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2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1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32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3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53.xml" ContentType="application/vnd.openxmlformats-officedocument.presentationml.notesSlide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notesSlides/notesSlide54.xml" ContentType="application/vnd.openxmlformats-officedocument.presentationml.notesSlide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notesSlides/notesSlide55.xml" ContentType="application/vnd.openxmlformats-officedocument.presentationml.notesSlide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notesSlides/notesSlide56.xml" ContentType="application/vnd.openxmlformats-officedocument.presentationml.notesSlide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notesSlides/notesSlide57.xml" ContentType="application/vnd.openxmlformats-officedocument.presentationml.notesSlide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notesSlides/notesSlide58.xml" ContentType="application/vnd.openxmlformats-officedocument.presentationml.notesSlide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notesSlides/notesSlide59.xml" ContentType="application/vnd.openxmlformats-officedocument.presentationml.notesSlide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notesSlides/notesSlide60.xml" ContentType="application/vnd.openxmlformats-officedocument.presentationml.notesSlide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61" r:id="rId5"/>
  </p:sldMasterIdLst>
  <p:notesMasterIdLst>
    <p:notesMasterId r:id="rId106"/>
  </p:notesMasterIdLst>
  <p:sldIdLst>
    <p:sldId id="256" r:id="rId6"/>
    <p:sldId id="352" r:id="rId7"/>
    <p:sldId id="290" r:id="rId8"/>
    <p:sldId id="291" r:id="rId9"/>
    <p:sldId id="362" r:id="rId10"/>
    <p:sldId id="363" r:id="rId11"/>
    <p:sldId id="364" r:id="rId12"/>
    <p:sldId id="293" r:id="rId13"/>
    <p:sldId id="294" r:id="rId14"/>
    <p:sldId id="365" r:id="rId15"/>
    <p:sldId id="296" r:id="rId16"/>
    <p:sldId id="295" r:id="rId17"/>
    <p:sldId id="297" r:id="rId18"/>
    <p:sldId id="298" r:id="rId19"/>
    <p:sldId id="299" r:id="rId20"/>
    <p:sldId id="300" r:id="rId21"/>
    <p:sldId id="301" r:id="rId22"/>
    <p:sldId id="304" r:id="rId23"/>
    <p:sldId id="305" r:id="rId24"/>
    <p:sldId id="342" r:id="rId25"/>
    <p:sldId id="303" r:id="rId26"/>
    <p:sldId id="306" r:id="rId27"/>
    <p:sldId id="307" r:id="rId28"/>
    <p:sldId id="308" r:id="rId29"/>
    <p:sldId id="309" r:id="rId30"/>
    <p:sldId id="354" r:id="rId31"/>
    <p:sldId id="355" r:id="rId32"/>
    <p:sldId id="346" r:id="rId33"/>
    <p:sldId id="311" r:id="rId34"/>
    <p:sldId id="343" r:id="rId35"/>
    <p:sldId id="313" r:id="rId36"/>
    <p:sldId id="314" r:id="rId37"/>
    <p:sldId id="315" r:id="rId38"/>
    <p:sldId id="317" r:id="rId39"/>
    <p:sldId id="316" r:id="rId40"/>
    <p:sldId id="318" r:id="rId41"/>
    <p:sldId id="320" r:id="rId42"/>
    <p:sldId id="321" r:id="rId43"/>
    <p:sldId id="322" r:id="rId44"/>
    <p:sldId id="323" r:id="rId45"/>
    <p:sldId id="324" r:id="rId46"/>
    <p:sldId id="325" r:id="rId47"/>
    <p:sldId id="328" r:id="rId48"/>
    <p:sldId id="329" r:id="rId49"/>
    <p:sldId id="330" r:id="rId50"/>
    <p:sldId id="331" r:id="rId51"/>
    <p:sldId id="344" r:id="rId52"/>
    <p:sldId id="332" r:id="rId53"/>
    <p:sldId id="335" r:id="rId54"/>
    <p:sldId id="341" r:id="rId55"/>
    <p:sldId id="326" r:id="rId56"/>
    <p:sldId id="327" r:id="rId57"/>
    <p:sldId id="319" r:id="rId58"/>
    <p:sldId id="333" r:id="rId59"/>
    <p:sldId id="334" r:id="rId60"/>
    <p:sldId id="357" r:id="rId61"/>
    <p:sldId id="358" r:id="rId62"/>
    <p:sldId id="359" r:id="rId63"/>
    <p:sldId id="360" r:id="rId64"/>
    <p:sldId id="339" r:id="rId65"/>
    <p:sldId id="340" r:id="rId66"/>
    <p:sldId id="353" r:id="rId67"/>
    <p:sldId id="356" r:id="rId68"/>
    <p:sldId id="348" r:id="rId69"/>
    <p:sldId id="347" r:id="rId70"/>
    <p:sldId id="349" r:id="rId71"/>
    <p:sldId id="350" r:id="rId72"/>
    <p:sldId id="351" r:id="rId73"/>
    <p:sldId id="310" r:id="rId74"/>
    <p:sldId id="257" r:id="rId75"/>
    <p:sldId id="258" r:id="rId76"/>
    <p:sldId id="259" r:id="rId77"/>
    <p:sldId id="260" r:id="rId78"/>
    <p:sldId id="261" r:id="rId79"/>
    <p:sldId id="262" r:id="rId80"/>
    <p:sldId id="263" r:id="rId81"/>
    <p:sldId id="264" r:id="rId82"/>
    <p:sldId id="265" r:id="rId83"/>
    <p:sldId id="266" r:id="rId84"/>
    <p:sldId id="267" r:id="rId85"/>
    <p:sldId id="268" r:id="rId86"/>
    <p:sldId id="269" r:id="rId87"/>
    <p:sldId id="270" r:id="rId88"/>
    <p:sldId id="271" r:id="rId89"/>
    <p:sldId id="272" r:id="rId90"/>
    <p:sldId id="273" r:id="rId91"/>
    <p:sldId id="274" r:id="rId92"/>
    <p:sldId id="275" r:id="rId93"/>
    <p:sldId id="276" r:id="rId94"/>
    <p:sldId id="277" r:id="rId95"/>
    <p:sldId id="278" r:id="rId96"/>
    <p:sldId id="279" r:id="rId97"/>
    <p:sldId id="280" r:id="rId98"/>
    <p:sldId id="281" r:id="rId99"/>
    <p:sldId id="282" r:id="rId100"/>
    <p:sldId id="284" r:id="rId101"/>
    <p:sldId id="285" r:id="rId102"/>
    <p:sldId id="286" r:id="rId103"/>
    <p:sldId id="287" r:id="rId104"/>
    <p:sldId id="288" r:id="rId10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07"/>
    </p:embeddedFont>
    <p:embeddedFont>
      <p:font typeface="Fira Sans" panose="020B0503050000020004" pitchFamily="34" charset="0"/>
      <p:regular r:id="rId108"/>
      <p:bold r:id="rId109"/>
      <p:italic r:id="rId110"/>
      <p:boldItalic r:id="rId111"/>
    </p:embeddedFont>
    <p:embeddedFont>
      <p:font typeface="Fira Sans Extra Condensed Medium" panose="020B0603050000020004" pitchFamily="34" charset="0"/>
      <p:regular r:id="rId112"/>
      <p:bold r:id="rId113"/>
      <p:italic r:id="rId114"/>
      <p:boldItalic r:id="rId115"/>
    </p:embeddedFont>
    <p:embeddedFont>
      <p:font typeface="Fira Sans Medium" panose="020F0502020204030204" pitchFamily="34" charset="0"/>
      <p:regular r:id="rId116"/>
      <p:bold r:id="rId117"/>
      <p:italic r:id="rId118"/>
      <p:boldItalic r:id="rId119"/>
    </p:embeddedFont>
    <p:embeddedFont>
      <p:font typeface="Oswald" pitchFamily="2" charset="77"/>
      <p:regular r:id="rId120"/>
      <p:bold r:id="rId121"/>
    </p:embeddedFont>
    <p:embeddedFont>
      <p:font typeface="Proxima Nova" panose="02000506030000020004" pitchFamily="2" charset="0"/>
      <p:regular r:id="rId122"/>
      <p:bold r:id="rId123"/>
      <p:italic r:id="rId124"/>
      <p:boldItalic r:id="rId125"/>
    </p:embeddedFont>
    <p:embeddedFont>
      <p:font typeface="Proxima Nova Semibold" panose="02000506030000020004" pitchFamily="2" charset="0"/>
      <p:regular r:id="rId126"/>
      <p:bold r:id="rId127"/>
      <p:italic r:id="rId128"/>
      <p:boldItalic r:id="rId129"/>
    </p:embeddedFont>
    <p:embeddedFont>
      <p:font typeface="Quicksand" pitchFamily="2" charset="77"/>
      <p:regular r:id="rId130"/>
      <p:bold r:id="rId131"/>
      <p:italic r:id="rId132"/>
      <p:boldItalic r:id="rId133"/>
    </p:embeddedFont>
    <p:embeddedFont>
      <p:font typeface="Roboto" panose="02000000000000000000" pitchFamily="2" charset="0"/>
      <p:regular r:id="rId134"/>
      <p:bold r:id="rId135"/>
      <p:italic r:id="rId136"/>
      <p:boldItalic r:id="rId1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5F64200-D5A7-CE44-B912-C579FBC118E9}">
          <p14:sldIdLst>
            <p14:sldId id="256"/>
            <p14:sldId id="352"/>
            <p14:sldId id="290"/>
            <p14:sldId id="291"/>
            <p14:sldId id="362"/>
            <p14:sldId id="363"/>
            <p14:sldId id="364"/>
            <p14:sldId id="293"/>
            <p14:sldId id="294"/>
            <p14:sldId id="365"/>
            <p14:sldId id="296"/>
            <p14:sldId id="295"/>
            <p14:sldId id="297"/>
            <p14:sldId id="298"/>
            <p14:sldId id="299"/>
            <p14:sldId id="300"/>
            <p14:sldId id="301"/>
            <p14:sldId id="304"/>
            <p14:sldId id="305"/>
            <p14:sldId id="342"/>
            <p14:sldId id="303"/>
            <p14:sldId id="306"/>
            <p14:sldId id="307"/>
            <p14:sldId id="308"/>
            <p14:sldId id="309"/>
            <p14:sldId id="354"/>
            <p14:sldId id="355"/>
            <p14:sldId id="346"/>
            <p14:sldId id="311"/>
            <p14:sldId id="343"/>
            <p14:sldId id="313"/>
            <p14:sldId id="314"/>
            <p14:sldId id="315"/>
            <p14:sldId id="317"/>
            <p14:sldId id="316"/>
            <p14:sldId id="318"/>
            <p14:sldId id="320"/>
            <p14:sldId id="321"/>
            <p14:sldId id="322"/>
            <p14:sldId id="323"/>
            <p14:sldId id="324"/>
            <p14:sldId id="325"/>
            <p14:sldId id="328"/>
            <p14:sldId id="329"/>
            <p14:sldId id="330"/>
            <p14:sldId id="331"/>
            <p14:sldId id="344"/>
            <p14:sldId id="332"/>
            <p14:sldId id="335"/>
            <p14:sldId id="341"/>
            <p14:sldId id="326"/>
            <p14:sldId id="327"/>
            <p14:sldId id="319"/>
            <p14:sldId id="333"/>
            <p14:sldId id="334"/>
            <p14:sldId id="357"/>
            <p14:sldId id="358"/>
            <p14:sldId id="359"/>
            <p14:sldId id="360"/>
            <p14:sldId id="339"/>
            <p14:sldId id="340"/>
            <p14:sldId id="353"/>
            <p14:sldId id="356"/>
            <p14:sldId id="348"/>
            <p14:sldId id="347"/>
            <p14:sldId id="349"/>
            <p14:sldId id="350"/>
            <p14:sldId id="351"/>
          </p14:sldIdLst>
        </p14:section>
        <p14:section name="Templates" id="{3C5F3751-02C7-2746-AF3B-930FA5EBF015}">
          <p14:sldIdLst>
            <p14:sldId id="310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362"/>
    <a:srgbClr val="7491FF"/>
    <a:srgbClr val="718DFF"/>
    <a:srgbClr val="6D89FF"/>
    <a:srgbClr val="576DD1"/>
    <a:srgbClr val="08BECB"/>
    <a:srgbClr val="11818A"/>
    <a:srgbClr val="EC9C3A"/>
    <a:srgbClr val="F7BE17"/>
    <a:srgbClr val="028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3A603-4A1E-0D46-8802-E48924ADCE78}" v="1697" dt="2022-09-17T12:49:17.528"/>
    <p1510:client id="{480C00EB-A79B-43DD-BC63-1B2D0A8AEB2B}" v="10" dt="2022-09-17T10:36:20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21"/>
  </p:normalViewPr>
  <p:slideViewPr>
    <p:cSldViewPr snapToGrid="0">
      <p:cViewPr varScale="1">
        <p:scale>
          <a:sx n="120" d="100"/>
          <a:sy n="120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1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presProps" Target="presProps.xml"/><Relationship Id="rId107" Type="http://schemas.openxmlformats.org/officeDocument/2006/relationships/font" Target="fonts/font1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font" Target="fonts/font17.fntdata"/><Relationship Id="rId128" Type="http://schemas.openxmlformats.org/officeDocument/2006/relationships/font" Target="fonts/font22.fntdata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134" Type="http://schemas.openxmlformats.org/officeDocument/2006/relationships/font" Target="fonts/font28.fntdata"/><Relationship Id="rId139" Type="http://schemas.openxmlformats.org/officeDocument/2006/relationships/viewProps" Target="view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font" Target="fonts/font2.fntdata"/><Relationship Id="rId124" Type="http://schemas.openxmlformats.org/officeDocument/2006/relationships/font" Target="fonts/font18.fntdata"/><Relationship Id="rId129" Type="http://schemas.openxmlformats.org/officeDocument/2006/relationships/font" Target="fonts/font23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font" Target="fonts/font24.fntdata"/><Relationship Id="rId135" Type="http://schemas.openxmlformats.org/officeDocument/2006/relationships/font" Target="fonts/font29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3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font" Target="fonts/font14.fntdata"/><Relationship Id="rId125" Type="http://schemas.openxmlformats.org/officeDocument/2006/relationships/font" Target="fonts/font19.fntdata"/><Relationship Id="rId141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131" Type="http://schemas.openxmlformats.org/officeDocument/2006/relationships/font" Target="fonts/font25.fntdata"/><Relationship Id="rId136" Type="http://schemas.openxmlformats.org/officeDocument/2006/relationships/font" Target="fonts/font30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font" Target="fonts/font20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font" Target="fonts/font15.fntdata"/><Relationship Id="rId142" Type="http://schemas.microsoft.com/office/2015/10/relationships/revisionInfo" Target="revisionInfo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10.fntdata"/><Relationship Id="rId137" Type="http://schemas.openxmlformats.org/officeDocument/2006/relationships/font" Target="fonts/font3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font" Target="fonts/font5.fntdata"/><Relationship Id="rId132" Type="http://schemas.openxmlformats.org/officeDocument/2006/relationships/font" Target="fonts/font26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27" Type="http://schemas.openxmlformats.org/officeDocument/2006/relationships/font" Target="fonts/font2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font" Target="fonts/font6.fntdata"/><Relationship Id="rId133" Type="http://schemas.openxmlformats.org/officeDocument/2006/relationships/font" Target="fonts/font27.fntdata"/><Relationship Id="rId16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3:10:1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4101 24575,'4'-3'0,"3"-1"0,-3-1 0,0-1 0,3 5 0,-3-6 0,24-11 0,-15 10 0,38-26 0,-41 26-3392,34-19 0,3-1 3392,-27 15-2269,48-29 1,3 2 2268,-42 28-1517,52-35 0,2-1 1517,-47 31-677,23-15 1,18-12 0,-16 10 676,-21 12 0,28-13 0,19-11 0,-18 11 0,-27 14 0,31-14 0,22-9 0,-20 9 0,-23 13 0,27-10 0,21-9 0,-21 10 0,-27 15 0,17-9 0,17-8 0,-21 9 0,-29 11 0,48-19 0,-2 0 0,-53 18 0,45-15 0,-2-1 0,-47 16 620,27-11 0,-2 1-620,-36 13 2644,27-14-2644,-31 20 3952,1-6-3952,-5 11 5911,-5 0-5911,6 0 2637,-3 4-2637,4-4 0,-1 3 0,1-2 0,10 12 0,-8-10 0,34 17 0,-29-17 0,56 24 0,-54-20-6784,58 24 6784,-60-21-4537,70 32 4537,-65-32-1517,48 28 0,3 1 1517,-42-26-1015,51 32 1,0 1 1014,-52-33 0,23 16 0,18 11 0,-15-10 0,-15-12 0,23 16 0,18 12 0,-17-11 0,-24-17 1014,11 11 1,6 4-1015,-6-6 0,-8-6 3034,-14-6-3034,28 14 0,18 10 0,-17-9 4537,-21-14-4537,22 14 0,17 9 0,-16-9 6784,-24-12-6784,51 23 0,-1-1 0,-54-24 0,56 25 0,-1 0 0,-56-23 0,56 23 0,-2-1 0,-58-24 0,40 14 0,-3-2 0,-43-19 0,72 28 0,-72-30 0,25 11 0,-37-18 0,29-32 0,-19 14-3864,22-14 3864,-26 21-2752,29-18 0,3-4 2752,-18 11 0,23-13 0,24-14 0,2-1 0,-18 12-1206,1 3 1206,-6 4 0,22-13 0,11-7 0,2 0 0,-9 5 0,-18 11-824,-12 9 0,4-1 824,2-2 0,17-9 0,14-6 0,7-6 0,5-1 0,-2 1 0,-5 3 0,-11 6 0,-15 8-262,5-2 0,-15 8 0,18-8 262,-8 5 0,14-6 0,13-6 0,8-4 0,6-1 0,1-2 0,-1 2 0,-6 2 0,-7 3 0,-13 6 0,-14 7 0,9-4 0,-16 8 0,17-7 0,-14 6 0,11-4 0,9-4 0,8-2 0,5-3 0,3 0 0,0-1 0,0 1 0,-3 0 0,-5 3 0,-7 3 0,14-7 0,-4 3 0,-2 0 0,-3 1 0,-1 1 0,0 0 0,1-1 0,-3 2 0,-3 0 0,0 1 0,1-1 0,0 0 0,4-1 0,3-1 0,-7 3 0,8-4 0,6-1 0,2-1 0,0 0 0,-4 1 0,-5 2 0,-9 4 0,-11 4 0,-15 6 0,11-5 0,-6 2 0,4-1 0,13-4 0,6-3 0,0 0 0,-6 2 0,4 0 0,-1 0 0,-6 2 0,-10 3 79,-7 1 1,3-1-80,6-2 0,19-6 0,9-5 0,-1 1 0,-10 4 0,-21 7 0,-16 4 0,-1-1 0,18-6 0,18-9 0,5-2 0,-6 3 0,-21 9 0,15-9 0,-5 3 0,20-11 0,0 1 0,-22 12 0,-6 2 0,20-7 0,21-8 0,-23 10 1524,-31 12-1524,46-15 0,-4 6 3315,-61 23-3315,29-11 0,-1 1 0,-36 12 6177,25-6-6177,-43 15 0,-1 6 0,-2 1 0,26 33 0,-18-28-4951,43 64 4951,-39-67 0,18 34 0,10 4 0,9 15-4537,13 13 4537,-18-21-3034,16 16 3034,-43-47 0,38 44 0,3 1 0,-31-39-677,14 18 1,10 12 0,-9-11 676,-10-14 617,7 10 0,10 13 0,-2-1-617,6 9 0,-3-2 0,-4-9 0,3 3 0,8 11 0,5 6 0,-15-16 0,-15-20 0,22 25 0,17 19 0,-16-19 0,-23-24 0,21 20 0,16 17 0,-17-17 2946,-22-24-2946,18 16 0,14 15 0,-16-16 4405,-22-17-4405,18 13 0,13 13 0,-12-13 6587,-17-19-6587,40 42 0,0 0 595,-41-44-595,38 31 0,-2-1 0,-44-30 0,32 18 0,-2-2 0,-35-26 0,52 48 0,-55-51 0,40 46 0,-41-41 0,43 44 0,-39-48-3392,21 25 0,0 0 3392,-17-20-2269,22 28 1,0-2 2268,-23-31 0,22 33 0,-11-19 0,-21-14 0,34 27 0,-35-31 0,15 8 0,-19-11 0,5 4 0,-1-6 0,-1 5 4537,16 8-4537,1 10 0,3-3 0,21 20 0,-32-36 0,32 31 0,-37-32 6784,22 20-6784,-27-19 0,14 2 0,-13-8 0,1 0 0,-2 5 0,0 0 0,1 0 0,1-1 0,1-3 0,-1 4 0,6 6 0,-3-8 0,6 14 0,-5-18 0,-2 15 0,0-15 0,-3 11 0,4-8 0,-1 3 0,-2-1 0,5-3 0,-5 0 0,6 3 0,-7-3 0,9 4 0,-10-1 0,17 8 0,-14-10 0,5 9 0,-4-10 0,0 7 0,2-6 0,-2 5 0,-3-6 0,2 4 0,-4 0 0,8-1 0,-6-3 0,21 10 0,-17-8 0,16 5 0,-24-5 0,7-5 0,-6 6 0,6-6 0,-3 2 0,0 0 0,0 2 0,-1-1 0,-2 3 0,5-7 0,-1 11 0,2-10 0,1 9 0,-4-5 0,3-1 0,-3-1 0,0 0 0,0 2 0,6 9 0,-8-5 0,18 16 0,-14-19 0,19 25 0,-19-24 0,18 21 0,-18-22 0,8 11 0,-6-16 0,-4 9 0,3-2 0,0 4 0,2-4 0,2-1 0,-7-4 0,2-2 0,-1 3 0,-1-1 0,3-2 0,-7 5 0,7-5 0,-6-1 0,2-4 0,1-4 0,3-6 0,2 8-6784,32-35 6784,-26 30-2269,32-29 1,1-3 2268,-26 19-1517,43-28 0,-1 0 1517,-40 29-1015,48-35 1,2-1 1014,-44 32 0,21-16 0,16-13 0,-14 13 0,-16 17 0,16-15 0,14-11 0,-13 12 0,-14 17 0,15-17 0,15-11 0,-15 9 0,-15 12 0,16-12 0,15-10 0,-18 12 0,-25 18 0,25-15 0,17-11 0,-17 10 0,-23 13 0,26-13 0,18-10 0,-18 10 0,-25 13 0,51-32 0,-1 3 0,-54 39 0,42-31 0,-1 0 0,-41 31 0,28-21 0,-4-1 0,-39 24 1519,56-36-1519,-61 37 2781,30-16-2781,-32 22 1039,-1 0 1,-1 6 0,-7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48:19.389"/>
    </inkml:context>
    <inkml:brush xml:id="br0">
      <inkml:brushProperty name="width" value="0.05" units="cm"/>
      <inkml:brushProperty name="height" value="0.05" units="cm"/>
      <inkml:brushProperty name="color" value="#11818A"/>
    </inkml:brush>
  </inkml:definitions>
  <inkml:trace contextRef="#ctx0" brushRef="#br0">1 732 24575,'4'1'0,"1"0"0,-3 1 0,0-1 0,1 0 0,1 3 0,0-3 0,9 4 0,-7-5 0,15 7 0,-15-4 0,19 7 0,-19-6 0,22 8 0,-21-7 0,37 13 0,-33-13-6784,53 16 6784,-51-19-3586,60 16 3586,-57-16 0,63 12 0,-64-12 0,65 8 0,-67-9-1026,33 2 1026,-41-3 0,5 0 0,-6 0 0,3 0 4500,-1 0-4500,-1 0 4818,1 0-4818,-1 0 0,12 0 0,-7 0 2078,7 0-2078,31 0 0,-34 0 0,77-5 0,-76 4-6784,83-9 6784,-81 9-2269,37-4 1,1 0 2268,-31 3-1517,34-2 0,-1-1 1517,-35 3-1015,38-4 1,-1-2 1014,-39 3 600,58-10-600,-69 12 0,47-16 0,-40 13 0,69-24 0,-70 25 0,67-23 0,-67 23 125,70-22-125,-69 20 0,66-18 0,-68 21 419,59-23-419,-59 24 0,62-24 0,-62 23 0,65-20 0,-64 18 0,66-20 0,-65 19-669,63-27 669,-64 26 0,27-10 318,0-4-318,-26 16 0,66-36 0,-66 35 2233,62-34-2233,-30 16-314,-1-1 314,-6 4 3373,7 0-3373,35-7 4050,-16 1-4050,2 3 0,-7 4 0,-40 14 0,37-14 0,0 0 6249,-39 14-6249,75-24 0,-81 24 0,49-14 0,-55 15 0,27-9 0,-29 12 0,12-5 0,-13 7 0,2-3 0,-6 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68 24575,'-2'-5'0,"1"0"0,-4 2 0,5-2 0,-5 4 0,-15-16 0,5 9 0,-15-10 0,18 12 0,-15 9 0,18-2 0,-19 11 0,21-8 0,-13 15 0,13-11 0,-10 23 0,12-21 0,1 36 0,7-35 0,14 34 0,-9-38 0,26 24 0,-25-28 0,32 11 0,-31-13 0,14 1 0,-18-2 0,4-4 0,-4 2 0,9-17 0,-11 13 0,10-26 0,-12 23 0,10-25 0,-11 25 0,6-21 0,-6 22 0,1-2 0,1 11 0,2 11 0,-1-5 0,3 3 0,-7-5 0,12 7 0,-7-4 0,26 24 0,-21-25 0,26 21 0,-11-18 0,-3 1 0,7-2 0,-22-8 0,3-1 0,-8-3 0,-2 0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24575,'6'0'0,"-3"2"0,2-1 0,-3 1 0,6 3 0,-2-4 0,2 4 0,-3-5 0,3 0 0,26 0 0,-19 0 0,23 0 0,-31 0 0,36-8 0,-29 4 0,34-9 0,-41 10 0,6-2 0,-11 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24575,'0'5'0,"2"1"0,-1-1 0,4-2 0,-2 2 0,0-2 0,4 16 0,-4-12 0,22 66 0,-18-56-3392,10 41 0,-1 1 3392,-13-40-682,16 72 682,-15-78 0,4 27 0,-5-33 0,1 6 0,-3-13 1611,1 0 1,-2-3-1,0 0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45 120 24575,'8'0'0,"0"0"0,-3 0 0,7 3 0,-5-3 0,8 5 0,-9-4 0,2 1 0,0-2 0,-2 0 0,6-3 0,-6 3 0,7-10 0,-7 8 0,4-14 0,-4 13 0,4-19 0,-7 17 0,5-12 0,-8 8 0,2 1 0,-4 0 0,-3 0 0,-1 4 0,-7-5 0,6 8 0,-10-4 0,10 5 0,-16 5 0,16-4 0,-25 15 0,24-10 0,-23 13 0,23-12 0,-5 3 0,1 7 0,8 5 0,-4 4 0,13 14 0,-1-23 0,22 22 0,-18-28 0,27 13 0,-28-19 0,31 9 0,-28-12 0,21 5 0,-21-7 0,12-3 0,-11 3 0,13-10 0,-19 6 0,16-9 0,-16 5 0,12-8 0,-13 6 0,4 0 0,-8 8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24575,'3'2'0,"2"-2"0,-2 5 0,0-2 0,2 3 0,0 8 0,1-6 0,4 21 0,-4-20 0,9 32 0,-11-28 0,20 38 0,-18-38 0,35 45 0,-32-46 0,36 41 0,-38-45 0,36 25 0,-32-28 0,27 12 0,-30-13 0,10 1 0,-13-5 0,-2 0 0,-1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24575,'6'0'0,"-3"-3"0,1 3 0,-1-3 0,3 3 0,-1 0 0,0 0 0,5 0 0,-3 0 0,17 0 0,-15 0 0,25 0 0,-25 0 0,24 0 0,-24 0 0,23-2 0,-24 1 0,21-6 0,-21 6 0,12-7 0,-17 5 0,2-2 0,-7 0 0,1-1 0,-1 1 0,2-15 0,0 11 0,0-13 0,0 16 0,-3-29 0,3 23 0,-5-49 0,4 49 0,-6-39 0,6 36 0,-4-20 0,5 21 0,0 2 0,2 10 0,1 4 0,0-2 0,0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24575,'5'0'0,"-2"2"0,2 1 0,-5 2 0,5-2 0,-4 4 0,1-3 0,3 13 0,-4-9 0,4 26 0,-5-24 0,0 33 0,0-33 0,0 31 0,0-15 0,0 0 0,0-4 0,0-17 0,0 0 0,2-2 0,-1-3 0,1-3 0,-2-2 0,2-8 0,-1 6 0,18-32 0,-10 22 0,20-23 0,-19 30 0,12-2 0,-17 9 0,9 0 0,-10 1 0,6 4 0,-4 1 0,2 0 0,-6 2 0,3-2 0,-2 2 0,3-2 0,-4 2 0,8 5 0,-6-3-6784,11 19 6784,-11-17-1381,8 30 1381,-11-29 0,6 26 0,-6-33 0,1 9 0,-4-15 6099,1-12-6099,-1 10 0,6-20 0,-2 17 516,2-7 1,-4 12-1,0 1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24575,'2'2'0,"-1"3"0,1-2 0,-2 5 0,0-2 0,0 1 0,3 13 0,-3-11 0,3 13 0,-3-16 0,0 16 0,0-11 0,0 14 0,0-21 0,-3 2 0,3-13 0,-3 6 0,3-4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0,-1 0 0,5 4-1696,-3 0 0,0 1 0,-4-3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17532,'-2'-5'0,"-1"2"3152,-3 0-3152,1 3 1207,-1 0-1207,-1 0 636,1 0-636,-5 3 2048,5-3-2048,-9 7 0,6-3 0,-9 6 0,11-4 0,-5 6 0,18 16 0,-9-13 0,12 10 0,-3-18 0,-1-4 0,8 5 0,-7-5 0,12 2 0,-11-5 0,7 3 0,-8-3 0,4-5 0,-4 1 0,2-6 0,-3 6 0,3-12 0,-4 10 0,0-16 0,-4 17 0,0-5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48:20.064"/>
    </inkml:context>
    <inkml:brush xml:id="br0">
      <inkml:brushProperty name="width" value="0.05" units="cm"/>
      <inkml:brushProperty name="height" value="0.05" units="cm"/>
      <inkml:brushProperty name="color" value="#11818A"/>
    </inkml:brush>
  </inkml:definitions>
  <inkml:trace contextRef="#ctx0" brushRef="#br0">1 1 24575,'6'0'0,"-1"0"0,2 0 0,-4 2 0,3-2 0,9 5 0,-8-3 0,29 8 0,-28-6 0,32 7 0,-33-8 0,21 5 0,-24-4 0,11 2 0,-14-3 0,6-1 0,-7 1 0,3-2 0,-2 2 0,0-1 0,-1 2 0,0-1 0,0 1 0,-1 3 0,0-3 0,-2 15 0,2-13 0,-4 33 0,5-29 0,-9 42 0,8-40 0,-9 37 0,7-38 0,-4 25 0,5-30 0,1 11 0,1-13 0,1 0 0,0-3 0,0-1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24575,'0'5'0,"-2"-2"0,1 2 0,-1-2 0,2 2 0,0 0 0,0 39 0,0-30 0,0 39 0,0-45 0,2 33 0,-1-29 0,3 40 0,-3-41 0,6 39 0,-6-38 0,11 26 0,-10-30 0,7 4 0,-8-12 0,1-3 0,-2 0 0,0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29 24575,'-8'0'0,"2"0"0,-2 0 0,3 0 0,-1 0 0,-4 0 0,3 0 0,-10 5 0,12-2 0,-12 10 0,15-7 0,-3 11 0,8-10 0,5 6 0,-2-10 0,6 4 0,-5-6 0,13 4 0,-13-5 0,17-10 0,-16 8 0,9-20 0,-13 17 0,5-25 0,-5 21 0,1-13 0,-2 18 0,-3-1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24575,'0'6'0,"0"-1"0,0 0 0,0 1 0,-3-1 0,3 0 0,-3 19 0,1-16 0,1 37 0,-1-37 0,2 50 0,0-43 0,0 48 0,0-48 0,5 33 0,-4-39 0,8 15 0,-5-18 0,3 0 0,-1-4 0,-3-5 0,-1 0 0,3-4 0,-4 1 0,4 0 0,-5 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24575,'0'6'0,"0"-1"0,3-2 0,-3 2 0,5-5 0,-5 5 0,5 0 0,-2-1 0,12 8 0,-10-8 0,17 4 0,-18-6 0,18-5 0,-16 0 0,8 0 0,-11-1 0,9-4 0,-5 1 0,22-15 0,-22 13 0,15-15 0,-22 17 0,0-16 0,-3 18 0,-7-17 0,3 20 0,-13-8 0,13 10 0,-16 2 0,16-1 0,-10 9 0,10-9 0,-8 18 0,11-13 0,-8 16 0,11-15 0,-7 26 0,10-22 0,3 28 0,2-31 0,10 16 0,-10-17 0,13 8 0,-13-11 0,5 3 0,-6-7 0,1 5 0,-1-4 0,14 1 0,-12-2 0,28 2 0,-26-1 0,31 1 0,-32-2 0,18-4 0,-20 2 0,3-5 0,-7 6 0,-1-1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24575,'0'8'0,"0"0"0,0 4 0,0-5 0,3 3 0,0 9 0,2-8 0,-2 13 0,2-11 0,-5-5 0,3-5 0,-6-9 0,2 0 0,-1-5 0,2 4 0,0-2 0,0-14 0,0 5 0,2-16 0,4 13 0,9-4 0,2 10 0,17 2 0,3 22 0,-9-8 0,-4 15 0,-15-1 0,-4-4 0,7 16 0,-6-12 0,2 8 0,-3-9 0,-2 4 0,2-9 0,-5 1 0,3-5 0,-1-2 0,-1 2 0,1-2 0,0 0 0,1-1 0,0-2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24575,'-3'-2'0,"-2"1"0,-3-3 0,2 3 0,-21-6 0,17 6 0,-12-4 0,9 5 0,6 0 0,-13 2 0,13-1 0,-13 6 0,15-4 0,-4 5 0,9-3 0,2-2 0,1 2 0,7 3 0,-4-4 0,12 10 0,-14-10 0,18 9 0,-19-7 0,18 4 0,-19-4 0,20 6 0,-17-8 0,14 13 0,-14-12 0,6 12 0,-9-11 0,2 7 0,-4-7 0,-7 6 0,5-6 0,-12 5 0,10-8 0,-14-1 0,11-2 0,-10 0 0,5-3-6784,-14-2 6784,12 1 0,-18-8 0,26 8 0,-13-6 0,16 5 0,-3-1 0,4 1 0,2 2 0,0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24575,'5'0'0,"1"0"0,-1 0 0,0 0 0,1 0 0,1 0 0,-1 0 0,19-2 0,-18-1 0,16-3 0,-19 3 0,15-2 0,-13 2 0,20-2 0,-20 2 0,6-2 0,-10 4 0,-2-1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24575,'3'2'0,"-1"1"0,0 0 0,-1 2 0,4-5 0,5 27 0,-1-10 0,2 12 0,1 3 0,-4-6 0,1 0 0,1 10 0,-10-27 0,5 15 0,-4-17 0,4 0 0,-5-7 0,0 0 0,-1-5 0,-1 2 0,2 0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 24575,'-2'-3'0,"-1"0"0,-3 1 0,-1 1 0,1-1 0,-2 2 0,2 0 0,3-3 0,-9 3 0,7-3 0,-14 3 0,11 3 0,-9 4 0,13 0 0,-4 15 0,8-14 0,3 19 0,-3-20 0,7 15 0,-3-12 0,6 8 0,-4-12 0,-1 3 0,0-8 0,-2 4 0,2-5 0,3 3 0,0-3 0,10-3 0,-8 0 0,10-4 0,-11-2 0,8-14 0,-10 12 0,5-16 0,-11 19 0,1-9 0,-2 10 0,-2-3 0,1 9 0,4 4 0,-2 3 0,4 2 0,2 12 0,-6-9 0,16 21 0,-15-21 0,17 13 0,-14-19 0,5 6 0,-5-10 0,-5 4 0,3-5 0,-3 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24575,'5'0'0,"-2"2"0,2-1 0,-2 1 0,7 0 0,-4-1 0,4 1 0,-4-2 0,-1 0 0,3 0 0,-5-2 0,11 1 0,-9-1 0,5 0 0,-5 1 0,0-2 0,1 3 0,2-2 0,-5-1 0,-1 0 0,-2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55:11.747"/>
    </inkml:context>
    <inkml:brush xml:id="br0">
      <inkml:brushProperty name="width" value="0.05" units="cm"/>
      <inkml:brushProperty name="height" value="0.05" units="cm"/>
      <inkml:brushProperty name="color" value="#293362"/>
    </inkml:brush>
  </inkml:definitions>
  <inkml:trace contextRef="#ctx0" brushRef="#br0">0 5142 24575,'2'-4'0,"2"0"0,-4 0 0,3 1 0,-2-1 0,2-6 0,-3 4 0,5-15 0,-2 7 0,3-19 0,-2 5 0,5-21 0,-3 10 0,7-33 0,-5 31 0,2-35 0,-5 32 0,-1-26 0,0 23 0,-1-18 0,-1 35 0,3-15 0,-2 30 0,0-18 0,1 23 0,-2-19 0,0 23 0,-1-8 0,1 12 0,0 2 0,0 2 0,1 0 0,-1 2 0,0-1 0,5 6 0,-3 4 0,8 10 0,-5-6 0,4 17 0,-3-15 0,5 15 0,-4-12 0,2 7 0,-5-16 0,-1 7 0,-1-15 0,-2 4 0,1-7 0,-3-2 0,3-4 0,-2 0 0,0-2 0,4-4 0,-2 3 0,9-12 0,-4 7 0,8-11 0,-5 5 0,10-15 0,-8 11 0,9-19 0,-10 21 0,10-21 0,-9 23 0,4-10 0,-11 18 0,1 3 0,-7 7 0,3 0 0,-1 3 0,1-1 0,0 0 0,-1 2 0,0-2 0,1 1 0,-1 1 0,2 0 0,1 3 0,2 3 0,-1 1 0,4 7 0,-4-6 0,5 9 0,-5-7 0,4 12 0,-5-16 0,5 13 0,-6-16 0,1 3 0,4 2 0,-5 0 0,4-1 0,-3 0 0,-5-8 0,3-1 0,-2-2 0,2-2 0,-3-2 0,5-4 0,-2 1 0,5-8 0,0 1 0,6-9 0,1 0 0,8-8 0,-4 7 0,6-6 0,-6 12 0,-1-5 0,-7 13 0,-1-1 0,-6 9 0,0 2 0,-1 1 0,-2 2 0,5 1 0,-5 0 0,7 4 0,-4-2 0,12 18 0,-8-13 0,15 25 0,-12-17 0,11 20 0,-6-12 0,3 10 0,-6-12 0,5 10 0,-6-13 0,5 9 0,-7-13 0,4 6 0,-6-10 0,2 0 0,-5-7 0,1-2 0,-4-1 0,2-2 0,-2 1 0,1-1 0,-3 2 0,5 1 0,-2-1 0,0 2 0,0-3 0,-2 1 0,2-1 0,1 4 0,-2-2 0,3 0 0,-1 5 0,3-2 0,4 13 0,-1-5 0,2 7 0,-6-11 0,2 2 0,-4-9 0,0 1 0,-2-3 0,-1 1 0,0 0 0,2-1 0,-1 2 0,3 4 0,1 3 0,1 2 0,0-1 0,2 6 0,-1-8 0,3 11 0,-4-11 0,5 9 0,-5-9 0,3 4 0,-6-9 0,0 1 0,-3-7 0,-1 0 0,0-5 0,0 0 0,0 0 0,0-2 0,3-6 0,2-7 0,2-3 0,8-16 0,-7 17 0,10-14 0,-10 20 0,6-11 0,-4 12 0,2-9 0,-6 13 0,3-6 0,-5 10 0,-1-1 0,1 7 0,-2 0 0,3 6 0,-1-4 0,0 4 0,9 5 0,-9-5 0,13 15 0,-10-8 0,8 21 0,-7-13 0,7 19 0,-8-19 0,6 10 0,-6-14 0,1-1 0,-4-10 0,-2-1 0,0-5 0,-1-1 0,0-2 0,0-1 0,1-2 0,0-6 0,8-19 0,-5 6 0,10-23 0,-8 22 0,8-20 0,-5 17 0,9-23 0,-10 28 0,8-11 0,-12 28 0,3-1 0,-4 8 0,-1 1 0,1 1 0,0 1 0,1 2 0,5 6 0,-3-5 0,3 5 0,2 7 0,10 12 0,-6-6 0,8 14 0,-17-27 0,5 12 0,-6-12 0,3 7 0,-5-10 0,3 8 0,-3-10 0,-1 4 0,0-7 0,-2 1 0,2-1 0,-1 2 0,0-1 0,1 1 0,-1-2 0,0 1 0,3 1 0,-2-2 0,0 0 0,1-9 0,-2 2 0,0-4 0,3 2 0,-1-6 0,6-7 0,-2-3 0,4-13 0,-4 8 0,-1 0-1433,-1 12 1433,-4 8 0,-1 4 0,-1-3 0,2 3 0,-2-3 0,2 2 0,-1-2 0,0 3-5351,2-18 5351,-1 15 0,3-38 0,1 27 0,5-47 0,-3 34 0,5-46 0,-6 48 0,5-38 0,-8 37 6784,6-32-6784,-4 24 0,5-26 0,-4 31 0,6-24 0,-5 36 0,5-30 0,-6 35 0,5-25 0,-8 31 0,1-9 0,-3 19 0,-2-2 0,0 6 0,0 0 0,0-1 0,2 11 0,0 0 0,3 17 0,-1-7 0,6 29 0,-3-17 0,5 31 0,-5-24 0,2 18 0,-3-21-6784,1 25 6784,-5-38 0,3 37 0,-3-45 0,2 28 0,-1-26 0,-1 2 0,2-12 6784,-2-6-6784,1-3 0,1-1 0,0 1 0,-1 0 0,-1 2 0,2-4 0,-4 3 0,3-2 0,-2 2 0,0-1 0,1 0 0,-2 1 0,3-3 0,-2 5 0,1-2 0,-1 5 0,0-2 0,0 5 0,1-3 0,0 0 0,0 0 0,1 1 0,-1-3 0,2 5 0,-1-4 0,1 5 0,-2-6 0,1 1 0,-2-7 0,0 0 0,-1-4 0,0 1 0,0-8 0,0 6 0,0-5 0,2-4 0,2-5 0,4-20 0,2-5 0,9-28 0,0 6 0,-3 11 0,1 2 0,3-6 0,1 1 0,-1 1 0,0-1 0,1 2 0,1-1 0,0-9 0,-2 14 0,-1 2 0,-2 9 0,10-26 0,-17 49 0,2-13 0,-6 21 0,-2 1 0,-4 6 0,-1 17 0,0-9 0,1 10 0,2 11 0,0 9 0,2 35 0,2 4 0,-1-17 0,1 1 0,5 33 0,-2-20 0,0-1 0,2 18 0,-2-30 0,-1-1 0,3 5 0,5 25 0,-7-52 0,1 9 0,-8-34 0,3 2 0,-5-5 0,4 5 0,-3-10 0,0-2 0,2 0 0,-3-4 0,2 1 0,-2-1 0,2-2 0,1-7 0,1 3 0,0-6 0,6-13 0,3-19 0,1 8 0,-2-7 0,4-4 0,-3 11 0,11-22 0,-8 29 0,-6 15 0,-2 6 0,-6 7 0,4 0 0,-3 5 0,1 3 0,-1-2 0,4 12 0,-1-6 0,7 21 0,-5-8 0,5 17 0,-4-12 0,3 17 0,-6-24 0,1 17 0,-4-27 0,-1 9 0,0-13 0,-2-2 0,-2-6 0,2-1 0,-2-2 0,2 2 0,0-4 0,0-22 0,2 6 0,3-31 0,0 27 0,6-17 0,-6 29 0,4-5 0,-6 19 0,1-2 0,-2 7 0,4 5 0,-3-3 0,17 28 0,-8-15 0,17 38 0,-14-24 0,7 22 0,-10-24 0,3 9 0,-7-21 0,-1 0 0,-5-15 0,-2-2 0,0-4 0,-2-6 0,2-7 0,0-18 0,2 1 0,5-27 0,-1 18-6784,4-41 6784,-5 50 0,6-41 0,-6 57 0,9-31 0,-8 34 0,8-8 0,-8 19 6784,6 1-6784,-2 6 0,9 14 0,-5 2 0,12 24 0,-13-19 0,10 38 0,-10-32 0,8 29 0,-10-34-1964,-2 0 1964,-4-17 0,-4-3 0,0 0 0,1-2 0,-2 3 0,3-3 0,-2 2 0,0-2 1964,3 6-1964,-4-4 0,5 3 0,-4-2 0,0-2 0,1-1 0,-2-3 0,2-3 0,-2-2 0,0 0 0,2-5 0,-2 1 0,2-22 0,-2 13 0,0-27 0,1 23 0,3-16 0,0 19 0,3-10 0,-5 17 0,5-5 0,-6 13 0,3 0 0,-2 3 0,0 2 0,2 0 0,-4 2 0,3-3 0,-1 4 0,2-4 0,0 3 0,-1-2 0,1 0 0,-2 1 0,1-2 0,-1 4 0,2-2 0,-1 3 0,3-1 0,-2 1 0,-1-1 0,1 1 0,-2-1 0,1 1 0,1-1 0,-2 0 0,1 3 0,-1 0 0,4 4 0,-2 2 0,4 1 0,-2 3 0,5 3 0,-5-5 0,1-1 0,-4-6 0,-1-6 0,-2-1 0,0-8 0,-2 4 0,2-4 0,0-3 0,0-4 0,2-16 0,0 2 0,3-21 0,-1 17 0,3-42 0,-3 30 0,3-53 0,-3 56 0,3-33 0,-3 51 0,4-25 0,-3 27 0,3-14 0,-4 17 0,3-10 0,-3 14 0,3-9 0,-4 18 0,0-2 0,-3 10 0,1 2 0,0-1 0,1 2 0,1 9 0,-2-9 0,7 30 0,-4-19 0,10 38 0,-7-30 0,8 32 0,-10-34 0,5 21 0,-8-26 0,3 12 0,-5-20 0,2 11 0,-2-16 0,0 9 0,0-10 0,2 3 0,-2-7 0,2-5 0,-2 0 0,0-4 0,3-12 0,-1 7 0,5-42 0,-3 30 0,3-51 0,-1 36 0,2-58 0,-1 44 0,-2-2 0,1 0 0,-1 8 0,11-39 0,-9 59 0,8-22 0,-9 31 0,6-18 0,-7 23 0,3-13 0,-4 17 0,1-3 0,-1 10 0,-2-1 0,0 7 0,-1-2 0,3 8 0,-2-3 0,3 4 0,-3 1 0,5 5 0,1 15 0,1-1 0,2 15 0,-4-12 0,6 17 0,-5-16 0,5 21 0,-8-28 0,3 16 0,-7-29 0,2 13 0,-3-17 0,2-1 0,-2-8 0,-2-15 0,2 8 0,-2-8 0,4-10 0,0 11 0,3-32 0,1 16 0,4-16 0,-3 11 0,8-12 0,-10 19 0,10-15 0,-12 22 0,7-3 0,-8 15 0,4 3 0,-4 7 0,1 1 0,1 4 0,9 14 0,-2-1 0,12 31 0,-13-20 0,12 31 0,-16-41 0,5 11 0,-6-14 0,0-5 0,0 2 0,-1-9 0,-4-9 0,0 0 0,0-6 0,1-2 0,1-18 0,0 9 0,5-30 0,-3 23 0,8-32 0,-7 38 0,8-24 0,-10 31 0,9-11 0,-8 18 0,3 3 0,-5 7 0,0 1 0,6 11 0,-3-3 0,17 37 0,-12-21 0,12 36 0,-12-33 0,7 22 0,-8-26 0,4 19 0,-8-27 0,1 11 0,-3-19 0,-4-1 0,1-9 0,-3-5 0,2 0 0,0-2 0,1-11 0,3-3 0,3-27 0,3 8 0,3-21 0,0 21 0,0-9 0,-2 21 0,2-9 0,-4 18 0,6-14 0,-9 22 0,6-13 0,-8 19 0,2-6 0,-2 9 0,-1 1 0,0 2 0,1 0 0,-2 2 0,2-1 0,-1 3 0,7 14 0,-5-7 0,10 27 0,-6-11 0,1 4-1958,-4-11 1958,-3-11 0,-2-4 0,2 1 0,-2 1 0,2-1 0,-1 0 0,0-1 0,5 17 55,-5-13-55,4 14-359,2 11 359,-4-13 0,10 39 0,-8-31 0,5 20 0,-6-28 1867,2 9-1867,-4-20 395,-1 0-395,-1-7 0,0 0 0,0-1 0,0 1 0,2-2 0,-2 1 0,2-1 0,1 7 0,-2-1 0,5 8 0,-1-3 0,2 13 0,-2-11 0,1 17 0,-3-13 0,4 20 0,-2-10 0,3 16 0,-4-14 0,3 10 0,-3-16 0,3 10 0,-3-17 0,1 6 0,-3-12 0,0 0 0,0-6 0,0-2 0,0-4 0,1-1 0,-3-2 0,2 1 0,0-5 0,0 1 0,3-13 0,-1 1 0,6-20 0,-2 10 0,11-26 0,-8 28 0,9-26 0,-10 28 0,9-17 0,-8 19 0,4-4 0,-9 14 0,3 0 0,-5 7 0,1 2 0,-1 5 0,-1-2 0,-1 3 0,5 3 0,-3 1 0,13 19 0,-7-10 0,12 23 0,-12-15 0,11 22 0,-9-18 0,9 25 0,-13-30 0,9 21 0,-12-26 0,5 10 0,-8-14 0,3 1 0,-4-12 0,0 0 0,-1-8 0,2-6 0,-2 2 0,2-1 0,1-2 0,1-2 0,4-18 0,-1 5 0,5-25 0,-2 19 0,9-21 0,-7 26 0,4-5 0,-8 19 0,0 1 0,-4 10 0,2 3 0,-4 2 0,1 0 0,-1 1 0,1-1 0,6 8 0,-1-1 0,8 11 0,-6-7 0,7 9 0,-9-8 0,8 13 0,-6-8 0,2 12 0,-4-13 0,2 5 0,-6-10 0,3 3 0,-3-6 0,-2 3 0,1-6 0,-2 1 0,0-7 0,-1-2 0,0-4 0,0 1 0,0-2 0,0-4 0,2-3 0,1-18 0,3 6 0,1-12 0,2 12 0,2-7 0,-1 10 0,5-8 0,-6 17 0,5-7 0,-8 13 0,-1 2 0,-2 5 0,-2 4 0,0-1 0,4 3 0,1 2 0,11 7 0,-2 2 0,11 13 0,-15-18-1187,5 9 1187,-13-18 0,2 2 0,-3-1 0,1 1 0,1-3 0,-2 3 0,1-3 1187,-2 2-1187,7 4 0,-5-3 0,10 12 0,-6-8 0,5 6 0,-8-7 0,1-4 0,-3-3 0,-2-4 0,2 1 0,-2-2 0,0-1 0,0-1 0,5-13 0,-1 0 0,8-18 0,-5 7 0,6-21 0,-6 20 0,6-28 0,-6 32 0,8-26 0,-8 34 0,8-20 0,-10 28 0,3-4 0,-6 15 0,2 1 0,-2 2 0,3 2 0,-3 3 0,11 22 0,-7-17 0,12 36 0,-12-35 0,4 14 0,-3-4 0,2 12 0,-1-8 0,2 23 0,-7-36 0,1 24 0,-3-24 0,0 9 0,-1-19 0,0 0 0,0-21 0,0 10 0,0-9 0,4-1 0,-4 3 0,7-32 0,-5 16-6784,7-43 6784,-6 46-281,8-50 281,-8 54 0,11-40 0,-10 38 0,5-4-575,-7 17 575,0 6 6360,-2 1-6360,1 0 402,0 0-402,2-3 0,-3 3 0,4-1 878,-2 0-878,1 4 0,1-1 0,-1 4 0,3 3 0,1 8 0,7 15 0,-3-1 0,9 28 0,-13-30 0,3 7 0,2-4 0,-3-8 0,2 3 0,-5-12 0,-6-15 0,0-1 0,0-8 0,0-22 0,2 0 0,2-35 0,1 13 0,4-33 0,-3 23 0,-1 12 0,0 1 0,0 2 0,6-40 0,-5 51 0,5-27 0,-2 25 0,5-20 0,-3 26 0,4-26 0,-5 28 0,5-18 0,-6 23 0,4-7 0,-7 19 0,2-5 0,-5 13 0,1-3 0,-4 8 0,3 1 0,-2 4 0,0 2 0,-1 2 0,2-1 0,-2 1 0,5 4 0,-1 10 0,3 4 0,4 16 0,-3-10 0,6 16 0,-6-18 0,4 10 0,-6-14 0,1 2 0,-3-9 0,-2 1 0,-1-8 0,1-1 0,-2-4 0,2 2 0,-2 0 0,0 2 0,1 1 0,2 2 0,0 11 0,2 0 0,1 11 0,1-3 0,1 3 0,-3-9 0,1-2 0,-4-12 0,1-2 0,-3-7 0,2-2 0,-4 0 0,2-1 0,-2 1 0,2-2 0,0-5 0,0-7 0,0-5 0,3-20 0,0 7 0,5-26 0,-3 19 0,3-28 0,-4 28 0,5-16 0,-5 31 0,5-6 0,-7 22 0,3 0 0,-5 10 0,4 2 0,4 16 0,2-1 0,11 29 0,-5-9 0,10 26 0,-9-19 0,9 25 0,-13-37 0,5 23 0,-11-35 0,5 15 0,-10-23 0,3-1 0,-5-12 0,-1-1 0,-2-5 0,0 0 0,1-25 0,0 6 0,2-31 0,0 17 0,3-26 0,-2 22 0,7-26 0,-7 44 0,11-34 0,-9 42 0,6-17 0,-7 21 0,-1 7 0,-1 8 0,2 4 0,1 9 0,5 6 0,6 42 0,-4-8 0,4 44 0,-9-42 0,6 28 0,-6-51 0,4 14 0,-7-35 0,-1-3 0,-1-10 0,0-8 0,0 4 0,0-3 0,0-16 0,0-30 0,2 3 0,1-41 0,3 45 0,6-47 0,-6 53-4343,3-14 4343,-8 42 0,0 6 0,-1 0 0,0-1 0,2 2 0,-2-1 0,4 3 0,-4-1 4343,2 0-4343,-2 0 0,3-7 0,-1 9 0,4-7 0,-4 8 0,-1 1 0,1 0 0,-2 4 0,3 3 0,3 10 0,8 31 0,1-2 0,2 11 0,-2 1 0,1-1 0,1 3 0,-1 0 0,-2-14 0,11 27 0,-13-42 0,2-2 0,-12-24 0,1-4 0,-4-5 0,1 1 0,0 1 0,-2-11 0,2-4 0,3-35 0,2 13 0,7-42 0,-4 34 0,6-35 0,-7 40 0,6-28 0,-8 45 0,3-9 0,-6 30 0,0 5 0,-2 6 0,7 22 0,-4-17 0,14 71 0,-7-41 0,4 23 0,-1 4 0,1-7 0,-1-4 0,0-3 0,-5-20 0,7 24 0,-10-39 0,2 11 0,-5-23 0,-1-1 0,-2-8 0,-3-4 0,0-2 0,-2-32 0,4 11 0,2-51 0,1 39 0,4-54 0,-1 49 0,4-51 0,-2 57 0,-1-34 0,-2 49 0,-1-11 0,0 29 0,0 3 0,0 7 0,5 9 0,0 5 0,14 49 0,-7-14-3392,4 26 0,-1 1 3392,-5-26-642,3 32 1,0-3 641,-6-42-2056,2 18 0,0-2 2056,-4-25 0,7 35 0,-11-52 4112,4 18-4112,-5-25 1283,0-3-1283,-2-7 6784,0-3-6784,-2-3 0,1-37 0,0 26 0,1-25 0,0-11 0,2 6 0,2-2 0,-1-48 0,2 21 0,2 6 0,-3 19 0,6-43 0,-6 65 0,2-13 0,-4 35 0,0 5 0,-2 9 0,1 11 0,0-9 0,7 38 0,-5-21 0,6 19 0,6 49 0,-5-24 0,0 4 0,0-2 0,1 1-1076,2 23 0,-2-8 1076,-3-21-564,7 31 564,-11-59 0,3 28 0,-5-45 0,0 11 0,-2-30 0,0 2 0,0-6 2085,-2-3-2085,2-6 631,-2-27-631,2 6 0,2-57 0,0 29 0,0 1 0,0-3-6665,1-13 6665,-1-9 0,-2 45 0,0 22-1245,3 0 1245,-2 6 0,1-6-712,-2 8 712,0-2 0,0 1 0,0-7 0,0 4 0,3-24 2515,-3 20-2515,2-14 1424,0-22-1424,-1 9 948,4-29-948,-4 34 0,2 11 0,-3 22 3735,0 1-3735,2 13 0,-2-2 0,2 1 0,6 30 0,-5-24 0,17 76 0,-8-46-3392,3 17 0,-1 2 3392,-2-14-346,5 7 1,-1-1 345,-7-14-383,21 50 383,-18-43-2728,2-2 2728,-10-24 0,-1-14 4901,-2 1-4901,2-1 786,-3 1-786,2-2 472,-1 3-472,0-3 4427,2 3-4427,-2-3-6784,2 10 6784,-3-7 0,2 5 0,1 7 0,-2-8 0,2 10 0,-3-15 0,0-3 0,0-10 6784,0 3-6784,0-16 0,2 3 0,0-42 0,2 15 0,1-11 0,-1-2 0,-1-4 0,3-19 0,-1-3 0,-2 1-3392,1-9 0,0 4 3392,0 27 0,-2-22 0,3 44 0,-4 16 0,4-15 0,-5 29 0,2 10 6784,4 21-6784,1-1 0,7 59 0,-3-24 0,-3 7 0,0 1 0,2 8 0,0-12 0,0-4 0,-3-7 0,12 44 0,-14-64 0,7 44 0,-9-53 0,0 15 0,-5-28 0,0 0 0,0-10 0,-3-6 0,1-6 0,-2-49 0,5 9 0,3-11 0,3-3 0,3-12 0,0 3 0,-1-1 0,3-3 0,-4-1 0,0 0 0,4-2 0,-6 0 0,0 2 0,2 16 0,-5-2 0,-2 2 0,3 18 0,-6-42 0,4 57 0,-2-12 0,2 35 0,0-2 0,0 12 0,2 4 0,-2 0 0,2-1 0,-2 1 0,3 1 0,1 9 0,3 3 0,2 20 0,2 6 0,8 39 0,-3-8-3392,-1-1 0,0-2 3392,-3-10-186,-1 10 1,-2-5 185,-4-30-12,2 34 12,-5-49 0,0-9 0,-2-13 6595,0-8-6595,0-2 554,-2-11-554,0-29 0,0 16 0,0-48 0,2 34 0,0-49 0,0 47 0,2-10 0,0 1 0,1 15 0,4-50 0,-3 64 18,3-14-18,-5 26 0,1-4 0,-3 19 0,2 3 0,0 6 0,3 5 0,1 7 0,8 31 0,-6-11 0,12 44 0,-13-35 0,10 33 0,-10-41 0,4 33 0,-6-44 0,2 23 0,-5-35 0,-1 2 0,-1-11 0,0-6 0,0-4 0,0 0 0,0-6 0,-1-3 0,0-28 0,0 6 0,4-45 0,0 41 0,1-12 0,3-6 0,1 0 0,-1 0 0,1 7 0,-8 46 0,2-4 0,-1 15 0,0-3 0,6 30 0,-3-2 0,12 56 0,-5-23 0,0-14 0,1-1 0,0-4 0,10 23 0,-13-47 0,5 13 0,-10-27 0,-3-2 0,-1-9 0,-3-6 0,2 2 0,0-15 0,4 2 0,1-15 0,3 5 0,5-8 0,-3 19 0,5-10 0,-10 23 0,-1-6 0,-8 7 0,0 4 0,0-3 0,2 1 0,1 1 0,0-1 0,-2 1 0,2-2 0,0 1 0,-1-3 0,3 2 0,-4-1 0,4 1 0,-2 0 0,1 2 0,-2 1 0,0 1 0,-3 1 0,-4 0 0,-7 4 0,-9-1 0,4 3 0,2-5 0,13 0 0,4-6 0,4 2 0,1 0 0,-3-6 0,2 4 0,-6-9 0,4 8 0,1 0 0,4 1 0,0 4 0,1-2 0,-3 1 0,2 0 0,-2 0 0,1 1 0,1 1 0,-1 0 0,1 0 0,0-1 0,-2 2 0,3-2 0,-1 2 0,3 0 0,0-2 0,-1 2 0,-2-1 0,-1 0 0,-3 2 0,2-1 0,-2 2 0,0-1 0,1 4 0,0-2 0,2 3 0,-1-1 0,7 8 0,-3 0 0,9 11 0,-8-6 0,3-2 0,2 14 0,5 11 0,1 5 0,3 13 0,-12-27 0,5 17 0,-7-25 0,8 32 0,-9-32 0,11 30 0,-10-31 0,2 5 0,-6-19 0,-4-7 0,2-5 0,-4-7 0,1-6 0,1-19 0,3 5 0,6-33 0,-2 24 0,0-10-3333,-4 24 3333,2 7 0,-3 10 0,1-3 0,-1 2 0,0 1 0,0-1 0,1-1 0,-2 1 0,7-15 0,-6 11 3333,6-10-3333,-2-2 0,-1 11 0,5-24 0,-5 24 0,1-2 0,-1 11 0,1 8 0,-1-2 0,6 8 0,2 4 0,9 16 0,-3-2 0,16 26 0,-21-32 0,26 43 0,-22-43 0,17 30 0,-16-27 0,1 2 0,-13-16 0,1-2 0,-7-10 0,2 0 0,-2-4 0,0-1 0,0-6 0,6-16 0,-1 4 0,2-3 0,10-20 0,7-18 0,-1 8 0,-1-1 0,-2 31 0,-10 12 0,8-6 0,-5 18 0,-5 8 0,16 26 0,-13-17 0,18 44 0,-16-26 0,16 43 0,-10-29-5023,-2 0 5023,-9-28 0,-6-10 0,0-5 0,0 3 0,0-3 0,0 1 0,1 1 0,-3-2 0,7 7 0,-6-5 5023,6 2-5023,-4-1 0,0-5 0,1 4 0,-3-6 0,1-4 0,-2-7 0,4-15 0,-1 2 0,14-38 0,-11 35 0,15-46 0,-11 39 0,9-33 0,-9 32 0,3-2 0,-8 28 0,0 4 0,-2 8 0,8 6 0,-5-1 0,6 3 0,9 30 0,1 8 0,5 5 0,5 8 0,-17-41 0,8 7 0,-13-19 0,-4-5 0,-4-5 0,0-7 0,0 4 0,6-29 0,-1 20 0,11-46 0,-6 29 0,22-54 0,-14 28 0,5-3 0,1-1 0,-4 4 0,-1 5 0,0 5 0,-7 17 0,5-6 0,-11 26 0,-2 8 0,2 4 0,8 18 0,-2-1 0,9 37 0,-11-27 0,16 55 0,-19-59 0,16 41 0,-20-53 0,7 9 0,-10-20 0,0 2 0,-4-12 0,-2-3 0,2 2 0,-1-26 0,2 18 0,0-59 0,2 38 0,5-61 0,1 45 0,-1 0 0,-2 0 0,1 0 0,2-27 0,-5 55 0,4-3 0,-3 22 0,-1 3 0,2 3 0,1 8 0,1-1 0,13 27 0,-6 1 0,11 36 0,-12-28 0,15 53 0,-14-56 0,14 43 0,-16-54 0,2 6 0,-7-24 0,-4-1 0,-1-10 0,-6-4 0,1-6 0,-2-17 0,1-6 0,5-36 0,1 26 0,4-44 0,1 38 0,6-38 0,-3 37 0,8-23 0,-9 45 0,12-32 0,-10 40 0,12-26 0,-14 32 0,5-5 0,-8 15 0,-3 4 0,3 4 0,8 21 0,-4-14 0,19 52 0,-16-29 0,23 60 0,-14-34-3392,1-8 0,0-3 3392,-4-10-115,21 39 115,-32-59 0,14 28 0,-17-31 0,2-4 0,-8-13 6728,0-6-6728,0 1 171,1-13-171,1 8 0,2-49 0,0 27 0,8-54 0,-1 45 0,11-29 0,-10 32 0,9-15 0,-10 33 0,1-6 0,-6 24 0,-3 0 0,1 5 0,2 4 0,0 5-6784,7 49 6784,-8-31 0,6 29 0,-3 23 0,0-26 0,0 3 0,-1-1 0,1 0 0,2 9 0,-1-9 0,0-24 0,1 13 0,-6-31 0,2 6 0,-6-17 6784,0-1-6784,-2-5 0,-3-5 0,1-4 0,-1-21 0,3 8 0,2-41 0,2 31 0,2-45 0,-2 45 0,4-30 0,-2 42 0,0-10 0,1 26 0,-3 2 0,2 6 0,3 12 0,-2-6 0,15 44 0,-8-16 0,4 15 0,0 3 0,4 14 0,-3-7 0,2-1 0,4 2 0,9 26 0,-16-56 0,5 15 0,-14-33 0,1 5 0,-6-17 0,0-3 0,0-2 0,-2-4 0,2 2 0,-2-15 0,1 8 0,0-6 0,1-19 0,4-5 0,-2-4 0,5-2 0,-6 33 0,3 1 0,-2 12 0,1 4 0,-2 2 0,2 3 0,8 22 0,-5-15 0,14 55 0,-13-38 0,15 51 0,-9-36 0,10 28 0,-11-33 0,8 24 0,-14-44 0,5 17 0,-10-35 0,0 6 0,-1-12 0,-3-3 0,2 2 0,0-18 0,1 5 0,1-34 0,3 15 0,2-27 0,0 27 0,3-10 0,-5 27 0,2 1 0,-5 17 0,-1 0 0,0 4 0,3 6 0,1 5 0,10 31 0,-6-13 0,7 33 0,-8-36 0,5 26 0,-4-29 0,2 13 0,-6-25 0,1 2 0,-6-14 0,0 1 0,-1-6 0,1 0 0,-1 0 0,2-1 0,-4-3 0,4 1 0,-3-20 0,2 2 0,1-34 0,4 16-6784,3-18 6784,-2 37 0,1-2 0,-5 24 0,0 0 0,1 3 0,0 2 0,0-1 6784,8 17-6784,-4-2 0,15 33 0,-13-27 0,14 35 0,-16-46 0,10 22 0,-10-30 0,-1 2 0,-3-9 0,-1 0 0,-1-5 0,0-16 0,2 0 0,3-26 0,1 13 0,5-21 0,-5 26 0,6-24 0,-7 33 0,1-7 0,-4 23 0,0 7 0,-2 2 0,7 14 0,-3 3 0,9 30 0,-4-12 0,8 21 0,-9-34 0,6 7 0,-10-25 0,1-1 0,-3-8 0,-2-2 0,1-6 0,0-15 0,2-3 0,-1-26 0,0 15-6784,3-32 6784,-4 40 0,4-35 0,-5 44 0,0-16 0,0 27 0,-2 6 0,2 9 0,0 9 6784,0 13-6784,3 20 0,0-2 0,7 27 0,-5-44 0,5 22 0,-6-44 0,-1 5 0,-1-13 0,-2-2 0,-2-4 0,0-30 0,0 22 0,1-49 0,1 42 0,0-52 0,0 43 0,0-41 0,-2 41 0,2-22 0,-2 29 0,2 1 0,0 21 0,-2 1 0,2 10 0,-2-4 0,4 2 0,-2 0 0,4-3 0,1 2 0,-1-1 0,3-3 0,-5 0 0,0-2 0,-2-1 0,0-1 0,3-10 0,-2 8 0,13-31 0,-6 13 0,16-31 0,-10 15 0,9-18 0,-9 23 0,3-12 0,-11 29 0,1 0 0,-7 17 0,0 2 0,0 2 0,1 4 0,0 3 0,5 17 0,-1-2-6784,9 29 6784,-8-32 0,8 25 0,-8-36 0,0 13 0,-3-20 0,-3-1 0,-4-13 6784,4 5-6784,-5-6 0,4-6 0,0-2 0,1-28 0,3 9 0,-1-22 0,5 23 0,-4-5 0,0 22 0,-3 6 0,0 12 0,0 3 0,1 4 0,0-1 0,2 1 0,-1 7 0,2-2 0,3 16 0,-3-11 0,8 11 0,-7-16 0,2 3 0,-4-10 0,-3-3 0,-1 1 0,-2-2 0,-2 3 0,3-1 0,0 1 0,2 2 0,0 0 0,0-1 0,2-1 0,0 0 0,1-2 0,1 0 0,0 0 0,1 0 0,-1 0 0,1 0 0,-1 0 0,-1 2 0,1-2 0,1 3 0,1-1 0,6 7 0,-5-6 0,8 10 0,-10-10 0,5 7 0,-6-7 0,1 2 0,-1-3 0,1 4 0,1 1 0,1 3 0,-1-1 0,1 4 0,-3-5 0,3 4 0,-3-8 0,-1 0 0,-1-5 0,0-2 0,-2-1 0,2 0 0,-2 1 0,3-3 0,2-16 0,0 12 0,6-30 0,-4 22 0,9-33 0,-10 30 0,14-40 0,-14 42 0,14-37 0,-13 37 0,5-12 0,-7 26 0,1-1 0,-2 9 0,4 2 0,2 8 0,21 20 0,-3 3 0,22 30 0,-19-21 0,10 20 0,-15-29 0,1 3 0,-11-22 0,-3-5 0,-11-12 0,2 0 0,-4-4 0,4-18 0,-2 9 0,11-46 0,-8 35 0,16-57 0,-9 41 0,10-37 0,-11 33 0,6-2 0,-11 25 0,2 10 0,-7 8 0,1 8 0,5 2 0,9 18 0,2 2 0,5 15 0,-3-7 0,0 1 0,-6-11 0,0-4 0,-9-13 0,-1-5 0,-2-7 0,-2 0 0,0-1 0,1-12 0,1 7 0,8-35 0,-3 22 0,13-42 0,-7 31 0,14-30 0,-10 33 0,1 0-1582,-10 17 1582,-6 11 0,2 0 0,-4 3 0,3 1 0,-2 2 0,8 9 0,-2 2 1582,16 32-1582,-8-12-6784,18 41 6784,-23-47 0,23 32 0,-26-48 0,11 14 0,-14-22 0,0-3 0,-4-5 6784,0-8-6784,0-2 0,4-25 0,3 6-6784,10-40 6784,-9 43-39,18-53 39,-18 57 0,14-30 0,-14 39 0,-1 6 0,-5 13 6765,0 0-6765,1 4 58,8 17-58,-3 2 0,6 28 0,-6-18 0,3 14 0,-5-31 0,0 1 0,-2-14 0,-3-6 0,2 2 0,-3-25 0,0 13 0,4-42 0,1 15 0,8-51 0,-1 22 0,0 12 0,0 1 0,0-4 0,13-28 0,-16 53 0,3-7 0,-9 34 0,-1 2 0,-2 9 0,0 7 0,0 6 0,0 25 0,0-6 0,7 34 0,-4-37 0,11 25 0,-9-42 0,3 4 0,-6-19 0,0-3 0,-2-4 0,0-6 0,2-2 0,5-27 0,-1 9-6784,13-38 6784,-12 44 0,18-44 0,-13 46 0,13-31 0,-13 34 0,0-1 0,-8 20 0,-3 1 0,-1 4 6784,2 21-6784,2 1 0,4 40 0,1-16 0,6 39 0,-4-42 0,4 20 0,-9-44 0,2 3 0,-7-24 0,0 2 0,-1-11 0,-2 3 0,2-3 0,0-12 0,2 3 0,5-26 0,-1 12 0,11-26 0,-8 17-6784,11-19 6784,-13 34 0,7-11 0,-12 29 0,1-3 0,1 18 0,-2-3 0,2 5 6784,-1 1-6784,1 5 0,3 27 0,1-9 0,4 34 0,-4-35 0,7 29 0,-8-37 0,5 11 0,-10-26 0,2-4 0,-4-9 0,0-2 0,0-1 0,0-11 0,0 0 0,1-31 0,1 16 0,3-38 0,-2 41 0,0-12 0,0 2 0,0 16 0,2-9 0,-3 21 0,0 14 0,-1 4 0,3 7 0,9 33 0,-2-10 0,11 43 0,-7-40 0,11 24 0,-13-37 0,12 7 0,-19-24 0,4-3 0,-10-8 0,0-4 0,0 1 0,1-13 0,1 5 0,5-27 0,-1 14-6784,11-32 6784,-11 34 0,19-30 0,-19 37 0,11-11 0,-13 20 0,4 8 0,-7 2 6784,12 18-6784,-6-3 0,12 28 0,-4-10 0,7 17 0,-9-25 0,8 3 0,-16-21 0,5 1 0,-10-12 0,2-2 0,-2-2 0,1-15 0,3 6 0,10-34 0,-8 30 0,5-16 0,0 4 0,8-11 0,2 0 0,-4 7 0,-12 28 0,-4 8 0,0 2 0,4 19 0,-1-4 0,7 41 0,0-21 0,10 31 0,-11-43 0,13 8 0,-17-32 0,4-1 0,-8-8 0,-2-2 0,0-6 0,1-2 0,6-18 0,1 6 0,10-15 0,-8 20 0,15-20 0,-14 27 0,9-10 0,-16 22 0,3 6 0,-7 3 0,8 21 0,1 1 0,10 33 0,-5-17 0,11 29 0,-10-35 0,11 17 0,-15-33 0,2-1 0,-9-16 0,-2-5 0,-5-7 0,2 2 0,-4-3 0,1-6 0,4 1 0,-4-23 0,6 15 0,-2-5 0,8-14 0,7-10 0,0-4 0,12-11 0,-16 44 0,4-4 0,-9 19 0,-3 4 0,-1 2 0,1 1 0,1 3 0,-1-1 0,1 2 0,10 15 0,-1 4 0,15 31 0,-12-13 0,1 0 0,-9-18 0,4 5 0,0-1 0,11 20 0,-8-21 0,2-3 0,-13-21 0,-1-3 0,-3-4 0,-2-1 0,0-4 0,-1-21 0,0 6 0,3-30 0,4 21 0,7-33 0,-6 39 0,14-33 0,-13 48 0,10-14 0,-12 24 0,-1 3 0,-1 2 0,3 14 0,1-2 0,9 30 0,-4-13 0,11 28 0,-9-26 0,9 11 0,-13-30 0,3 0 0,-10-17 0,-1-2 0,-2 0 0,-2-16 0,1 9 0,1-10 0,4-11 0,8-19 0,-1 0 0,11-25 0,-11 42 0,10-18 0,-11 31 0,5 0 0,-10 17 0,-1 8 0,-3 0 0,9 32 0,-4-12 0,15 53 0,-9-33-4966,2 6 4966,-7-26 0,-3-17 0,-3 0 0,4 1 0,-4-3 0,3 2 0,-1-1 0,2 1 4966,-2 1-4966,1-3 0,-2 2 0,5 6 0,-3-6 0,2 5 0,2-2 0,-5-7 0,4 4 0,-6-9 0,-1-4 0,-2-3 0,-1-32 0,2 22 0,3-57 0,2 50 0,11-53 0,-8 44 0,10-32 0,-8 35 0,4-4 0,-7 25 0,-1 8 0,-4 9 0,2 4 0,0 12 0,3 25 0,-1 4 0,10 29 0,-10-38 0,14 12 0,-16-41 0,7 0 0,-8-11 0,0-7 0,-2 0 0,-1-15 0,0 3 0,1-28 0,4 16 0,7-32 0,-2 28 0,14-34 0,-10 31 0,16-28 0,-14 38 0,8-12 0,-15 31 0,-1 1 0,-4 9 0,0 6 0,0-4 0,6 29 0,-3-14 0,13 40 0,-7-32 0,8 12 0,-12-27 0,-1-6 0,-6-7 0,0-4 0,0-13 0,3-1 0,8-36-1914,-5 30 1914,7-19 0,-13 38 0,5-5 0,-3 4 0,2 0 0,-1 1 0,-1 0 0,0-1 0,1 0 1914,0-1-1914,2 1 0,4-13 0,-5 12 0,5-11 0,3-1 0,-3 5 0,11-17 0,-12 20 0,1 0 0,-9 12 0,0 2 0,0 1 0,3 9 0,-2-5 0,6 22 0,-6-17 0,3 14 0,-3-17 0,0-3 0,1-4 0,-2-6 0,4 2 0,-2-2 0,1 3 0,1-2 0,-4 4 0,-3-2 0,-2 2 0,-18 4 0,3 1 0,-30 5 0,19-3 0,-4-1 0,26-5 0,8-1 0,4-2 0,1 0 0,0 0 0,-1 0 0,3 0 0,-2 0 0,1 0 0,-1 0 0,-1 0 0,1 0 0,0 0 0,-1 0 0,1 0 0,-1 0 0,1 0 0,0 0 0,-1 0 0,1 2 0,0-2 0,-2 3 0,1-1 0,-1 0 0,2 1 0,-1-1 0,2 4 0,9 9 0,-1 1 0,16 24 0,-10-9 0,13 23 0,-10-15 0,6 14 0,-10-20 0,2 7 0,-13-25 0,3 2 0,-10-17 0,3 1 0,-2-4 0,2-1 0,-3-3 0,4-14 0,-2 0 0,0-21 0,-1 13 0,-1-28 0,0 28 0,0-51 0,2 44 0,3-49 0,0 55 0,5-27 0,-4 36 0,4-17 0,-4 25 0,5-4 0,-7 15 0,13 5 0,-3 3 0,1 2 0,-5-2 0,-6-2 0,-1 0 0,1-2 0,2 1 0,-3-1 0,3 2 0,-2-1 0,3 3 0,-3-2 0,14 11 0,-11-8 0,10 7 0,7 18 0,-15-21 0,36 57 0,-30-44 0,22 39 0,-21-42 0,3 10 0,-13-26 0,-1 1 0,-5-10 0,0 1 0,0-6 0,1-30 0,1 20 0,0-22 0,7-13 0,12-38 0,-4 1 0,-1 24 0,1 5 0,-5 16 0,8-27 0,-14 51 0,3-5 0,-7 23 0,2 1 0,-1 7 0,12 14 0,-3 3 0,18 42 0,-12-18 0,1 9 0,-1-7 0,3 6-3392,8 13 0,1 0 3392,-8-11 0,1 0-368,11 22 1,-6-15 367,-20-44 0,8 19 0,-13-31 0,-4-7 0,-2-5 6420,-2-18-6420,3 0 0,0-40 0,2 28 0,3-48 0,1 47-2843,7-24 1,2-2 2842,-3 21-2269,3-12 1,0 7 2268,-8 34 0,8-28 0,-9 31 0,4-11 0,-8 19 4537,2 4-4537,-1 0 6784,8 16-6784,-2-4 0,17 49 0,-14-21 0,7 17 0,0 1 0,-6-9 0,6 11 0,1-3 0,-6-25 0,15 35 0,-18-52 0,2 3 0,-9-18 0,0-2 0,-2-5 0,0-18 0,0 0 0,6-29 0,-1 15 0,14-29 0,-8 26 0,20-34 0,-15 35 0,20-21 0,-24 38 0,8 0 0,-16 18 0,0 4 0,0 4 0,5 23 0,-2-8 0,2 9 0,3 31 0,8 30 0,1-7 0,-6-27 0,-1-7 0,-1-23 0,-1-1 0,-9-21 0,-1-5 0,-2-1 0,2-19 0,1 2 0,6-29 0,1 14 0,9-23 0,-5 23 0,14-24 0,-17 39 0,6-17 0,-15 37 0,0-6 0,-2 11 0,3 14 0,-1-7 0,5 35 0,-1-19 0,6 37 0,-2-30 0,1 2-1572,-4-23 1572,-5-9 0,1-1 0,-2 1 0,2-2 0,-3 1 0,2-2 0,1 4 1572,0-4-1572,0 0 0,-1-8 0,-2 2 0,0-3 0,1-13 0,1 5 0,2-26 0,0 16 0,4-26 0,-3 26 0,10-26 0,-10 34 0,4-9 0,-8 22 0,-1 6 0,0 2 0,5 26 0,-2-8 0,11 51 0,-7-31 0,15 35 0,-14-50 0,14 11 0,-17-33 0,4 0 0,-8-7 0,-1-12 0,2 2 0,3-27 0,-2 23 0,7-32 0,-6 33 0,7-24 0,-5 22 0,1-2 0,-5 15 0,-1 4 0,-1 4 0,3 16 0,0-4 0,11 33 0,-4-20 0,13 21 0,-8-30 0,2 0 0,-9-14 0,-3-4 0,-3-4 0,-1-10 0,1-1 0,5-18 0,-1 9 0,8-18 0,-4 18 0,4-10 0,-6 16 0,-3 0 0,-3 13 0,-1 2 0,0 5 0,4 19 0,0-2 0,8 35 0,-1-19 0,8 22 0,-7-33 0,7 11 0,-11-28 0,1 3 0,-8-12 0,0-9 0,-2 4 0,3-23 0,-1 11 0,8-30 0,-5 23 0,12-36 0,-10 37 0,10-28 0,-10 37 0,0-2 0,-6 15 0,-1 6 0,2 8 0,3 20 0,1 3 0,8 35 0,-7-33 0,14 28 0,-14-46 0,7 9 0,-10-27 0,-3-3 0,-1-5 0,0-7 0,0-2 0,0-22 0,2 10 0,3-24 0,0 24 0,5-27 0,-4 30 0,3-11 0,-5 26 0,-1 5 0,-3 8 0,2 2 0,0 9 0,5 17 0,2 13 0,2-2 0,0-3 0,4-10 0,-7-16 0,4 3 0,-10-18 0,-1 1 0,-1-6 0,0-16 0,2 4 0,-2-9-881,2 14 881,-2 6 0,0 3 0,0-1 0,1-1 0,0 1 0,0-1 0,1 1 881,-2 1-881,4-16 0,-4 12 0,3-12 0,3-6 0,0 1 0,7-34 0,-6 29 0,7-20 0,-10 36 0,1-2 0,-3 15 0,0 5 0,-2 1 0,8 22 0,-5-5 0,11 49 0,-7-26 0,9 38 0,-8-44 0,9 17 0,-12-40 0,5 6 0,-10-22 0,2-2 0,-2-2 0,0-12 0,0-1 0,5-21 0,-2 4 0,8-28 0,-6 28 0,12-38 0,-7 39 0,8-21 0,-8 33 0,-3 9 0,-4 12 0,-3 7 0,5 6 0,-1 2 0,9 37 0,-8-31 0,13 48 0,-11-45 0,10 27 0,-7-26 0,1-2 0,-7-17 0,0-2 0,-3-7 0,0 1 0,-1-5 0,0 1 0,4-17 0,-2 4 0,8-26 0,-2 10 0,6-17 0,-4 20 0,-1 7-643,-5 13 643,-3 8 0,1 2 0,-2-1 0,2 1 0,-2-2 0,2 1 0,-2-1 643,2 0-643,-1 4 0,1-2 0,2 4 0,1 1 0,2 1 0,6 10 0,-1 2 0,5 18 0,-8-17 0,7 34 0,-7-28 0,7 36 0,-7-24 0,3 25 0,-7-36 0,3 24 0,-7-36 0,5 15 0,-5-18 0,2 1 0,-1-8 0,-2-2 0,2-2 0,0 0 0,-2-2 0,3 4 0,-2-3 0,0 1 0,-1-2 0,0 0 0,2-1 0,3-7 0,0 1 0,3-12 0,-4 7 0,8-17 0,-5 8 0,6-19 0,-6 16 0,3-21 0,-6 19 0,6-15 0,-5 24 0,6-15 0,-6 22 0,4-9 0,-7 16 0,1 0 0,-1 4 0,2 2 0,-1 2 0,1 1 0,0 0 0,-2 2 0,1-4 0,-1 2 0,2 1 0,-2-1 0,1 2 0,-1 1 0,1-3 0,4 8 0,-1-1 0,3 3 0,-3-3 0,1 4 0,-3-7 0,1 4 0,-1-6 0,-1 3 0,-1-1 0,3 6 0,-2 0 0,4 9 0,-5-9 0,5 12 0,-7-13 0,7 11 0,-6-12 0,3 11 0,-1-14 0,0 11 0,-1-11 0,0 8 0,-1-5 0,1 4 0,0-4 0,3 4 0,-2-8 0,2 4 0,-1-6 0,-1 0 0,1-2 0,-2-4 0,0 0 0,-1 0 0,0-1 0,0 1 0,1-4 0,-2-1 0,2-13 0,-1 2 0,2-19 0,-1 4 0,1-22 0,-1 11 0,0 4-4176,-1 17 4176,-1 16 0,2 0 0,-2 3 0,2-3 0,0 1 0,-2-1 0,3 1 0,4-27 0,-2 15 0,2-15 4176,-4 23-4176,-2 6 0,2 2 0,-1 0 0,1 2 0,0 2 0,0-2 0,-3 4 0,3-4 0,-1 3 0,2-2 0,3 5 0,-1-1 0,6 10 0,-4-3 0,4 19 0,-4-12 0,3 32 0,-5-22 0,4 32 0,-6-31 0,5 16 0,-5-29 0,3 3 0,-5-14 0,1-2 0,-3-5 0,2-2 0,-2-3 0,7-26 0,-6 18 0,4-20 0,0-4-6784,12-39 6784,-6 20-68,4 2 0,1 6 68,-6 23 0,12-21 0,-16 32 0,1 9 0,-2 7 6717,-3 3-6717,2 3 203,-1 5-203,-1 7 0,6 23 0,-3-7 0,5 28 0,-2-28 0,8 17 0,-7-31 0,8 2 0,-11-18 0,3-2 0,-6-5 0,-1-2 0,1 1 0,-2-1 0,1 0 0,-2 0 0,1 2 0,3-12 0,-2 9 0,3-11 0,0-7 0,0 9 0,4-38 0,-5 25 0,9-40 0,-5 29 0,12-30 0,-12 41 0,9-17 0,-14 39 0,5-8 0,-7 17 0,2-2 0,1 8 0,8 16 0,-2 1 0,14 31 0,-8-25 0,16 24 0,-15-36 0,13 8 0,-20-23 0,8 1 0,-14-10 0,8-5 0,-5-3 0,8-17 0,-7 6 0,8-23 0,-8 16 0,7-27 0,-9 32 0,10-24 0,-13 37 0,8-12 0,-9 21 0,1 1 0,-3 4 0,3 4 0,-2-2 0,7 16 0,-2-2 0,10 21 0,-6-12 0,14 14 0,-9-22 0,10 5 0,-14-18 0,4-3 0,-10-5 0,8-12 0,-9 8 0,9-26 0,-10 16 0,5-35 0,-6 32 0,0-33 0,-2 38 0,2-18 0,-2 26 0,2-2 0,-2 16 0,0-3 0,3 15 0,-2-5 0,7 32 0,-5-22 0,12 41 0,-11-49 0,13 30 0,-11-40 0,4 7 0,-4-13 0,-4-4 0,-1-2 0,2-3 0,0-4 0,5-14 0,-5 6-6784,8-32 6784,-9 33 0,8-39 0,-9 43 0,3-19 0,-1 28 0,2 6 0,-3 3 6784,3 5-6784,0 9 0,0-6 0,7 24 0,-4-14 0,4 12 0,1-13 0,3 0 0,-4-11 0,0-3 0,-7-6 0,4-4 0,-6 1 0,10-9 0,-10 6 0,9-15 0,-4 7 0,0-19 0,-2 15 0,0-20 0,-1 23 0,3-14 0,-4 21 0,1-2 0,-5 9 0,5 8 0,-4-2 0,5 18 0,-4-5 0,5 25 0,-3-10 0,2 0-1966,-3-16 1966,-1-8 0,0-5 0,-2 1 0,2-1 0,-2 0 0,3 0 0,-2-1 0,7 13 0,-7-9 1966,7 6-1966,-2-1 0,0-6 0,3 7 0,-4-8 0,1-3 0,-3-3 0,-1-1 0,1-3 0,1-10 0,0 3 0,1-22 0,-3 13 0,2-18 0,-4 20 0,2-2 0,-2 17 0,0 2 0,0 6 0,-2 4 0,2-2 0,-2 1 0,0 17 0,2-9 0,-3 55 0,2 13 0,0-7 0,1 17 0,0-65 0,1 6 0,1-25 0,0-6 0,0-6 0,0-1 0,0-11 0,1 0 0,1-23 0,-1 8 0,-1-26 0,0 32 0,-2-16 0,0 32 0,0-2 0,0 10 0,0 6 0,0 0 0,2 11 0,0 12 0,0 0 0,-1 26 0,1-26 0,7 26 0,-1-34 0,9 9 0,-8-23 0,1-3 0,-6-5 0,-1 0 0,1-2 0,0 2 0,-2-4 0,1 2 0,1-5 0,6-6 0,-3 1 0,6-12 0,-7 7 0,3-13 0,-3 13 0,1-18 0,-3 20 0,-1-13 0,-1 23 0,-2 1 0,0 12 0,0-3 0,-2 25 0,2-22 0,-2 40 0,2-29 0,2 26 0,0-26 0,8 10 0,-5-24 0,6 5 0,-8-10 0,-1-2 0,0 0 0,1-6 0,-2-1 0,5-13 0,-3 3 0,2-10 0,-3 13 0,0 2 0,-2 12 0,1 4 0,0 4 0,0 0 0,1 9 0,-2-8 0,4 17 0,-4-13 0,5 8 0,-3-11 0,4-1 0,-3-6 0,-1-1 0,0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24575,'0'8'0,"2"-3"0,-1 2 0,1-3 0,-2 3 0,3 6 0,0-1 0,7 35 0,-6-29 0,5 30 0,-8-40 0,4 25 0,-5-23 0,7 34 0,-6-34 0,4 16 0,-2-22 0,-3 3 0,2-6 0,-2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24575,'5'3'0,"3"2"0,-3-5 0,1 5 0,3-2 0,-5 0 0,6-1 0,-4-2 0,-1 0 0,0 0 0,1 0 0,1 0 0,-1 0 0,2 0 0,-5-2 0,2-3 0,-2 1 0,4-8 0,4 8 0,-2-6 0,1 6 0,3-8 0,-6 8 0,7-14 0,-10 12 0,1-7 0,-8 7 0,0 0 0,-2 2 0,-1 3 0,1-1 0,0 2 0,-1-3 0,-2 3 0,2-3 0,-14 3 0,12 0 0,-17 0 0,18 0 0,-13 5 0,15-2 0,-11 10 0,11-9 0,-5 20 0,7-18 0,1 28 0,2-25 0,2 20 0,-1-21 0,8 16 0,-5-16 0,11 16 0,-11-16 0,13 11 0,-12-15 0,16 8 0,-13-8 0,19 1 0,-19-3 0,19 1 0,-20-3 0,15 3 0,-15-3 0,13-3 0,-13 3 0,5-5 0,-6 4 0,-3-1 0,-1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24575,'5'0'0,"0"0"0,1 0 0,-3-2 0,-1-1 0,-2-3 0,0 1 0,14-20 0,-10 15 0,29-41 0,-28 39 0,16-18 0,-11 11 0,14-5 0,-10 0 0,24-17 0,-31 30 0,31-30 0,-28 34 0,36-34 0,-35 35 0,44-37 0,-43 35 0,43-26 0,-44 28 0,18-8 0,-2 6 0,-14 1 0,33-5 0,-26 8 0,6-1 0,-9 3 0,-11 1 0,4-1 0,-4 2 0,1 0 0,-1 0 0,2 2 0,-3-1 0,1 1 0,-1-2 0,0 3 0,1-3 0,-3 3 0,-1-3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0,-3 2 0,6 1 0,-5 0 0,9 2 0,-10-2 0,14 9 0,-12-7 0,8 7 0,-9-12 0,6 10 0,-3-6 0,18 15 0,-17-13 0,14 13 0,-16-17 0,7 9 0,-10-7 0,7 4 0,-7-5 0,8 6 0,-8-5 0,4 6 0,-6-4 0,3-3 0,-3 1 0,1-1 0,-4 0 0,1 2 0,-8 3 0,7-2 0,-17 21 0,13-20 0,-18 28 0,16-30 0,-22 28 0,21-27 0,-23 26 0,24-24 0,-12 16 0,16-19 0,0 4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 24575,'-5'-2'0,"0"1"0,-1-1 0,1 2 0,-1 0 0,1 0 0,-3 0 0,2 0 0,-11 5 0,11-2 0,-23 12 0,23-8 0,-19 12 0,18-14 0,-5 21 0,8-19 0,-1 29 0,5-27 0,7 27 0,-2-27 0,16 20 0,-15-21 0,30 16 0,-28-18 0,30 8 0,-29-14 0,25 3 0,-25-6 0,15 3 0,-18-3 0,11 1 0,-9-1 0,6 0 0,-10 1 0,1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24575,'5'0'0,"0"0"0,1 0 0,-1-3 0,0 3 0,13-5 0,-10 4-6784,28-6 6784,-26 6 0,26-9 0,-28 7 0,17-5 0,-18 2 0,5 3 0,-9-2 6784,0 2-6784,-1 0 0,1 1 0,0-5 0,2 5 0,-5-15 0,3 12 0,-6-12 0,3 10 0,-12-10 0,7 12 0,-15-9 0,13 10 0,-13-2 0,13 4 0,-13 2 0,12 0 0,-14 7 0,14-3 0,-16 21 0,16-19 0,-12 37 0,13-37 0,2 44 0,5-42 0,3 19 0,0-22 0,9 8 0,-7-6 0,26 22 0,-21-22 0,23 21 0,-24-25 0,22 11 0,-22-11 0,20 3 0,-21-4 0,16-2 0,-16-2 0,16-4 0,-16 3 0,9-9 0,-11 10 0,1-10 0,-4 11 0,0-4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24575,'5'15'0,"-4"-8"0,4 8 0,-5-10 0,2-2 0,1 33 0,0-25 0,0 25 0,-3 19 0,0-35 0,0 50 0,0-59 0,0 25 0,0-26 0,4 23 0,-2-24 0,10 17 0,-11-18 0,14 12 0,-11-16 0,6 3 0,-7-7 0,-1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24575,'0'5'0,"0"1"0,0-1 0,0 0 0,0 1 0,2-3 0,1 4 0,5 44 0,-5-32 0,4 44 0,-4-46 0,0 26 0,0-22 0,-1 9 0,-1-19 0,3 11 0,-3-6 0,8 23 0,-5-30 0,14 25 0,-11-28 0,10 13 0,-13-20 0,3 5 0,-7-7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22 24575,'-6'-2'0,"1"1"0,0-1 0,2-1 0,-2 3 0,-1-3 0,-26-1 0,17 2 0,-29-2 0,36 4 0,-22 0 0,22 0 0,-14 4 0,15-2 0,-8 9 0,46 22 0,-27-18 0,35 18 0,-15-23 0,-14-5 0,26 11 0,-27-14 0,17 15 0,-18-15 0,7 15 0,-10-13 0,-2 6 0,-1-5 0,-4 8 0,1-6 0,-3 3 0,3-6 0,-4-3 0,5 4 0,-5-5 0,-1 7 0,0-5 0,-2 5 0,-4-2 0,2 1 0,-10 2 0,8-5 0,-6-1 0,6-2 0,-1 0 0,5 0 0,2 0 0,4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24575,'5'0'0,"5"0"0,-3 0 0,3 0 0,-5 0 0,0 0 0,1 0 0,8-3 0,-1 3 0,29-5 0,-25 4 0,33-4 0,-35 2 0,29-4 0,-29 3 0,12-1 0,-24 3 0,-1 1 0,-5-1 0,0 2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58:49.621"/>
    </inkml:context>
    <inkml:brush xml:id="br0">
      <inkml:brushProperty name="width" value="0.05" units="cm"/>
      <inkml:brushProperty name="height" value="0.05" units="cm"/>
      <inkml:brushProperty name="color" value="#EC9C3A"/>
    </inkml:brush>
  </inkml:definitions>
  <inkml:trace contextRef="#ctx0" brushRef="#br0">0 4583 24575,'6'0'0,"-2"2"0,-1-2 0,-1 2 0,2-2 0,-1 0 0,1 0 0,0 0 0,-1 0 0,1 0 0,0 0 0,-1 0 0,1 0 0,-1 0 0,1 0 0,0 0 0,-1 0 0,1 0 0,0 0 0,-1 0 0,1 0 0,0 0 0,-1 0 0,1 0 0,0-2 0,-1 2 0,1-2 0,-1 2 0,1 0 0,0-1 0,-1 0 0,4-2 0,-2 3 0,3-4 0,-4 4 0,5-3 0,-5 1 0,5 0 0,-5 0 0,3 0 0,-3 2 0,4-2 0,-3 2 0,5-1 0,-4-2 0,4 1 0,-2-1 0,6 1 0,-7 0 0,9-1 0,-9 2 0,10-4 0,-10 5 0,8-5 0,-9 4 0,7 0 0,-9-1 0,4 1 0,-5 0 0,2 1 0,-1 0 0,1-2 0,-1 2 0,6-4 0,-5 4 0,5-2 0,-4 2 0,4-1 0,0-1 0,6 0 0,-5-2 0,7 4 0,-8-2 0,5 1 0,-7 0 0,4 0 0,-5-1 0,1 2 0,-4-2 0,3 2 0,-3 0 0,1 0 0,-1 0 0,0-2 0,-1 2 0,6-2 0,-3 2 0,8 0 0,-6-1 0,3 0 0,-4-1 0,-2 2 0,1 0 0,1 0 0,-3 0 0,8-1 0,-6 0 0,6 0 0,-6 1 0,3 0 0,-3 0 0,-1 0 0,2 0 0,0-2 0,0 2 0,-1-4 0,-2 4 0,0-2 0,-1 2 0,1 0 0,0 0 0,-1 0 0,1 0 0,0 0 0,-1 0 0,1 0 0,-2-1 0,1 0 0,-1 0 0,3 1 0,-1 0 0,2 0 0,-3 0 0,1 0 0,0 0 0,-1 0 0,1 0 0,0 0 0,-1 0 0,1 0 0,-1 0 0,1 0 0,3 0 0,-3 0 0,3 0 0,-3 0 0,0-2 0,6 2 0,-5-2 0,8 0 0,-8 2 0,2-2 0,-4 2 0,1 0 0,0 0 0,-1 0 0,1-1 0,0 0 0,-1 0 0,1 1 0,-1 0 0,-1-2 0,2 1 0,-2 0 0,1 1 0,1 0 0,0 0 0,-1 0 0,1 0 0,0 0 0,-1 0 0,1 0 0,0 0 0,-1 0 0,-1 1 0,1 0 0,-1 0 0,2-1 0,0 0 0,-1 0 0,-1 2 0,2-1 0,-2 0 0,1-1 0,1 2 0,3 0 0,-3 0 0,6 1 0,-4-1 0,5 2 0,-5-2 0,4 1 0,-5-3 0,2 2 0,-4-2 0,-1 2 0,1-2 0,-1 3 0,2-2 0,1 2 0,1-3 0,1 4 0,1-4 0,-1 3 0,-1-2 0,0 2 0,-2-3 0,2 3 0,-3-2 0,1 0 0,1 1 0,1 0 0,1 2 0,-1-1 0,-1-1 0,-1 0 0,-1-2 0,1 2 0,3 0 0,-3 0 0,2 1 0,0-1 0,-3 0 0,7 3 0,-4-3 0,5 5 0,-5-4 0,4 3 0,-6-5 0,5 4 0,-5-5 0,0 3 0,-1-2 0,-1 0 0,1 1 0,-1 0 0,2 0 0,-2 0 0,1-1 0,1 0 0,0 2 0,-1-3 0,1 4 0,0-4 0,1 5 0,-1-4 0,1 4 0,-1-3 0,-1 0 0,1-1 0,1-1 0,-1 0 0,2 0 0,-3 0 0,1 0 0,8 2-6784,-5-2 6784,5 2 0,3-4 0,2 2 0,1-4 0,9 4 0,-17-2 0,15 1 6784,-18 0-6784,8-2 0,-11 3 0,2-2 0,-4 0 0,1 2 0,-3-3 0,4 2 0,-2 0 0,5-3 0,-5 2 0,8-4 0,-5 3 0,5-1 0,-2 0 0,-1 2 0,-2 1 0,-3-1 0,2 2 0,-2-2 0,3 0 0,-1 2 0,1-2 0,5-1 0,-4 2 0,8-4 0,-7 3 0,5-2 0,-4 2 0,1-1 0,-4 3 0,1-2 0,-3 2 0,1-2 0,0 2 0,-1-2 0,1 2 0,3-1 0,0 0 0,11-4 0,-6 4 0,11-3 0,-13 1 0,6 0 0,-9 1 0,2 0 0,-3 0 0,-1 2 0,-1-2 0,-2 1 0,-1-1 0,1 0 0,0-2 0,0 2 0,1 0 0,-1-3 0,2 3 0,8-10 0,-7 5 0,13-10 0,-12 8 0,14-10 0,-9 10 0,8-8 0,-6 8 0,-1-3 0,-2 6 0,2-4 0,-6 3 0,4-2 0,-5 4 0,0-1 0,-2 1 0,3-1 0,-2 0 0,4-2 0,-3 2 0,2-2 0,-5 3 0,1 3 0,-1 0 0,0 0 0,-1 0 0,1 0 0,0 1 0,0-3 0,1 2 0,3-7 0,-2 3 0,5-5 0,-4 5 0,-1-1 0,1 5 0,-4-1 0,2 1 0,-1 0 0,0-2 0,1 1 0,-3-1 0,5-3 0,-2 4 0,2-3 0,-3 3 0,3-4 0,-3 1 0,5-1 0,-1 1 0,1-2 0,0 3 0,1-4 0,-3 5 0,2-1 0,-4 1 0,2 0 0,-3 2 0,3-1 0,-1 3 0,3-5 0,-3 4 0,1-4 0,-1 5 0,1-2 0,1 0 0,6 0 0,-2-1 0,7-1 0,-3 2 0,0-3 0,-4 4 0,1-2 0,-6 1 0,4 2 0,-6-2 0,3 0 0,-2 2 0,2-2 0,-1 2 0,0 0 0,-2 0 0,4-1 0,3 0 0,6 0 0,-4 1 0,10 0 0,-10-2 0,11 2 0,-9-2 0,-2 2 0,-5 0 0,-3 0 0,-1 0 0,1 0 0,3-2 0,-3 2 0,3-2 0,-1 2 0,-2 0 0,1 0 0,-1 0 0,-1 0 0,1 0 0,1 0 0,-1 0 0,1 0 0,-1 0 0,1 0 0,7 2 0,-3-2 0,10 3 0,-11-2 0,6 2 0,-8-1 0,3 0 0,-7 1 0,3-2 0,-3 0 0,2-1 0,-2 2 0,1-2 0,-1 2 0,2-2 0,-2 2 0,1-2 0,-1 2 0,2-2 0,1 1 0,-1 0 0,3 2 0,-2-3 0,3 4 0,-1-2 0,0 1 0,-1-1 0,1 2 0,-1-4 0,2 2 0,0-2 0,4 0 0,-4 0 0,6-2 0,-4 1 0,9-2 0,-5 3 0,14-4 0,-15 4 0,14-5 0,-15 3 0,12-4 0,-9 4 0,10-1 0,-15 3 0,13-4 0,-14 2 0,8-2 0,-9 1 0,1 1 0,-6 0 0,1 2 0,0 0 0,-1-2 0,4 0 0,-2 0 0,2 1 0,-1-1 0,1 0 0,6-3 0,-4 0 0,5 2 0,-7 1 0,5-1 0,-2 2 0,4-6 0,-4 7 0,5-4 0,-6 3 0,6-1 0,-7 0 0,4-2 0,-5 2 0,3-2 0,-4 1 0,6-1 0,-6 2 0,8-3 0,-8 3 0,8-4 0,-9 3 0,8-1 0,-8 0 0,8-3 0,-6 4 0,6-5 0,-8 6 0,8-4 0,-5 4 0,8-3 0,-6 3 0,9-5 0,-12 3 0,11-2 0,-12 3 0,7-1 0,-8 0 0,3 0 0,-4 1 0,3-1 0,-3 0 0,5 1 0,-7-1 0,11-1 0,-9 0 0,9-2 0,-8 5 0,6-6 0,-7 5 0,5-2 0,-8 1 0,4 4 0,-4-3 0,2-1 0,-1 1 0,0-2 0,3 2 0,-1-3 0,6-5 0,-2 3 0,9-9 0,-9 9 0,13-12 0,-13 11 0,10-10 0,-9 8 0,4-7 0,-5 7 0,5-7 0,-9 10 0,4-7 0,-5 8 0,3-9 0,-2 9 0,3-6 0,-3 6 0,5-7 0,-5 6 0,3-6 0,-3 7 0,1-8 0,-1 8 0,1-10 0,-1 7 0,0-8 0,-2 6 0,3-4 0,-3 6 0,5-7 0,-5 9 0,3-10 0,-3 9 0,3-7 0,0 5 0,1-5 0,-3 7 0,3-6 0,-3 6 0,5-7 0,-3 3 0,3-7 0,-2 4 0,1-2 0,-1 8 0,1-3 0,-5 8 0,5-9 0,-5 6 0,3-3 0,-1 0 0,0 3 0,-1 1 0,2-2 0,-2 5 0,0-3 0,-1 5 0,-2-2 0,3 4 0,-2-3 0,2 1 0,-3-2 0,2 0 0,1-1 0,0 1 0,4-6 0,-3 5 0,3-9 0,-3 9 0,6-7 0,-7 8 0,7-3 0,-8 3 0,7-1 0,-5 0 0,5-2 0,-5 5 0,1-3 0,-2 5 0,-1-4 0,2 4 0,-4-3 0,3 2 0,-1 0 0,0-1 0,2 1 0,-2-2 0,1 3 0,6-5 0,-3 2 0,5-2 0,-6 1 0,2 1 0,-3 1 0,2 0 0,-3 2 0,3-2 0,-2 2 0,1-2 0,-1 2 0,-1-1 0,1 0 0,-1-1 0,1 2 0,0 0 0,-1 0 0,1 0 0,0 0 0,-1 0 0,-1-1 0,2 0 0,-2 0 0,1 1 0,1 0 0,0 0 0,-1 0 0,1 0 0,-1 0 0,3 0 0,-1 0 0,6 1 0,-5 0 0,3 0 0,-4-1 0,-1 0 0,3 0 0,-3 0 0,5 0 0,-5 0 0,5 0 0,-7 2 0,3-2 0,-3 2 0,1-2 0,1 0 0,0 0 0,-1 0 0,1 0 0,0 0 0,-1 0 0,-1 2 0,2-2 0,-2 2 0,1-2 0,1 0 0,0 1 0,-1 0 0,1 0 0,-1-1 0,1 0 0,-2 2 0,1-2 0,1 2 0,0 0 0,1-2 0,-1 2 0,4-1 0,-3 0 0,4 0 0,1 1 0,-1 0 0,13 2 0,-4-2 0,10 1 0,-9-3 0,6 5 0,-15-4 0,2 4 0,-8-5 0,-1 2 0,-1-1 0,1 0 0,-2 2 0,2-3 0,-2 4 0,2-4 0,-1 3 0,0-1 0,1 2 0,-1 0 0,2-1 0,1 4 0,-1-2 0,3 3 0,-3-2 0,3 1 0,-5-1 0,5-1 0,-6-1 0,3-2 0,-3 1 0,2-3 0,-1 4 0,0-2 0,1 0 0,-1 1 0,0-1 0,2 0 0,-2 1 0,1-1 0,1 0 0,0 3 0,-1-3 0,1 4 0,1-3 0,-1 1 0,1 0 0,1 1 0,-2-3 0,1 3 0,-1-4 0,-1 2 0,1-3 0,-2 3 0,1-2 0,-2 2 0,2-3 0,-1 2 0,1 0 0,1-2 0,-2 3 0,1-1 0,-1 0 0,2 3 0,1-2 0,1 2 0,0-1 0,1 1 0,-3-3 0,2 5 0,-2-6 0,3 5 0,-3-5 0,3 5 0,-3-3 0,2 2 0,-1-1 0,1 1 0,1-3 0,2 6 0,-3-6 0,4 6 0,-4-6 0,4 5 0,-3-3 0,1 3 0,-4-5 0,1 3 0,-1-3 0,0 2 0,-2 0 0,1-2 0,-3 1 0,4-3 0,-2 3 0,0 0 0,2 2 0,-1-1 0,5 4 0,-2-2 0,5 5 0,-5-7 0,-1 3 0,3-2 0,4 4 0,1 0 0,3 1 0,-6-6 0,-3-1 0,-3 1 0,-1-4 0,-1 2 0,0-1 0,1 0 0,-1 0 0,2-1 0,-2 2 0,1-2 0,-1 2 0,3-1 0,1 1 0,1 1 0,-1-2 0,-1-1 0,-1 0 0,-1 2 0,1-2 0,0 2 0,-1-1 0,4 0 0,-2 0 0,6 1 0,-3-2 0,8 4 0,-4-4 0,9 2 0,-9-2 0,12 1 0,-10 0 0,7 0 0,-9 1 0,2-2 0,-7 4 0,1-4 0,-1 2 0,-3-2 0,1 0 0,-1 0 0,-1 0 0,1 0 0,0 0 0,-1-2 0,1 2 0,1-4 0,1 4 0,3-2 0,-3 2 0,2-1 0,-2 0 0,6 0 0,-4 1 0,9 0 0,-8-2 0,10 0 0,-10 0 0,9-2 0,-8 4 0,1-3 0,-4 2 0,-3 0 0,-1 1 0,1-2 0,0 2 0,2-4 0,-1 4 0,2-2 0,1 2 0,-1-1 0,10-1 0,-7-2 0,9 0 0,-7 2 0,5-1 0,-8 2 0,6-2 0,-10 3 0,5-2 0,-6 2 0,6-2 0,-5 2 0,12-3 0,-9 2 0,11 0 0,-7 1 0,6 0 0,-7-2 0,7 2 0,-7-4 0,4 2 0,-8 0 0,0 1 0,-5-1 0,1 1 0,-1 0 0,1-1 0,0 2 0,2-2 0,-2 0 0,5 0 0,-1-1 0,6-1 0,1 0 0,5 1 0,-6-1 0,7 0 0,-7 0 0,1 1 0,-4 1 0,-3-2 0,-2 4 0,-3-3 0,1 2 0,-2-2 0,0 1 0,1 0 0,0 0 0,2 2 0,-1 0 0,-1-1 0,2 0 0,-2-4 0,1 4 0,1-4 0,0 5 0,-1-3 0,-1 1 0,3-2 0,-3 2 0,4-1 0,-3 1 0,1 0 0,0-2 0,-1 4 0,-1-3 0,2 2 0,-2 0 0,0-1 0,1 0 0,-1-2 0,2 0 0,1 1 0,0-3 0,1 4 0,1-6 0,-3 6 0,1-4 0,-1 4 0,-2-2 0,1 2 0,-1-1 0,2 1 0,0 0 0,-2-2 0,1 2 0,-1 0 0,3-1 0,-3 1 0,3-2 0,-4 0 0,4 2 0,-5-1 0,5 1 0,-3 0 0,2-1 0,-2 1 0,3-2 0,-4 0 0,5 0 0,-3 2 0,3-3 0,-2 3 0,5-5 0,-5 3 0,7-5 0,-7 5 0,8-7 0,-7 5 0,8-6 0,-8 2 0,7-3 0,-6 4 0,4-2 0,-4 3 0,6-7 0,-7 7 0,8-10 0,-5 9 0,6-12 0,-2 8 0,5-13 0,-8 15 0,9-16 0,-9 13 0,8-9 0,-7 11 0,6-5 0,-10 10 0,6-8 0,-8 10 0,2-4 0,-5 6 0,1 1 0,0-3 0,0 2 0,1-2 0,-2 1 0,2 2 0,-3-1 0,3 1 0,-2-2 0,2 2 0,-3-1 0,4 2 0,-4-2 0,2 1 0,-1 0 0,0-1 0,0 1 0,1-2 0,0 2 0,2-3 0,-2 2 0,3-5 0,-3 3 0,5-7 0,-3 7 0,1-7 0,-1 8 0,-1-5 0,1 5 0,1-1 0,-2-1 0,3 2 0,-3 1 0,2-2 0,-1 4 0,-2-6 0,1 5 0,-1-2 0,0 1 0,1 2 0,-1 0 0,0-1 0,1 2 0,-2-4 0,2 4 0,-1-2 0,2 2 0,-2-1 0,1 0 0,1-2 0,1 1 0,3 0 0,-3-2 0,4 2 0,-5 0 0,11-3 0,-6 3 0,10-5 0,-7 3 0,5-2 0,-10 3 0,4-1 0,-8 2 0,2 0 0,-1 2 0,-1 0 0,-1-1 0,2 0 0,-1 0 0,3 1 0,4-2 0,2 0 0,4 0 0,-4 0 0,8 1 0,-9 0 0,8 0 0,-11 1 0,4 0 0,-8 0 0,1-2 0,-1 1 0,-2 0 0,1 1 0,1 0 0,0 0 0,-1 0 0,3 0 0,1 0 0,-1 0 0,1 0 0,1 0 0,8 0 0,1 0 0,7-2 0,-7 2 0,4-2 0,-7 2 0,5 0 0,-9 0 0,6 0 0,-7 0 0,4-2 0,-7 2 0,1-2 0,-4 2 0,1 0 0,1 0 0,2 0 0,3 0 0,1 0 0,-2 0 0,5 0 0,-6 0 0,9 0 0,-10 0 0,11-1 0,-12 0 0,7 0 0,-7 1 0,4 0 0,-3 0 0,5 0 0,-6 0 0,1 0 0,2 0 0,5 0 0,-5 0 0,8 0 0,-11 0 0,7 0 0,-6 0 0,2 1 0,0 0 0,5 0 0,0-1 0,8 2 0,-13-2 0,6 2 0,-9-2 0,1 0 0,-3 0 0,-1 2 0,1-2 0,1 2 0,-2-1 0,2 0 0,-3 2 0,1-3 0,4 2 0,-2-2 0,5 2 0,-6-2 0,6 2 0,-4-1 0,8 0 0,-5 2 0,8-1 0,-9 0 0,12 3 0,-7-4 0,8 2 0,-1-2 0,-8 0 0,2 0 0,-6-1 0,-3 0 0,3 0 0,-4 0 0,1 0 0,-1 0 0,5 0 0,-3 0 0,9-1 0,-6 0 0,10 0 0,-11 1 0,8-2 0,-8 2 0,7-4 0,-8 4 0,3-2 0,-6 2 0,1-1 0,-1 0 0,1 0 0,-1 1 0,-2-2 0,1 2 0,-1-2 0,2 2 0,0 0 0,-2-2 0,1 2 0,-1-2 0,2 2 0,-1 0 0,-1-1 0,3 0 0,-2-4 0,3 4 0,-2-4 0,2 5 0,-3-3 0,1 2 0,0 0 0,-2-1 0,1 2 0,1-2 0,0 0 0,1 2 0,0-3 0,-1 1 0,1 0 0,-3-2 0,2 4 0,-2-2 0,0 1 0,1 0 0,-3-2 0,4 2 0,-2 0 0,1-1 0,1 0 0,0-2 0,1 2 0,-1-1 0,1-1 0,0 2 0,1-5 0,1 5 0,-1-4 0,-1 4 0,1-4 0,-2 5 0,2-6 0,-1 3 0,1 2 0,-3-3 0,2 3 0,-3-2 0,0 0 0,1 2 0,-1-1 0,2 1 0,1-3 0,1-1 0,2-3 0,-1 3 0,3-5 0,-4 5 0,4-3 0,-2 2 0,1-2 0,-2 2 0,0-3 0,-1 7 0,1-7 0,-3 7 0,3-5 0,-3 4 0,3-2 0,-3 3 0,1-3 0,-3 2 0,1-1 0,-1 3 0,0-1 0,2 0 0,-4 0 0,3 1 0,-2-2 0,0 2 0,1 0 0,-2-1 0,4 3 0,-4-4 0,3 1 0,-1 0 0,0-3 0,2 1 0,-2-2 0,0 1 0,2-2 0,-3 3 0,6-7 0,-5 7 0,3-8 0,-3 8 0,3-9 0,-4 7 0,4-5 0,-5 6 0,4-1 0,-4 3 0,3-1 0,-2 1 0,0-2 0,-1 3 0,2-1 0,0 0 0,0-3 0,0 3 0,-2-5 0,1 3 0,1 1 0,0-1 0,0-1 0,-1 3 0,1-8 0,2 5 0,0-3 0,-1 2 0,3-3 0,-4 2 0,5-4 0,-7 3 0,5-2 0,-1 4 0,0-3 0,0 4 0,-1-2 0,-1 1 0,1 2 0,-1 1 0,0 3 0,-2-2 0,2 1 0,-2-1 0,2 0 0,-1 2 0,0-1 0,2 1 0,-3-4 0,4 4 0,-4-3 0,2 1 0,-1 2 0,1-5 0,2 3 0,1-5 0,-1 1 0,3-3 0,-3 5 0,3-7 0,-3 7 0,1-6 0,-3 8 0,2-1 0,-4 1 0,5 1 0,-3-1 0,4-1 0,-3 2 0,2-4 0,-2 5 0,3-3 0,-3 1 0,2 0 0,0 2 0,-1 1 0,2 1 0,-4-2 0,1 1 0,-1 0 0,2 2 0,-1 0 0,1 2 0,-1-3 0,3 4 0,-4-2 0,5 0 0,-3 3 0,3-1 0,-1 0 0,5 4 0,-4-5 0,9 7 0,-7-4 0,6 3 0,-6-4 0,7 6 0,-8-7 0,6 6 0,-6-5 0,-1 0 0,-2-3 0,-1 1 0,-2-1 0,1 0 0,1 1 0,0-2 0,1 2 0,-1-3 0,-2 4 0,1-4 0,-1 5 0,2-4 0,-1 2 0,1-1 0,1-2 0,-1 2 0,5 1 0,-5-1 0,8 3 0,-6-1 0,8 1 0,-6-1 0,9 3 0,-8-3 0,10 3 0,-11-4 0,12 3 0,-10-3 0,10 0 0,-12 0 0,6-2 0,-8 0 0,1-1 0,-3 0 0,1 0 0,-1 0 0,3 0 0,-1 0 0,1 0 0,0 0 0,4 2 0,-3-1 0,10 0 0,-5-1 0,11 0 0,-10 0 0,7 0 0,-9 0 0,4 0 0,-5 0 0,3 0 0,-3 0 0,7 0 0,-9 0 0,11 0 0,-15 0 0,7 0 0,-8 0 0,-1 0 0,1 0 0,3 0 0,-3 0 0,3 0 0,0 0 0,1-2 0,6 2 0,-4-2 0,1 2 0,-6 0 0,-2 0 0,1-1 0,0 0 0,-1 0 0,1 1 0,3 0 0,-3 0 0,3 0 0,2-2 0,2 2 0,10-4 0,-4 4 0,13-2 0,-15 2 0,16-1 0,-18 0 0,12-2 0,-12 3 0,11-4 0,-13 4 0,9-3 0,-13 0 0,6 0 0,-7 1 0,8-2 0,-7 2 0,10-1 0,-9-1 0,9 0 0,-8 1 0,6-1 0,-7 2 0,4-1 0,-4 0 0,6 0 0,-6 1 0,9-2 0,-8 4 0,9-5 0,-10 4 0,10-4 0,-10 3 0,10-1 0,-8-1 0,9-2 0,-11 2 0,9-4 0,-7 3 0,4-5 0,-2 4 0,2-3 0,-3 3 0,5-3 0,-8 6 0,9-7 0,-12 6 0,13-7 0,-10 5 0,17-11 0,-7 6 0,19-15 0,-19 14 0,7-5 0,-21 15 0,6-5 0,1 1 0,1-1 0,-1 1 0,-6 1 0,-2 5 0,-1-4 0,4 1 0,3-3 0,-3 2 0,1-1 0,-4 4 0,-2-2 0,0 1 0,1 0 0,-2-1 0,3 2 0,-2-2 0,2 3 0,-3-4 0,4 4 0,-4-3 0,3 2 0,-2-2 0,2 2 0,-3-2 0,5-1 0,-2 0 0,7-8 0,-5 9 0,3-9 0,-4 10 0,-1-4 0,1 3 0,0-1 0,-1 0 0,1-1 0,0 1 0,-1-2 0,-1 3 0,5-3 0,-4 2 0,3 0 0,-2 0 0,0 3 0,-2-4 0,1 4 0,-1-2 0,3-1 0,-1 2 0,5-5 0,-5 5 0,6-4 0,-4 3 0,0-1 0,-1 2 0,-3 0 0,2 2 0,-1-3 0,1 2 0,0-2 0,-1 3 0,1-2 0,1 2 0,-1-2 0,5 2 0,-3 0 0,4 0 0,-2 0 0,-1 0 0,-1 0 0,-3 0 0,1 0 0,-1 0 0,1 0 0,-2-1 0,3 0 0,-3 0 0,5 1 0,-3 0 0,2 0 0,-3 0 0,4 0 0,-2 0 0,5-2 0,-6 1 0,5 0 0,-7-1 0,3 2 0,-3-2 0,2 0 0,1 2 0,-1-2 0,3 1 0,-3 0 0,1 0 0,-1 1 0,-1-2 0,1 2 0,0-2 0,1 2 0,1 0 0,1-2 0,0 2 0,0-2 0,-1 2 0,-1 0 0,-1 0 0,0 0 0,-1 0 0,1 0 0,0 0 0,-1 0 0,1 0 0,-2 2 0,1-2 0,-1 2 0,7-2 0,-5 0 0,8 2 0,-2-2 0,1 3 0,-3-1 0,-2 0 0,1 2 0,4 1 0,-1-2 0,5 5 0,-10-7 0,4 2 0,-6-3 0,1 1 0,0 0 0,-1 2 0,1-3 0,6 7 0,-5-6 0,12 9 0,-10-7 0,8 5 0,-5-4 0,4 5 0,-6-5 0,4 5 0,-9-5 0,6 1 0,-6 0 0,7 1 0,-5 0 0,5 0 0,-6-2 0,5 3 0,-4-3 0,3 3 0,-4-3 0,2 3 0,-3-4 0,5 3 0,-5-3 0,5 2 0,-5-3 0,3 3 0,-1-5 0,-2 5 0,0-4 0,-1 0 0,0 1 0,3 0 0,-2 0 0,0 1 0,1-2 0,-2 2 0,0-1 0,1 0 0,-1 1 0,2-1 0,1 3 0,-1 0 0,1-2 0,-1 0 0,-1-2 0,-1 2 0,2-3 0,-4 4 0,3-4 0,-2 3 0,2-2 0,-1 4 0,2-3 0,-1 3 0,1-1 0,1 0 0,-1-2 0,0 1 0,-1-3 0,-1 3 0,2-1 0,1 4 0,-3-2 0,5 1 0,-5-1 0,5-1 0,-3 1 0,2 1 0,-3-2 0,2 5 0,1-5 0,1 7 0,-1-7 0,1 5 0,-3-8 0,1 5 0,-3-3 0,2 0 0,-2 0 0,0 0 0,1-2 0,-3 3 0,3-2 0,-1 2 0,2-1 0,0 2 0,-1-2 0,-1 1 0,2-3 0,-2 3 0,1-2 0,-1 2 0,2-3 0,-2 5 0,1-4 0,1 6 0,0-7 0,1 7 0,-3-5 0,3 2 0,-1-1 0,0-1 0,1 2 0,-1 0 0,-1-2 0,1 1 0,0-1 0,-1 1 0,1 1 0,0 0 0,-1-2 0,-1 1 0,1-3 0,-1 2 0,2 0 0,-2 0 0,1 0 0,-1-1 0,0 1 0,2-2 0,-2 4 0,1-2 0,-1 1 0,2-1 0,-2 1 0,1-2 0,1 2 0,-1-1 0,1 0 0,0 1 0,-1-2 0,-1 2 0,2-3 0,-2 2 0,1-2 0,-1 2 0,2-2 0,-2 3 0,5-1 0,-3 0 0,9 2 0,-4-2 0,7 1 0,-8-1 0,3 0 0,-6-2 0,2 2 0,-4-2 0,1 2 0,-2-4 0,1 2 0,-1-2 0,2 0 0,1 2 0,-1-2 0,3 1 0,-1 0 0,3-2 0,-3 2 0,4 0 0,-7-1 0,3 2 0,-4-2 0,4 2 0,-2-2 0,1 2 0,-3-3 0,1 2 0,-1 0 0,2 1 0,-1-2 0,-1 0 0,2 0 0,-1 0 0,1 2 0,0-1 0,-1 0 0,-1 0 0,2 1 0,0-2 0,-1 1 0,4-3 0,-1 1 0,3-2 0,-2-1 0,1 2 0,-3 1 0,4-2 0,-5 0 0,6 0 0,-5 1 0,5-1 0,-4 3 0,3-5 0,-3 4 0,0-2 0,-3 3 0,2 0 0,-3 0 0,0 1 0,1 0 0,-1 0 0,0-1 0,1 2 0,3-7 0,0 4 0,3-5 0,-2 3 0,0-3 0,0 3 0,4-5 0,-5 7 0,8-8 0,-8 7 0,5-8 0,-6 9 0,1-5 0,-3 7 0,-1-4 0,2 5 0,-4-3 0,2 1 0,-1 0 0,0-2 0,2 4 0,-3-3 0,2 1 0,-2-5 0,0 2 0,1 0 0,0 1 0,2 4 0,-2-3 0,2 2 0,-3-2 0,2 1 0,-1 1 0,0 2 0,0 3 0,-1-1 0,0 1 0,0-1 0,0 1 0,0 0 0,0-1 0,-1-1 0,0 2 0,0-2 0,-1 0 0,0-1 0,-2-1 0,-1 0 0,4 0 0,-5 2 0,5-2 0,-4 2 0,-2 1 0,0-2 0,-2 2 0,9-3 0,-1 0 0,4-1 0,1 2 0,-4-4 0,2 3 0,-6-4 0,-2-3 0,0 1 0,1-3 0,3 3 0,4 0 0,-2 3 0,2-1 0,-4 2 0,2-1 0,-3 2 0,4 0 0,-1-1 0,2 0 0,1 0 0,-2-3 0,-1 2 0,-1-2 0,-2 3 0,1 0 0,0 1 0,0-1 0,2-2 0,2 2 0,-2 2 0,4 0 0,-2 2 0,1-2 0,1 0 0,0 0 0,-2 2 0,1-2 0,-1 2 0,1-2 0,1 0 0,0 0 0,-1 0 0,-1-2 0,2 2 0,-4-4 0,2 2 0,-1 0 0,1-1 0,2 1 0,0 0 0,-2-2 0,-1 2 0,1-1 0,0 1 0,0-2 0,0 2 0,-1 0 0,4-4 0,0 3 0,3-4 0,-4 3 0,3-1 0,-1 1 0,3-3 0,-3 1 0,4-3 0,-4 3 0,6-5 0,-5 7 0,5-5 0,-10 5 0,6 0 0,-5 1 0,2 1 0,-1-2 0,-1 1 0,-1-1 0,2 2 0,-4-2 0,5 2 0,-3 0 0,5-3 0,-3 5 0,5-7 0,-3 5 0,6-5 0,-6 2 0,9-2 0,-9 5 0,9-5 0,-7 3 0,6-3 0,-4 1 0,7-1 0,-10 5 0,10-3 0,-13 4 0,5-2 0,-5 3 0,2-4 0,-1 4 0,5-2 0,-4 1 0,5 0 0,-4-2 0,7 2 0,-5-2 0,6 1 0,-9 0 0,3-1 0,-4 2 0,1-2 0,1 3 0,0-4 0,1 4 0,1-2 0,-2 1 0,9-3 0,-9 1 0,11-3 0,-9 3 0,8-4 0,-7 2 0,6-1 0,-10 0 0,4 3 0,-4 1 0,1-2 0,0 2 0,1-1 0,-1-1 0,3-1 0,0 0 0,6-3 0,-4 3 0,8-7 0,-10 7 0,10-5 0,-14 8 0,3-3 0,-4 4 0,-3-2 0,2 3 0,-1-2 0,1 2 0,1-2 0,-1 2 0,2-2 0,2 1 0,-3 0 0,12-2 0,-7 1 0,10-2 0,-7 0 0,8-1 0,-11 3 0,12-5 0,-11 5 0,9-5 0,-11 2 0,11 0 0,-12 3 0,5-1 0,-7 1 0,1-2 0,-3 0 0,1 2 0,4-4 0,4 1 0,-3-2 0,7 1 0,-12 3 0,8-3 0,-7 4 0,11-6 0,-6 3 0,8-6 0,-4 2 0,-2 1 0,-2 1 0,-1 0 0,-5 4 0,6-5 0,-4 5 0,6-5 0,-6 3 0,10-3 0,-10 2 0,8-2 0,-10 3 0,8-2 0,-10 3 0,7-2 0,-7 3 0,6-1 0,-5 2 0,6-1 0,-5 0 0,3 0 0,-1-1 0,3-1 0,-3 2 0,1 0 0,1-2 0,5-4 0,-1 0 0,7-5 0,-13 8 0,10-3 0,-10 2 0,8-2 0,-5 1 0,4-3 0,-6 5 0,7-6 0,-11 7 0,10-7 0,-11 6 0,11-6 0,-9 5 0,6-5 0,-6 7 0,3-3 0,-2 2 0,3-1 0,-1 1 0,2-1 0,1-2 0,-1 2 0,-1-1 0,-3 2 0,-1 2 0,3-3 0,-4 3 0,10-5 0,-7 3 0,8-4 0,-7 5 0,4-3 0,-4 4 0,3-2 0,-5 1 0,4-1 0,-6 2 0,8-3 0,-7 5 0,2-3 0,-1 3 0,-1-5 0,2 4 0,0-4 0,-5 5 0,8-2 0,-5 2 0,2-1 0,4-1 0,4-3 0,0 2 0,7-3 0,-12 7 0,7-7 0,-7 7 0,9-6 0,-12 7 0,13-3 0,-9 0 0,10 0 0,-7-1 0,0 2 0,-7 0 0,-2 1 0,-1 0 0,-1 0 0,1 1 0,5-2 0,-3 2 0,3-2 0,0 0 0,-2 2 0,6-3 0,-3 2 0,0 0 0,-4 1 0,-1 0 0,-1 0 0,4 0 0,-1 0 0,8 0 0,-5 0 0,6 0 0,-5 0 0,2 1 0,-4 0 0,5 0 0,-7-1 0,9 2 0,-9-2 0,10 2 0,-10-2 0,11 1 0,-9 1 0,9 2 0,-9-2 0,8 1 0,-5-1 0,6 2 0,-5-2 0,3 1 0,-4-1 0,5 0 0,-7 2 0,7-4 0,-8 2 0,9-1 0,-7 1 0,13 0 0,-13 2 0,4-4 0,2 3 0,2-1 0,1 0 0,4 0 0,-14-1 0,7 0 0,-8 2 0,9-3 0,-12 4 0,12-4 0,-11 2 0,8-1 0,-5 0 0,6 0 0,-6-1 0,12 2 0,-13-2 0,15 4 0,-17-4 0,8 3 0,-11-2 0,8 0 0,-7 1 0,8-2 0,-6 2 0,8-2 0,-6 2 0,6-2 0,-7 2 0,3-2 0,-4 1 0,-1 0 0,-1 0 0,-1-1 0,-1 0 0,1 0 0,0 0 0,4 0 0,-1 0 0,8 0 0,-5 0 0,7 0 0,-5 0 0,4 0 0,-8 0 0,2 2 0,-6-2 0,1 2 0,-1-2 0,0 2 0,-1-2 0,4 2 0,-2-2 0,6 0 0,-4 0 0,7 0 0,-6 0 0,4 0 0,-4 1 0,2 0 0,-4 0 0,3-1 0,-4 0 0,3 0 0,-3 0 0,2 2 0,-3-2 0,5 2 0,-5-2 0,8 0 0,-2 0 0,4 0 0,-1 0 0,0 0 0,-6 0 0,0 0 0,-3-2 0,0 2 0,-1-2 0,2 2 0,-1 0 0,2 0 0,-1-2 0,1 2 0,1-2 0,0 2 0,1-1 0,-3 0 0,0 0 0,-1 1 0,0 0 0,-1 0 0,1 0 0,1-2 0,1 2 0,1-2 0,-1 0 0,2 2 0,-2-2 0,5 2 0,-5-1 0,4 0 0,-4 0 0,2-1 0,-3 2 0,2-2 0,-3 0 0,3 2 0,0-3 0,2-1 0,1 1 0,2-2 0,-4 3 0,2 0 0,-4 1 0,1-1 0,-3 2 0,-1-2 0,1 2 0,3-2 0,-3 2 0,3-2 0,-1 2 0,-2 0 0,1-1 0,-1 0 0,2-4 0,-1 4 0,5-4 0,-6 3 0,8 0 0,-7 1 0,7-1 0,-8 0 0,6-2 0,-4 1 0,7-1 0,-7 0 0,7-1 0,-8 2 0,5-2 0,-4 3 0,5-3 0,-5 1 0,11-1 0,-10 1 0,10 0 0,-11 0 0,9-1 0,-6 1 0,8-3 0,-5 1 0,9-1 0,-7 1 0,12-1 0,-17 3 0,14-1 0,-17 1 0,12-1 0,-9 0 0,6 0 0,-7 0 0,4 2 0,-4-2 0,1 5 0,-3-2 0,2 1 0,-3 0 0,5-4 0,-3 4 0,8-5 0,-4 5 0,8-6 0,-8 5 0,9-3 0,-11 1 0,11 0 0,-9 0 0,9 1 0,-9-1 0,8 0 0,-13 2 0,8-3 0,-6 5 0,6-5 0,-3 3 0,13-5 0,-14 4 0,23-7 0,-15 4 0,18-4 0,-10 1 0,15-2 0,-21 5 0,22-5 0,-28 7 0,21-6 0,-19 3 0,18-5 0,-22 8 0,14-5 0,-17 7 0,4-2 0,-8 1 0,-2 3 0,-1-2 0,2 0 0,3 2 0,-3-2 0,3 2 0,-2-1 0,-1-2 0,11-2 0,-2 3 0,8-5 0,-6 6 0,4-4 0,-10 3 0,8 0 0,-11-1 0,11 1 0,-9 0 0,10-2 0,-11 4 0,10-2 0,-7 2 0,6 0 0,-7 0 0,7-1 0,-6-1 0,12 0 0,-11-2 0,14 4 0,-14-2 0,10 2 0,-9 0 0,4 0 0,-7 0 0,3 0 0,-2 0 0,7 0 0,-6 0 0,11 0 0,-10 0 0,11 0 0,-9 0 0,8 0 0,-11 0 0,1 0 0,-7 0 0,-1 0 0,-1 0 0,3 0 0,-2 0 0,1 0 0,2 0 0,0 0 0,11 0 0,-7 0 0,9 0 0,-10 0 0,8 0 0,-8 0 0,7 0 0,-12 2 0,10-2 0,-12 2 0,10-2 0,-6 0 0,6 2 0,-3-2 0,6 2 0,-6-2 0,10 1 0,-9 0 0,11 0 0,-13-1 0,9 0 0,-12 0 0,5 2 0,-6-2 0,3 2 0,-2-2 0,5 1 0,-4 0 0,2 2 0,-1-2 0,0 0 0,0-1 0,3 2 0,-4 0 0,4 0 0,-2 1 0,4-3 0,-4 2 0,5 0 0,-7-2 0,9 3 0,-7-2 0,9 0 0,-9-1 0,5 2 0,-6-2 0,6 4 0,-6-4 0,7 3 0,-5-2 0,9 2 0,-10-3 0,3 2 0,5-2 0,7 2 0,2-2 0,5 5 0,-20-4 0,0 2 0,-7-3 0,0 0 0,-1 0 0,1 0 0,-2 1 0,1 0 0,-1 0 0,2-1 0,4 0 0,-3 0 0,4 0 0,-1 2 0,0 0 0,8 0 0,-7 1 0,7-2 0,-9 0 0,8 1 0,-8-2 0,5 2 0,-6-2 0,6 0 0,-6 2 0,11-2 0,-11 2 0,8-2 0,-7 0 0,0 0 0,-2 0 0,-1 0 0,-1 0 0,1 0 0,1 0 0,-1 0 0,8 0 0,-3-2 0,10 2 0,-9-2 0,10 2 0,-11 0 0,8 0 0,-9 0 0,8 0 0,-8 0 0,9 0 0,-8 0 0,6 0 0,-8 0 0,6-2 0,-8 2 0,3-2 0,2 2 0,4 0 0,0 0 0,6 0 0,-13 0 0,11-1 0,-12 0 0,8-2 0,-7 3 0,7-2 0,-6 2 0,7-2 0,-1 2 0,-1-2 0,-3 2 0,5 0 0,-9 0 0,16-1 0,-16 0 0,13-1 0,-11 2 0,14 0 0,-12 2 0,16-2 0,-16 2 0,11-2 0,-14 2 0,7-2 0,-8 2 0,1-2 0,-4 0 0,1 0 0,0 0 0,-1 0 0,1-2 0,3 2 0,-1-2 0,9 2 0,-6 0 0,11-2 0,-9 2 0,8-2 0,-6 2 0,5 0 0,-6-1 0,5 0 0,-9 0 0,8 1 0,-8 0 0,10 0 0,-10 0 0,14 0 0,-14 0 0,20 0 0,-16 0 0,14 0 0,-13 0 0,8 0 0,-8 0 0,5 0 0,-9 0 0,2 0 0,-5-2 0,4 2 0,-5-2 0,8 2 0,-7 0 0,10 0 0,-4 0 0,7-2 0,-4 2 0,7-3 0,-12 2 0,8-2 0,-9 2 0,7 0 0,-3 1 0,1 0 0,-1 0 0,1-2 0,-2 2 0,3-4 0,-5 2 0,1 0 0,-6 1 0,-1 1 0,1 0 0,-1 0 0,0-2 0,-1 2 0,-1-2 0,3 0 0,-1 2 0,5-2 0,-5 2 0,3 0 0,-2 0 0,4-3 0,-2 0 0,11-4 0,-9 3 0,15-4 0,-10 2 0,9-2 0,-11 3 0,0 3 0,-6 0 0,-3 2 0,-1-2 0,2 2 0,-1-3 0,1 2 0,0-2 0,1 3 0,0-4 0,5 2 0,-3 0 0,3-1 0,-5 1 0,7-2 0,-4 0 0,6-1 0,-4 1 0,7-3 0,-5 3 0,7-2 0,-5 3 0,3-3 0,-7 2 0,7-3 0,-8 5 0,9-3 0,-11 3 0,5 0 0,-2-2 0,7 2 0,-1-1 0,6-1 0,-12 0 0,11-1 0,-6 1 0,11-3 0,-11 4 0,4-2 0,-9 3 0,5-1 0,-3-1 0,4 0 0,-5 1 0,7-1 0,-5 0 0,10 0 0,-9 1 0,0 1 0,-7 0 0,-3 2 0,0 0 0,-1 0 0,4 0 0,-4-2 0,3 2 0,1-2 0,-2 2 0,13-3 0,-10 2 0,14-4 0,-15 5 0,15-5 0,-15 2 0,17 0 0,-12 1 0,16-1 0,-13 0 0,10-2 0,-14 1 0,8 1 0,-11 1 0,4 0 0,-6 2 0,1 0 0,-3 0 0,4 0 0,-3 0 0,10 0 0,-10 0 0,17 0 0,-11 0 0,13 0 0,-11 0 0,13 0 0,-14 0 0,12 0 0,-12 1 0,7 2 0,-9 0 0,17 2 0,-3 1 0,2 0 0,-6-3 0,1 2 0,-11-2 0,19 5 0,-14-3 0,12 3 0,-17-4 0,13 1 0,-19-1 0,16 1 0,-13-2 0,12 3 0,-13-5 0,8 6 0,-8-5 0,6 6 0,-6-5 0,9 7 0,-8-7 0,12 7 0,-9-4 0,8 3 0,-8-2 0,2-1 0,-6-2 0,1-1 0,-2-1 0,2 1 0,-1-1 0,4 0 0,-5 0 0,3-2 0,0 3 0,1-2 0,0 0 0,-1 1 0,-3-2 0,-3 2 0,-1-2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24575,'0'6'0,"0"-1"0,5 5 0,-4-4 0,4 4 0,7 38 0,-9-32 0,11 44 0,-14-51 0,10 43 0,-8-38 0,7 63 0,-6-63 0,2 53 0,-2-55 0,7 31 0,-6-37 0,4 6 0,-6-15 0,-2-2 0,0 2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68 24575,'-2'-5'0,"1"0"0,-4 2 0,5-2 0,-5 4 0,-15-16 0,5 9 0,-15-10 0,18 12 0,-15 9 0,18-2 0,-19 11 0,21-8 0,-13 15 0,13-11 0,-10 23 0,12-21 0,1 36 0,7-35 0,14 34 0,-9-38 0,26 24 0,-25-28 0,32 11 0,-31-13 0,14 1 0,-18-2 0,4-4 0,-4 2 0,9-17 0,-11 13 0,10-26 0,-12 23 0,10-25 0,-11 25 0,6-21 0,-6 22 0,1-2 0,1 11 0,2 11 0,-1-5 0,3 3 0,-7-5 0,12 7 0,-7-4 0,26 24 0,-21-25 0,26 21 0,-11-18 0,-3 1 0,7-2 0,-22-8 0,3-1 0,-8-3 0,-2 0 0,0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24575,'6'0'0,"-3"2"0,2-1 0,-3 1 0,6 3 0,-2-4 0,2 4 0,-3-5 0,3 0 0,26 0 0,-19 0 0,23 0 0,-31 0 0,36-8 0,-29 4 0,34-9 0,-41 10 0,6-2 0,-11 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24575,'0'5'0,"2"1"0,-1-1 0,4-2 0,-2 2 0,0-2 0,4 16 0,-4-12 0,22 66 0,-18-56-3392,10 41 0,-1 1 3392,-13-40-682,16 72 682,-15-78 0,4 27 0,-5-33 0,1 6 0,-3-13 1611,1 0 1,-2-3-1,0 0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45 120 24575,'8'0'0,"0"0"0,-3 0 0,7 3 0,-5-3 0,8 5 0,-9-4 0,2 1 0,0-2 0,-2 0 0,6-3 0,-6 3 0,7-10 0,-7 8 0,4-14 0,-4 13 0,4-19 0,-7 17 0,5-12 0,-8 8 0,2 1 0,-4 0 0,-3 0 0,-1 4 0,-7-5 0,6 8 0,-10-4 0,10 5 0,-16 5 0,16-4 0,-25 15 0,24-10 0,-23 13 0,23-12 0,-5 3 0,1 7 0,8 5 0,-4 4 0,13 14 0,-1-23 0,22 22 0,-18-28 0,27 13 0,-28-19 0,31 9 0,-28-12 0,21 5 0,-21-7 0,12-3 0,-11 3 0,13-10 0,-19 6 0,16-9 0,-16 5 0,12-8 0,-13 6 0,4 0 0,-8 8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24575,'3'2'0,"2"-2"0,-2 5 0,0-2 0,2 3 0,0 8 0,1-6 0,4 21 0,-4-20 0,9 32 0,-11-28 0,20 38 0,-18-38 0,35 45 0,-32-46 0,36 41 0,-38-45 0,36 25 0,-32-28 0,27 12 0,-30-13 0,10 1 0,-13-5 0,-2 0 0,-1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24575,'6'0'0,"-3"-3"0,1 3 0,-1-3 0,3 3 0,-1 0 0,0 0 0,5 0 0,-3 0 0,17 0 0,-15 0 0,25 0 0,-25 0 0,24 0 0,-24 0 0,23-2 0,-24 1 0,21-6 0,-21 6 0,12-7 0,-17 5 0,2-2 0,-7 0 0,1-1 0,-1 1 0,2-15 0,0 11 0,0-13 0,0 16 0,-3-29 0,3 23 0,-5-49 0,4 49 0,-6-39 0,6 36 0,-4-20 0,5 21 0,0 2 0,2 10 0,1 4 0,0-2 0,0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24575,'5'0'0,"-2"2"0,2 1 0,-5 2 0,5-2 0,-4 4 0,1-3 0,3 13 0,-4-9 0,4 26 0,-5-24 0,0 33 0,0-33 0,0 31 0,0-15 0,0 0 0,0-4 0,0-17 0,0 0 0,2-2 0,-1-3 0,1-3 0,-2-2 0,2-8 0,-1 6 0,18-32 0,-10 22 0,20-23 0,-19 30 0,12-2 0,-17 9 0,9 0 0,-10 1 0,6 4 0,-4 1 0,2 0 0,-6 2 0,3-2 0,-2 2 0,3-2 0,-4 2 0,8 5 0,-6-3-6784,11 19 6784,-11-17-1381,8 30 1381,-11-29 0,6 26 0,-6-33 0,1 9 0,-4-15 6099,1-12-6099,-1 10 0,6-20 0,-2 17 516,2-7 1,-4 12-1,0 1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24575,'2'2'0,"-1"3"0,1-2 0,-2 5 0,0-2 0,0 1 0,3 13 0,-3-11 0,3 13 0,-3-16 0,0 16 0,0-11 0,0 14 0,0-21 0,-3 2 0,3-13 0,-3 6 0,3-4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0,-1 0 0,5 4-1696,-3 0 0,0 1 0,-4-3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55:11.747"/>
    </inkml:context>
    <inkml:brush xml:id="br0">
      <inkml:brushProperty name="width" value="0.05" units="cm"/>
      <inkml:brushProperty name="height" value="0.05" units="cm"/>
      <inkml:brushProperty name="color" value="#293362"/>
    </inkml:brush>
  </inkml:definitions>
  <inkml:trace contextRef="#ctx0" brushRef="#br0">0 5142 24575,'2'-4'0,"2"0"0,-4 0 0,3 1 0,-2-1 0,2-6 0,-3 4 0,5-15 0,-2 7 0,3-19 0,-2 5 0,5-21 0,-3 10 0,7-33 0,-5 31 0,2-35 0,-5 32 0,-1-26 0,0 23 0,-1-18 0,-1 35 0,3-15 0,-2 30 0,0-18 0,1 23 0,-2-19 0,0 23 0,-1-8 0,1 12 0,0 2 0,0 2 0,1 0 0,-1 2 0,0-1 0,5 6 0,-3 4 0,8 10 0,-5-6 0,4 17 0,-3-15 0,5 15 0,-4-12 0,2 7 0,-5-16 0,-1 7 0,-1-15 0,-2 4 0,1-7 0,-3-2 0,3-4 0,-2 0 0,0-2 0,4-4 0,-2 3 0,9-12 0,-4 7 0,8-11 0,-5 5 0,10-15 0,-8 11 0,9-19 0,-10 21 0,10-21 0,-9 23 0,4-10 0,-11 18 0,1 3 0,-7 7 0,3 0 0,-1 3 0,1-1 0,0 0 0,-1 2 0,0-2 0,1 1 0,-1 1 0,2 0 0,1 3 0,2 3 0,-1 1 0,4 7 0,-4-6 0,5 9 0,-5-7 0,4 12 0,-5-16 0,5 13 0,-6-16 0,1 3 0,4 2 0,-5 0 0,4-1 0,-3 0 0,-5-8 0,3-1 0,-2-2 0,2-2 0,-3-2 0,5-4 0,-2 1 0,5-8 0,0 1 0,6-9 0,1 0 0,8-8 0,-4 7 0,6-6 0,-6 12 0,-1-5 0,-7 13 0,-1-1 0,-6 9 0,0 2 0,-1 1 0,-2 2 0,5 1 0,-5 0 0,7 4 0,-4-2 0,12 18 0,-8-13 0,15 25 0,-12-17 0,11 20 0,-6-12 0,3 10 0,-6-12 0,5 10 0,-6-13 0,5 9 0,-7-13 0,4 6 0,-6-10 0,2 0 0,-5-7 0,1-2 0,-4-1 0,2-2 0,-2 1 0,1-1 0,-3 2 0,5 1 0,-2-1 0,0 2 0,0-3 0,-2 1 0,2-1 0,1 4 0,-2-2 0,3 0 0,-1 5 0,3-2 0,4 13 0,-1-5 0,2 7 0,-6-11 0,2 2 0,-4-9 0,0 1 0,-2-3 0,-1 1 0,0 0 0,2-1 0,-1 2 0,3 4 0,1 3 0,1 2 0,0-1 0,2 6 0,-1-8 0,3 11 0,-4-11 0,5 9 0,-5-9 0,3 4 0,-6-9 0,0 1 0,-3-7 0,-1 0 0,0-5 0,0 0 0,0 0 0,0-2 0,3-6 0,2-7 0,2-3 0,8-16 0,-7 17 0,10-14 0,-10 20 0,6-11 0,-4 12 0,2-9 0,-6 13 0,3-6 0,-5 10 0,-1-1 0,1 7 0,-2 0 0,3 6 0,-1-4 0,0 4 0,9 5 0,-9-5 0,13 15 0,-10-8 0,8 21 0,-7-13 0,7 19 0,-8-19 0,6 10 0,-6-14 0,1-1 0,-4-10 0,-2-1 0,0-5 0,-1-1 0,0-2 0,0-1 0,1-2 0,0-6 0,8-19 0,-5 6 0,10-23 0,-8 22 0,8-20 0,-5 17 0,9-23 0,-10 28 0,8-11 0,-12 28 0,3-1 0,-4 8 0,-1 1 0,1 1 0,0 1 0,1 2 0,5 6 0,-3-5 0,3 5 0,2 7 0,10 12 0,-6-6 0,8 14 0,-17-27 0,5 12 0,-6-12 0,3 7 0,-5-10 0,3 8 0,-3-10 0,-1 4 0,0-7 0,-2 1 0,2-1 0,-1 2 0,0-1 0,1 1 0,-1-2 0,0 1 0,3 1 0,-2-2 0,0 0 0,1-9 0,-2 2 0,0-4 0,3 2 0,-1-6 0,6-7 0,-2-3 0,4-13 0,-4 8 0,-1 0-1433,-1 12 1433,-4 8 0,-1 4 0,-1-3 0,2 3 0,-2-3 0,2 2 0,-1-2 0,0 3-5351,2-18 5351,-1 15 0,3-38 0,1 27 0,5-47 0,-3 34 0,5-46 0,-6 48 0,5-38 0,-8 37 6784,6-32-6784,-4 24 0,5-26 0,-4 31 0,6-24 0,-5 36 0,5-30 0,-6 35 0,5-25 0,-8 31 0,1-9 0,-3 19 0,-2-2 0,0 6 0,0 0 0,0-1 0,2 11 0,0 0 0,3 17 0,-1-7 0,6 29 0,-3-17 0,5 31 0,-5-24 0,2 18 0,-3-21-6784,1 25 6784,-5-38 0,3 37 0,-3-45 0,2 28 0,-1-26 0,-1 2 0,2-12 6784,-2-6-6784,1-3 0,1-1 0,0 1 0,-1 0 0,-1 2 0,2-4 0,-4 3 0,3-2 0,-2 2 0,0-1 0,1 0 0,-2 1 0,3-3 0,-2 5 0,1-2 0,-1 5 0,0-2 0,0 5 0,1-3 0,0 0 0,0 0 0,1 1 0,-1-3 0,2 5 0,-1-4 0,1 5 0,-2-6 0,1 1 0,-2-7 0,0 0 0,-1-4 0,0 1 0,0-8 0,0 6 0,0-5 0,2-4 0,2-5 0,4-20 0,2-5 0,9-28 0,0 6 0,-3 11 0,1 2 0,3-6 0,1 1 0,-1 1 0,0-1 0,1 2 0,1-1 0,0-9 0,-2 14 0,-1 2 0,-2 9 0,10-26 0,-17 49 0,2-13 0,-6 21 0,-2 1 0,-4 6 0,-1 17 0,0-9 0,1 10 0,2 11 0,0 9 0,2 35 0,2 4 0,-1-17 0,1 1 0,5 33 0,-2-20 0,0-1 0,2 18 0,-2-30 0,-1-1 0,3 5 0,5 25 0,-7-52 0,1 9 0,-8-34 0,3 2 0,-5-5 0,4 5 0,-3-10 0,0-2 0,2 0 0,-3-4 0,2 1 0,-2-1 0,2-2 0,1-7 0,1 3 0,0-6 0,6-13 0,3-19 0,1 8 0,-2-7 0,4-4 0,-3 11 0,11-22 0,-8 29 0,-6 15 0,-2 6 0,-6 7 0,4 0 0,-3 5 0,1 3 0,-1-2 0,4 12 0,-1-6 0,7 21 0,-5-8 0,5 17 0,-4-12 0,3 17 0,-6-24 0,1 17 0,-4-27 0,-1 9 0,0-13 0,-2-2 0,-2-6 0,2-1 0,-2-2 0,2 2 0,0-4 0,0-22 0,2 6 0,3-31 0,0 27 0,6-17 0,-6 29 0,4-5 0,-6 19 0,1-2 0,-2 7 0,4 5 0,-3-3 0,17 28 0,-8-15 0,17 38 0,-14-24 0,7 22 0,-10-24 0,3 9 0,-7-21 0,-1 0 0,-5-15 0,-2-2 0,0-4 0,-2-6 0,2-7 0,0-18 0,2 1 0,5-27 0,-1 18-6784,4-41 6784,-5 50 0,6-41 0,-6 57 0,9-31 0,-8 34 0,8-8 0,-8 19 6784,6 1-6784,-2 6 0,9 14 0,-5 2 0,12 24 0,-13-19 0,10 38 0,-10-32 0,8 29 0,-10-34-1964,-2 0 1964,-4-17 0,-4-3 0,0 0 0,1-2 0,-2 3 0,3-3 0,-2 2 0,0-2 1964,3 6-1964,-4-4 0,5 3 0,-4-2 0,0-2 0,1-1 0,-2-3 0,2-3 0,-2-2 0,0 0 0,2-5 0,-2 1 0,2-22 0,-2 13 0,0-27 0,1 23 0,3-16 0,0 19 0,3-10 0,-5 17 0,5-5 0,-6 13 0,3 0 0,-2 3 0,0 2 0,2 0 0,-4 2 0,3-3 0,-1 4 0,2-4 0,0 3 0,-1-2 0,1 0 0,-2 1 0,1-2 0,-1 4 0,2-2 0,-1 3 0,3-1 0,-2 1 0,-1-1 0,1 1 0,-2-1 0,1 1 0,1-1 0,-2 0 0,1 3 0,-1 0 0,4 4 0,-2 2 0,4 1 0,-2 3 0,5 3 0,-5-5 0,1-1 0,-4-6 0,-1-6 0,-2-1 0,0-8 0,-2 4 0,2-4 0,0-3 0,0-4 0,2-16 0,0 2 0,3-21 0,-1 17 0,3-42 0,-3 30 0,3-53 0,-3 56 0,3-33 0,-3 51 0,4-25 0,-3 27 0,3-14 0,-4 17 0,3-10 0,-3 14 0,3-9 0,-4 18 0,0-2 0,-3 10 0,1 2 0,0-1 0,1 2 0,1 9 0,-2-9 0,7 30 0,-4-19 0,10 38 0,-7-30 0,8 32 0,-10-34 0,5 21 0,-8-26 0,3 12 0,-5-20 0,2 11 0,-2-16 0,0 9 0,0-10 0,2 3 0,-2-7 0,2-5 0,-2 0 0,0-4 0,3-12 0,-1 7 0,5-42 0,-3 30 0,3-51 0,-1 36 0,2-58 0,-1 44 0,-2-2 0,1 0 0,-1 8 0,11-39 0,-9 59 0,8-22 0,-9 31 0,6-18 0,-7 23 0,3-13 0,-4 17 0,1-3 0,-1 10 0,-2-1 0,0 7 0,-1-2 0,3 8 0,-2-3 0,3 4 0,-3 1 0,5 5 0,1 15 0,1-1 0,2 15 0,-4-12 0,6 17 0,-5-16 0,5 21 0,-8-28 0,3 16 0,-7-29 0,2 13 0,-3-17 0,2-1 0,-2-8 0,-2-15 0,2 8 0,-2-8 0,4-10 0,0 11 0,3-32 0,1 16 0,4-16 0,-3 11 0,8-12 0,-10 19 0,10-15 0,-12 22 0,7-3 0,-8 15 0,4 3 0,-4 7 0,1 1 0,1 4 0,9 14 0,-2-1 0,12 31 0,-13-20 0,12 31 0,-16-41 0,5 11 0,-6-14 0,0-5 0,0 2 0,-1-9 0,-4-9 0,0 0 0,0-6 0,1-2 0,1-18 0,0 9 0,5-30 0,-3 23 0,8-32 0,-7 38 0,8-24 0,-10 31 0,9-11 0,-8 18 0,3 3 0,-5 7 0,0 1 0,6 11 0,-3-3 0,17 37 0,-12-21 0,12 36 0,-12-33 0,7 22 0,-8-26 0,4 19 0,-8-27 0,1 11 0,-3-19 0,-4-1 0,1-9 0,-3-5 0,2 0 0,0-2 0,1-11 0,3-3 0,3-27 0,3 8 0,3-21 0,0 21 0,0-9 0,-2 21 0,2-9 0,-4 18 0,6-14 0,-9 22 0,6-13 0,-8 19 0,2-6 0,-2 9 0,-1 1 0,0 2 0,1 0 0,-2 2 0,2-1 0,-1 3 0,7 14 0,-5-7 0,10 27 0,-6-11 0,1 4-1958,-4-11 1958,-3-11 0,-2-4 0,2 1 0,-2 1 0,2-1 0,-1 0 0,0-1 0,5 17 55,-5-13-55,4 14-359,2 11 359,-4-13 0,10 39 0,-8-31 0,5 20 0,-6-28 1867,2 9-1867,-4-20 395,-1 0-395,-1-7 0,0 0 0,0-1 0,0 1 0,2-2 0,-2 1 0,2-1 0,1 7 0,-2-1 0,5 8 0,-1-3 0,2 13 0,-2-11 0,1 17 0,-3-13 0,4 20 0,-2-10 0,3 16 0,-4-14 0,3 10 0,-3-16 0,3 10 0,-3-17 0,1 6 0,-3-12 0,0 0 0,0-6 0,0-2 0,0-4 0,1-1 0,-3-2 0,2 1 0,0-5 0,0 1 0,3-13 0,-1 1 0,6-20 0,-2 10 0,11-26 0,-8 28 0,9-26 0,-10 28 0,9-17 0,-8 19 0,4-4 0,-9 14 0,3 0 0,-5 7 0,1 2 0,-1 5 0,-1-2 0,-1 3 0,5 3 0,-3 1 0,13 19 0,-7-10 0,12 23 0,-12-15 0,11 22 0,-9-18 0,9 25 0,-13-30 0,9 21 0,-12-26 0,5 10 0,-8-14 0,3 1 0,-4-12 0,0 0 0,-1-8 0,2-6 0,-2 2 0,2-1 0,1-2 0,1-2 0,4-18 0,-1 5 0,5-25 0,-2 19 0,9-21 0,-7 26 0,4-5 0,-8 19 0,0 1 0,-4 10 0,2 3 0,-4 2 0,1 0 0,-1 1 0,1-1 0,6 8 0,-1-1 0,8 11 0,-6-7 0,7 9 0,-9-8 0,8 13 0,-6-8 0,2 12 0,-4-13 0,2 5 0,-6-10 0,3 3 0,-3-6 0,-2 3 0,1-6 0,-2 1 0,0-7 0,-1-2 0,0-4 0,0 1 0,0-2 0,0-4 0,2-3 0,1-18 0,3 6 0,1-12 0,2 12 0,2-7 0,-1 10 0,5-8 0,-6 17 0,5-7 0,-8 13 0,-1 2 0,-2 5 0,-2 4 0,0-1 0,4 3 0,1 2 0,11 7 0,-2 2 0,11 13 0,-15-18-1187,5 9 1187,-13-18 0,2 2 0,-3-1 0,1 1 0,1-3 0,-2 3 0,1-3 1187,-2 2-1187,7 4 0,-5-3 0,10 12 0,-6-8 0,5 6 0,-8-7 0,1-4 0,-3-3 0,-2-4 0,2 1 0,-2-2 0,0-1 0,0-1 0,5-13 0,-1 0 0,8-18 0,-5 7 0,6-21 0,-6 20 0,6-28 0,-6 32 0,8-26 0,-8 34 0,8-20 0,-10 28 0,3-4 0,-6 15 0,2 1 0,-2 2 0,3 2 0,-3 3 0,11 22 0,-7-17 0,12 36 0,-12-35 0,4 14 0,-3-4 0,2 12 0,-1-8 0,2 23 0,-7-36 0,1 24 0,-3-24 0,0 9 0,-1-19 0,0 0 0,0-21 0,0 10 0,0-9 0,4-1 0,-4 3 0,7-32 0,-5 16-6784,7-43 6784,-6 46-281,8-50 281,-8 54 0,11-40 0,-10 38 0,5-4-575,-7 17 575,0 6 6360,-2 1-6360,1 0 402,0 0-402,2-3 0,-3 3 0,4-1 878,-2 0-878,1 4 0,1-1 0,-1 4 0,3 3 0,1 8 0,7 15 0,-3-1 0,9 28 0,-13-30 0,3 7 0,2-4 0,-3-8 0,2 3 0,-5-12 0,-6-15 0,0-1 0,0-8 0,0-22 0,2 0 0,2-35 0,1 13 0,4-33 0,-3 23 0,-1 12 0,0 1 0,0 2 0,6-40 0,-5 51 0,5-27 0,-2 25 0,5-20 0,-3 26 0,4-26 0,-5 28 0,5-18 0,-6 23 0,4-7 0,-7 19 0,2-5 0,-5 13 0,1-3 0,-4 8 0,3 1 0,-2 4 0,0 2 0,-1 2 0,2-1 0,-2 1 0,5 4 0,-1 10 0,3 4 0,4 16 0,-3-10 0,6 16 0,-6-18 0,4 10 0,-6-14 0,1 2 0,-3-9 0,-2 1 0,-1-8 0,1-1 0,-2-4 0,2 2 0,-2 0 0,0 2 0,1 1 0,2 2 0,0 11 0,2 0 0,1 11 0,1-3 0,1 3 0,-3-9 0,1-2 0,-4-12 0,1-2 0,-3-7 0,2-2 0,-4 0 0,2-1 0,-2 1 0,2-2 0,0-5 0,0-7 0,0-5 0,3-20 0,0 7 0,5-26 0,-3 19 0,3-28 0,-4 28 0,5-16 0,-5 31 0,5-6 0,-7 22 0,3 0 0,-5 10 0,4 2 0,4 16 0,2-1 0,11 29 0,-5-9 0,10 26 0,-9-19 0,9 25 0,-13-37 0,5 23 0,-11-35 0,5 15 0,-10-23 0,3-1 0,-5-12 0,-1-1 0,-2-5 0,0 0 0,1-25 0,0 6 0,2-31 0,0 17 0,3-26 0,-2 22 0,7-26 0,-7 44 0,11-34 0,-9 42 0,6-17 0,-7 21 0,-1 7 0,-1 8 0,2 4 0,1 9 0,5 6 0,6 42 0,-4-8 0,4 44 0,-9-42 0,6 28 0,-6-51 0,4 14 0,-7-35 0,-1-3 0,-1-10 0,0-8 0,0 4 0,0-3 0,0-16 0,0-30 0,2 3 0,1-41 0,3 45 0,6-47 0,-6 53-4343,3-14 4343,-8 42 0,0 6 0,-1 0 0,0-1 0,2 2 0,-2-1 0,4 3 0,-4-1 4343,2 0-4343,-2 0 0,3-7 0,-1 9 0,4-7 0,-4 8 0,-1 1 0,1 0 0,-2 4 0,3 3 0,3 10 0,8 31 0,1-2 0,2 11 0,-2 1 0,1-1 0,1 3 0,-1 0 0,-2-14 0,11 27 0,-13-42 0,2-2 0,-12-24 0,1-4 0,-4-5 0,1 1 0,0 1 0,-2-11 0,2-4 0,3-35 0,2 13 0,7-42 0,-4 34 0,6-35 0,-7 40 0,6-28 0,-8 45 0,3-9 0,-6 30 0,0 5 0,-2 6 0,7 22 0,-4-17 0,14 71 0,-7-41 0,4 23 0,-1 4 0,1-7 0,-1-4 0,0-3 0,-5-20 0,7 24 0,-10-39 0,2 11 0,-5-23 0,-1-1 0,-2-8 0,-3-4 0,0-2 0,-2-32 0,4 11 0,2-51 0,1 39 0,4-54 0,-1 49 0,4-51 0,-2 57 0,-1-34 0,-2 49 0,-1-11 0,0 29 0,0 3 0,0 7 0,5 9 0,0 5 0,14 49 0,-7-14-3392,4 26 0,-1 1 3392,-5-26-642,3 32 1,0-3 641,-6-42-2056,2 18 0,0-2 2056,-4-25 0,7 35 0,-11-52 4112,4 18-4112,-5-25 1283,0-3-1283,-2-7 6784,0-3-6784,-2-3 0,1-37 0,0 26 0,1-25 0,0-11 0,2 6 0,2-2 0,-1-48 0,2 21 0,2 6 0,-3 19 0,6-43 0,-6 65 0,2-13 0,-4 35 0,0 5 0,-2 9 0,1 11 0,0-9 0,7 38 0,-5-21 0,6 19 0,6 49 0,-5-24 0,0 4 0,0-2 0,1 1-1076,2 23 0,-2-8 1076,-3-21-564,7 31 564,-11-59 0,3 28 0,-5-45 0,0 11 0,-2-30 0,0 2 0,0-6 2085,-2-3-2085,2-6 631,-2-27-631,2 6 0,2-57 0,0 29 0,0 1 0,0-3-6665,1-13 6665,-1-9 0,-2 45 0,0 22-1245,3 0 1245,-2 6 0,1-6-712,-2 8 712,0-2 0,0 1 0,0-7 0,0 4 0,3-24 2515,-3 20-2515,2-14 1424,0-22-1424,-1 9 948,4-29-948,-4 34 0,2 11 0,-3 22 3735,0 1-3735,2 13 0,-2-2 0,2 1 0,6 30 0,-5-24 0,17 76 0,-8-46-3392,3 17 0,-1 2 3392,-2-14-346,5 7 1,-1-1 345,-7-14-383,21 50 383,-18-43-2728,2-2 2728,-10-24 0,-1-14 4901,-2 1-4901,2-1 786,-3 1-786,2-2 472,-1 3-472,0-3 4427,2 3-4427,-2-3-6784,2 10 6784,-3-7 0,2 5 0,1 7 0,-2-8 0,2 10 0,-3-15 0,0-3 0,0-10 6784,0 3-6784,0-16 0,2 3 0,0-42 0,2 15 0,1-11 0,-1-2 0,-1-4 0,3-19 0,-1-3 0,-2 1-3392,1-9 0,0 4 3392,0 27 0,-2-22 0,3 44 0,-4 16 0,4-15 0,-5 29 0,2 10 6784,4 21-6784,1-1 0,7 59 0,-3-24 0,-3 7 0,0 1 0,2 8 0,0-12 0,0-4 0,-3-7 0,12 44 0,-14-64 0,7 44 0,-9-53 0,0 15 0,-5-28 0,0 0 0,0-10 0,-3-6 0,1-6 0,-2-49 0,5 9 0,3-11 0,3-3 0,3-12 0,0 3 0,-1-1 0,3-3 0,-4-1 0,0 0 0,4-2 0,-6 0 0,0 2 0,2 16 0,-5-2 0,-2 2 0,3 18 0,-6-42 0,4 57 0,-2-12 0,2 35 0,0-2 0,0 12 0,2 4 0,-2 0 0,2-1 0,-2 1 0,3 1 0,1 9 0,3 3 0,2 20 0,2 6 0,8 39 0,-3-8-3392,-1-1 0,0-2 3392,-3-10-186,-1 10 1,-2-5 185,-4-30-12,2 34 12,-5-49 0,0-9 0,-2-13 6595,0-8-6595,0-2 554,-2-11-554,0-29 0,0 16 0,0-48 0,2 34 0,0-49 0,0 47 0,2-10 0,0 1 0,1 15 0,4-50 0,-3 64 18,3-14-18,-5 26 0,1-4 0,-3 19 0,2 3 0,0 6 0,3 5 0,1 7 0,8 31 0,-6-11 0,12 44 0,-13-35 0,10 33 0,-10-41 0,4 33 0,-6-44 0,2 23 0,-5-35 0,-1 2 0,-1-11 0,0-6 0,0-4 0,0 0 0,0-6 0,-1-3 0,0-28 0,0 6 0,4-45 0,0 41 0,1-12 0,3-6 0,1 0 0,-1 0 0,1 7 0,-8 46 0,2-4 0,-1 15 0,0-3 0,6 30 0,-3-2 0,12 56 0,-5-23 0,0-14 0,1-1 0,0-4 0,10 23 0,-13-47 0,5 13 0,-10-27 0,-3-2 0,-1-9 0,-3-6 0,2 2 0,0-15 0,4 2 0,1-15 0,3 5 0,5-8 0,-3 19 0,5-10 0,-10 23 0,-1-6 0,-8 7 0,0 4 0,0-3 0,2 1 0,1 1 0,0-1 0,-2 1 0,2-2 0,0 1 0,-1-3 0,3 2 0,-4-1 0,4 1 0,-2 0 0,1 2 0,-2 1 0,0 1 0,-3 1 0,-4 0 0,-7 4 0,-9-1 0,4 3 0,2-5 0,13 0 0,4-6 0,4 2 0,1 0 0,-3-6 0,2 4 0,-6-9 0,4 8 0,1 0 0,4 1 0,0 4 0,1-2 0,-3 1 0,2 0 0,-2 0 0,1 1 0,1 1 0,-1 0 0,1 0 0,0-1 0,-2 2 0,3-2 0,-1 2 0,3 0 0,0-2 0,-1 2 0,-2-1 0,-1 0 0,-3 2 0,2-1 0,-2 2 0,0-1 0,1 4 0,0-2 0,2 3 0,-1-1 0,7 8 0,-3 0 0,9 11 0,-8-6 0,3-2 0,2 14 0,5 11 0,1 5 0,3 13 0,-12-27 0,5 17 0,-7-25 0,8 32 0,-9-32 0,11 30 0,-10-31 0,2 5 0,-6-19 0,-4-7 0,2-5 0,-4-7 0,1-6 0,1-19 0,3 5 0,6-33 0,-2 24 0,0-10-3333,-4 24 3333,2 7 0,-3 10 0,1-3 0,-1 2 0,0 1 0,0-1 0,1-1 0,-2 1 0,7-15 0,-6 11 3333,6-10-3333,-2-2 0,-1 11 0,5-24 0,-5 24 0,1-2 0,-1 11 0,1 8 0,-1-2 0,6 8 0,2 4 0,9 16 0,-3-2 0,16 26 0,-21-32 0,26 43 0,-22-43 0,17 30 0,-16-27 0,1 2 0,-13-16 0,1-2 0,-7-10 0,2 0 0,-2-4 0,0-1 0,0-6 0,6-16 0,-1 4 0,2-3 0,10-20 0,7-18 0,-1 8 0,-1-1 0,-2 31 0,-10 12 0,8-6 0,-5 18 0,-5 8 0,16 26 0,-13-17 0,18 44 0,-16-26 0,16 43 0,-10-29-5023,-2 0 5023,-9-28 0,-6-10 0,0-5 0,0 3 0,0-3 0,0 1 0,1 1 0,-3-2 0,7 7 0,-6-5 5023,6 2-5023,-4-1 0,0-5 0,1 4 0,-3-6 0,1-4 0,-2-7 0,4-15 0,-1 2 0,14-38 0,-11 35 0,15-46 0,-11 39 0,9-33 0,-9 32 0,3-2 0,-8 28 0,0 4 0,-2 8 0,8 6 0,-5-1 0,6 3 0,9 30 0,1 8 0,5 5 0,5 8 0,-17-41 0,8 7 0,-13-19 0,-4-5 0,-4-5 0,0-7 0,0 4 0,6-29 0,-1 20 0,11-46 0,-6 29 0,22-54 0,-14 28 0,5-3 0,1-1 0,-4 4 0,-1 5 0,0 5 0,-7 17 0,5-6 0,-11 26 0,-2 8 0,2 4 0,8 18 0,-2-1 0,9 37 0,-11-27 0,16 55 0,-19-59 0,16 41 0,-20-53 0,7 9 0,-10-20 0,0 2 0,-4-12 0,-2-3 0,2 2 0,-1-26 0,2 18 0,0-59 0,2 38 0,5-61 0,1 45 0,-1 0 0,-2 0 0,1 0 0,2-27 0,-5 55 0,4-3 0,-3 22 0,-1 3 0,2 3 0,1 8 0,1-1 0,13 27 0,-6 1 0,11 36 0,-12-28 0,15 53 0,-14-56 0,14 43 0,-16-54 0,2 6 0,-7-24 0,-4-1 0,-1-10 0,-6-4 0,1-6 0,-2-17 0,1-6 0,5-36 0,1 26 0,4-44 0,1 38 0,6-38 0,-3 37 0,8-23 0,-9 45 0,12-32 0,-10 40 0,12-26 0,-14 32 0,5-5 0,-8 15 0,-3 4 0,3 4 0,8 21 0,-4-14 0,19 52 0,-16-29 0,23 60 0,-14-34-3392,1-8 0,0-3 3392,-4-10-115,21 39 115,-32-59 0,14 28 0,-17-31 0,2-4 0,-8-13 6728,0-6-6728,0 1 171,1-13-171,1 8 0,2-49 0,0 27 0,8-54 0,-1 45 0,11-29 0,-10 32 0,9-15 0,-10 33 0,1-6 0,-6 24 0,-3 0 0,1 5 0,2 4 0,0 5-6784,7 49 6784,-8-31 0,6 29 0,-3 23 0,0-26 0,0 3 0,-1-1 0,1 0 0,2 9 0,-1-9 0,0-24 0,1 13 0,-6-31 0,2 6 0,-6-17 6784,0-1-6784,-2-5 0,-3-5 0,1-4 0,-1-21 0,3 8 0,2-41 0,2 31 0,2-45 0,-2 45 0,4-30 0,-2 42 0,0-10 0,1 26 0,-3 2 0,2 6 0,3 12 0,-2-6 0,15 44 0,-8-16 0,4 15 0,0 3 0,4 14 0,-3-7 0,2-1 0,4 2 0,9 26 0,-16-56 0,5 15 0,-14-33 0,1 5 0,-6-17 0,0-3 0,0-2 0,-2-4 0,2 2 0,-2-15 0,1 8 0,0-6 0,1-19 0,4-5 0,-2-4 0,5-2 0,-6 33 0,3 1 0,-2 12 0,1 4 0,-2 2 0,2 3 0,8 22 0,-5-15 0,14 55 0,-13-38 0,15 51 0,-9-36 0,10 28 0,-11-33 0,8 24 0,-14-44 0,5 17 0,-10-35 0,0 6 0,-1-12 0,-3-3 0,2 2 0,0-18 0,1 5 0,1-34 0,3 15 0,2-27 0,0 27 0,3-10 0,-5 27 0,2 1 0,-5 17 0,-1 0 0,0 4 0,3 6 0,1 5 0,10 31 0,-6-13 0,7 33 0,-8-36 0,5 26 0,-4-29 0,2 13 0,-6-25 0,1 2 0,-6-14 0,0 1 0,-1-6 0,1 0 0,-1 0 0,2-1 0,-4-3 0,4 1 0,-3-20 0,2 2 0,1-34 0,4 16-6784,3-18 6784,-2 37 0,1-2 0,-5 24 0,0 0 0,1 3 0,0 2 0,0-1 6784,8 17-6784,-4-2 0,15 33 0,-13-27 0,14 35 0,-16-46 0,10 22 0,-10-30 0,-1 2 0,-3-9 0,-1 0 0,-1-5 0,0-16 0,2 0 0,3-26 0,1 13 0,5-21 0,-5 26 0,6-24 0,-7 33 0,1-7 0,-4 23 0,0 7 0,-2 2 0,7 14 0,-3 3 0,9 30 0,-4-12 0,8 21 0,-9-34 0,6 7 0,-10-25 0,1-1 0,-3-8 0,-2-2 0,1-6 0,0-15 0,2-3 0,-1-26 0,0 15-6784,3-32 6784,-4 40 0,4-35 0,-5 44 0,0-16 0,0 27 0,-2 6 0,2 9 0,0 9 6784,0 13-6784,3 20 0,0-2 0,7 27 0,-5-44 0,5 22 0,-6-44 0,-1 5 0,-1-13 0,-2-2 0,-2-4 0,0-30 0,0 22 0,1-49 0,1 42 0,0-52 0,0 43 0,0-41 0,-2 41 0,2-22 0,-2 29 0,2 1 0,0 21 0,-2 1 0,2 10 0,-2-4 0,4 2 0,-2 0 0,4-3 0,1 2 0,-1-1 0,3-3 0,-5 0 0,0-2 0,-2-1 0,0-1 0,3-10 0,-2 8 0,13-31 0,-6 13 0,16-31 0,-10 15 0,9-18 0,-9 23 0,3-12 0,-11 29 0,1 0 0,-7 17 0,0 2 0,0 2 0,1 4 0,0 3 0,5 17 0,-1-2-6784,9 29 6784,-8-32 0,8 25 0,-8-36 0,0 13 0,-3-20 0,-3-1 0,-4-13 6784,4 5-6784,-5-6 0,4-6 0,0-2 0,1-28 0,3 9 0,-1-22 0,5 23 0,-4-5 0,0 22 0,-3 6 0,0 12 0,0 3 0,1 4 0,0-1 0,2 1 0,-1 7 0,2-2 0,3 16 0,-3-11 0,8 11 0,-7-16 0,2 3 0,-4-10 0,-3-3 0,-1 1 0,-2-2 0,-2 3 0,3-1 0,0 1 0,2 2 0,0 0 0,0-1 0,2-1 0,0 0 0,1-2 0,1 0 0,0 0 0,1 0 0,-1 0 0,1 0 0,-1 0 0,-1 2 0,1-2 0,1 3 0,1-1 0,6 7 0,-5-6 0,8 10 0,-10-10 0,5 7 0,-6-7 0,1 2 0,-1-3 0,1 4 0,1 1 0,1 3 0,-1-1 0,1 4 0,-3-5 0,3 4 0,-3-8 0,-1 0 0,-1-5 0,0-2 0,-2-1 0,2 0 0,-2 1 0,3-3 0,2-16 0,0 12 0,6-30 0,-4 22 0,9-33 0,-10 30 0,14-40 0,-14 42 0,14-37 0,-13 37 0,5-12 0,-7 26 0,1-1 0,-2 9 0,4 2 0,2 8 0,21 20 0,-3 3 0,22 30 0,-19-21 0,10 20 0,-15-29 0,1 3 0,-11-22 0,-3-5 0,-11-12 0,2 0 0,-4-4 0,4-18 0,-2 9 0,11-46 0,-8 35 0,16-57 0,-9 41 0,10-37 0,-11 33 0,6-2 0,-11 25 0,2 10 0,-7 8 0,1 8 0,5 2 0,9 18 0,2 2 0,5 15 0,-3-7 0,0 1 0,-6-11 0,0-4 0,-9-13 0,-1-5 0,-2-7 0,-2 0 0,0-1 0,1-12 0,1 7 0,8-35 0,-3 22 0,13-42 0,-7 31 0,14-30 0,-10 33 0,1 0-1582,-10 17 1582,-6 11 0,2 0 0,-4 3 0,3 1 0,-2 2 0,8 9 0,-2 2 1582,16 32-1582,-8-12-6784,18 41 6784,-23-47 0,23 32 0,-26-48 0,11 14 0,-14-22 0,0-3 0,-4-5 6784,0-8-6784,0-2 0,4-25 0,3 6-6784,10-40 6784,-9 43-39,18-53 39,-18 57 0,14-30 0,-14 39 0,-1 6 0,-5 13 6765,0 0-6765,1 4 58,8 17-58,-3 2 0,6 28 0,-6-18 0,3 14 0,-5-31 0,0 1 0,-2-14 0,-3-6 0,2 2 0,-3-25 0,0 13 0,4-42 0,1 15 0,8-51 0,-1 22 0,0 12 0,0 1 0,0-4 0,13-28 0,-16 53 0,3-7 0,-9 34 0,-1 2 0,-2 9 0,0 7 0,0 6 0,0 25 0,0-6 0,7 34 0,-4-37 0,11 25 0,-9-42 0,3 4 0,-6-19 0,0-3 0,-2-4 0,0-6 0,2-2 0,5-27 0,-1 9-6784,13-38 6784,-12 44 0,18-44 0,-13 46 0,13-31 0,-13 34 0,0-1 0,-8 20 0,-3 1 0,-1 4 6784,2 21-6784,2 1 0,4 40 0,1-16 0,6 39 0,-4-42 0,4 20 0,-9-44 0,2 3 0,-7-24 0,0 2 0,-1-11 0,-2 3 0,2-3 0,0-12 0,2 3 0,5-26 0,-1 12 0,11-26 0,-8 17-6784,11-19 6784,-13 34 0,7-11 0,-12 29 0,1-3 0,1 18 0,-2-3 0,2 5 6784,-1 1-6784,1 5 0,3 27 0,1-9 0,4 34 0,-4-35 0,7 29 0,-8-37 0,5 11 0,-10-26 0,2-4 0,-4-9 0,0-2 0,0-1 0,0-11 0,0 0 0,1-31 0,1 16 0,3-38 0,-2 41 0,0-12 0,0 2 0,0 16 0,2-9 0,-3 21 0,0 14 0,-1 4 0,3 7 0,9 33 0,-2-10 0,11 43 0,-7-40 0,11 24 0,-13-37 0,12 7 0,-19-24 0,4-3 0,-10-8 0,0-4 0,0 1 0,1-13 0,1 5 0,5-27 0,-1 14-6784,11-32 6784,-11 34 0,19-30 0,-19 37 0,11-11 0,-13 20 0,4 8 0,-7 2 6784,12 18-6784,-6-3 0,12 28 0,-4-10 0,7 17 0,-9-25 0,8 3 0,-16-21 0,5 1 0,-10-12 0,2-2 0,-2-2 0,1-15 0,3 6 0,10-34 0,-8 30 0,5-16 0,0 4 0,8-11 0,2 0 0,-4 7 0,-12 28 0,-4 8 0,0 2 0,4 19 0,-1-4 0,7 41 0,0-21 0,10 31 0,-11-43 0,13 8 0,-17-32 0,4-1 0,-8-8 0,-2-2 0,0-6 0,1-2 0,6-18 0,1 6 0,10-15 0,-8 20 0,15-20 0,-14 27 0,9-10 0,-16 22 0,3 6 0,-7 3 0,8 21 0,1 1 0,10 33 0,-5-17 0,11 29 0,-10-35 0,11 17 0,-15-33 0,2-1 0,-9-16 0,-2-5 0,-5-7 0,2 2 0,-4-3 0,1-6 0,4 1 0,-4-23 0,6 15 0,-2-5 0,8-14 0,7-10 0,0-4 0,12-11 0,-16 44 0,4-4 0,-9 19 0,-3 4 0,-1 2 0,1 1 0,1 3 0,-1-1 0,1 2 0,10 15 0,-1 4 0,15 31 0,-12-13 0,1 0 0,-9-18 0,4 5 0,0-1 0,11 20 0,-8-21 0,2-3 0,-13-21 0,-1-3 0,-3-4 0,-2-1 0,0-4 0,-1-21 0,0 6 0,3-30 0,4 21 0,7-33 0,-6 39 0,14-33 0,-13 48 0,10-14 0,-12 24 0,-1 3 0,-1 2 0,3 14 0,1-2 0,9 30 0,-4-13 0,11 28 0,-9-26 0,9 11 0,-13-30 0,3 0 0,-10-17 0,-1-2 0,-2 0 0,-2-16 0,1 9 0,1-10 0,4-11 0,8-19 0,-1 0 0,11-25 0,-11 42 0,10-18 0,-11 31 0,5 0 0,-10 17 0,-1 8 0,-3 0 0,9 32 0,-4-12 0,15 53 0,-9-33-4966,2 6 4966,-7-26 0,-3-17 0,-3 0 0,4 1 0,-4-3 0,3 2 0,-1-1 0,2 1 4966,-2 1-4966,1-3 0,-2 2 0,5 6 0,-3-6 0,2 5 0,2-2 0,-5-7 0,4 4 0,-6-9 0,-1-4 0,-2-3 0,-1-32 0,2 22 0,3-57 0,2 50 0,11-53 0,-8 44 0,10-32 0,-8 35 0,4-4 0,-7 25 0,-1 8 0,-4 9 0,2 4 0,0 12 0,3 25 0,-1 4 0,10 29 0,-10-38 0,14 12 0,-16-41 0,7 0 0,-8-11 0,0-7 0,-2 0 0,-1-15 0,0 3 0,1-28 0,4 16 0,7-32 0,-2 28 0,14-34 0,-10 31 0,16-28 0,-14 38 0,8-12 0,-15 31 0,-1 1 0,-4 9 0,0 6 0,0-4 0,6 29 0,-3-14 0,13 40 0,-7-32 0,8 12 0,-12-27 0,-1-6 0,-6-7 0,0-4 0,0-13 0,3-1 0,8-36-1914,-5 30 1914,7-19 0,-13 38 0,5-5 0,-3 4 0,2 0 0,-1 1 0,-1 0 0,0-1 0,1 0 1914,0-1-1914,2 1 0,4-13 0,-5 12 0,5-11 0,3-1 0,-3 5 0,11-17 0,-12 20 0,1 0 0,-9 12 0,0 2 0,0 1 0,3 9 0,-2-5 0,6 22 0,-6-17 0,3 14 0,-3-17 0,0-3 0,1-4 0,-2-6 0,4 2 0,-2-2 0,1 3 0,1-2 0,-4 4 0,-3-2 0,-2 2 0,-18 4 0,3 1 0,-30 5 0,19-3 0,-4-1 0,26-5 0,8-1 0,4-2 0,1 0 0,0 0 0,-1 0 0,3 0 0,-2 0 0,1 0 0,-1 0 0,-1 0 0,1 0 0,0 0 0,-1 0 0,1 0 0,-1 0 0,1 0 0,0 0 0,-1 0 0,1 2 0,0-2 0,-2 3 0,1-1 0,-1 0 0,2 1 0,-1-1 0,2 4 0,9 9 0,-1 1 0,16 24 0,-10-9 0,13 23 0,-10-15 0,6 14 0,-10-20 0,2 7 0,-13-25 0,3 2 0,-10-17 0,3 1 0,-2-4 0,2-1 0,-3-3 0,4-14 0,-2 0 0,0-21 0,-1 13 0,-1-28 0,0 28 0,0-51 0,2 44 0,3-49 0,0 55 0,5-27 0,-4 36 0,4-17 0,-4 25 0,5-4 0,-7 15 0,13 5 0,-3 3 0,1 2 0,-5-2 0,-6-2 0,-1 0 0,1-2 0,2 1 0,-3-1 0,3 2 0,-2-1 0,3 3 0,-3-2 0,14 11 0,-11-8 0,10 7 0,7 18 0,-15-21 0,36 57 0,-30-44 0,22 39 0,-21-42 0,3 10 0,-13-26 0,-1 1 0,-5-10 0,0 1 0,0-6 0,1-30 0,1 20 0,0-22 0,7-13 0,12-38 0,-4 1 0,-1 24 0,1 5 0,-5 16 0,8-27 0,-14 51 0,3-5 0,-7 23 0,2 1 0,-1 7 0,12 14 0,-3 3 0,18 42 0,-12-18 0,1 9 0,-1-7 0,3 6-3392,8 13 0,1 0 3392,-8-11 0,1 0-368,11 22 1,-6-15 367,-20-44 0,8 19 0,-13-31 0,-4-7 0,-2-5 6420,-2-18-6420,3 0 0,0-40 0,2 28 0,3-48 0,1 47-2843,7-24 1,2-2 2842,-3 21-2269,3-12 1,0 7 2268,-8 34 0,8-28 0,-9 31 0,4-11 0,-8 19 4537,2 4-4537,-1 0 6784,8 16-6784,-2-4 0,17 49 0,-14-21 0,7 17 0,0 1 0,-6-9 0,6 11 0,1-3 0,-6-25 0,15 35 0,-18-52 0,2 3 0,-9-18 0,0-2 0,-2-5 0,0-18 0,0 0 0,6-29 0,-1 15 0,14-29 0,-8 26 0,20-34 0,-15 35 0,20-21 0,-24 38 0,8 0 0,-16 18 0,0 4 0,0 4 0,5 23 0,-2-8 0,2 9 0,3 31 0,8 30 0,1-7 0,-6-27 0,-1-7 0,-1-23 0,-1-1 0,-9-21 0,-1-5 0,-2-1 0,2-19 0,1 2 0,6-29 0,1 14 0,9-23 0,-5 23 0,14-24 0,-17 39 0,6-17 0,-15 37 0,0-6 0,-2 11 0,3 14 0,-1-7 0,5 35 0,-1-19 0,6 37 0,-2-30 0,1 2-1572,-4-23 1572,-5-9 0,1-1 0,-2 1 0,2-2 0,-3 1 0,2-2 0,1 4 1572,0-4-1572,0 0 0,-1-8 0,-2 2 0,0-3 0,1-13 0,1 5 0,2-26 0,0 16 0,4-26 0,-3 26 0,10-26 0,-10 34 0,4-9 0,-8 22 0,-1 6 0,0 2 0,5 26 0,-2-8 0,11 51 0,-7-31 0,15 35 0,-14-50 0,14 11 0,-17-33 0,4 0 0,-8-7 0,-1-12 0,2 2 0,3-27 0,-2 23 0,7-32 0,-6 33 0,7-24 0,-5 22 0,1-2 0,-5 15 0,-1 4 0,-1 4 0,3 16 0,0-4 0,11 33 0,-4-20 0,13 21 0,-8-30 0,2 0 0,-9-14 0,-3-4 0,-3-4 0,-1-10 0,1-1 0,5-18 0,-1 9 0,8-18 0,-4 18 0,4-10 0,-6 16 0,-3 0 0,-3 13 0,-1 2 0,0 5 0,4 19 0,0-2 0,8 35 0,-1-19 0,8 22 0,-7-33 0,7 11 0,-11-28 0,1 3 0,-8-12 0,0-9 0,-2 4 0,3-23 0,-1 11 0,8-30 0,-5 23 0,12-36 0,-10 37 0,10-28 0,-10 37 0,0-2 0,-6 15 0,-1 6 0,2 8 0,3 20 0,1 3 0,8 35 0,-7-33 0,14 28 0,-14-46 0,7 9 0,-10-27 0,-3-3 0,-1-5 0,0-7 0,0-2 0,0-22 0,2 10 0,3-24 0,0 24 0,5-27 0,-4 30 0,3-11 0,-5 26 0,-1 5 0,-3 8 0,2 2 0,0 9 0,5 17 0,2 13 0,2-2 0,0-3 0,4-10 0,-7-16 0,4 3 0,-10-18 0,-1 1 0,-1-6 0,0-16 0,2 4 0,-2-9-881,2 14 881,-2 6 0,0 3 0,0-1 0,1-1 0,0 1 0,0-1 0,1 1 881,-2 1-881,4-16 0,-4 12 0,3-12 0,3-6 0,0 1 0,7-34 0,-6 29 0,7-20 0,-10 36 0,1-2 0,-3 15 0,0 5 0,-2 1 0,8 22 0,-5-5 0,11 49 0,-7-26 0,9 38 0,-8-44 0,9 17 0,-12-40 0,5 6 0,-10-22 0,2-2 0,-2-2 0,0-12 0,0-1 0,5-21 0,-2 4 0,8-28 0,-6 28 0,12-38 0,-7 39 0,8-21 0,-8 33 0,-3 9 0,-4 12 0,-3 7 0,5 6 0,-1 2 0,9 37 0,-8-31 0,13 48 0,-11-45 0,10 27 0,-7-26 0,1-2 0,-7-17 0,0-2 0,-3-7 0,0 1 0,-1-5 0,0 1 0,4-17 0,-2 4 0,8-26 0,-2 10 0,6-17 0,-4 20 0,-1 7-643,-5 13 643,-3 8 0,1 2 0,-2-1 0,2 1 0,-2-2 0,2 1 0,-2-1 643,2 0-643,-1 4 0,1-2 0,2 4 0,1 1 0,2 1 0,6 10 0,-1 2 0,5 18 0,-8-17 0,7 34 0,-7-28 0,7 36 0,-7-24 0,3 25 0,-7-36 0,3 24 0,-7-36 0,5 15 0,-5-18 0,2 1 0,-1-8 0,-2-2 0,2-2 0,0 0 0,-2-2 0,3 4 0,-2-3 0,0 1 0,-1-2 0,0 0 0,2-1 0,3-7 0,0 1 0,3-12 0,-4 7 0,8-17 0,-5 8 0,6-19 0,-6 16 0,3-21 0,-6 19 0,6-15 0,-5 24 0,6-15 0,-6 22 0,4-9 0,-7 16 0,1 0 0,-1 4 0,2 2 0,-1 2 0,1 1 0,0 0 0,-2 2 0,1-4 0,-1 2 0,2 1 0,-2-1 0,1 2 0,-1 1 0,1-3 0,4 8 0,-1-1 0,3 3 0,-3-3 0,1 4 0,-3-7 0,1 4 0,-1-6 0,-1 3 0,-1-1 0,3 6 0,-2 0 0,4 9 0,-5-9 0,5 12 0,-7-13 0,7 11 0,-6-12 0,3 11 0,-1-14 0,0 11 0,-1-11 0,0 8 0,-1-5 0,1 4 0,0-4 0,3 4 0,-2-8 0,2 4 0,-1-6 0,-1 0 0,1-2 0,-2-4 0,0 0 0,-1 0 0,0-1 0,0 1 0,1-4 0,-2-1 0,2-13 0,-1 2 0,2-19 0,-1 4 0,1-22 0,-1 11 0,0 4-4176,-1 17 4176,-1 16 0,2 0 0,-2 3 0,2-3 0,0 1 0,-2-1 0,3 1 0,4-27 0,-2 15 0,2-15 4176,-4 23-4176,-2 6 0,2 2 0,-1 0 0,1 2 0,0 2 0,0-2 0,-3 4 0,3-4 0,-1 3 0,2-2 0,3 5 0,-1-1 0,6 10 0,-4-3 0,4 19 0,-4-12 0,3 32 0,-5-22 0,4 32 0,-6-31 0,5 16 0,-5-29 0,3 3 0,-5-14 0,1-2 0,-3-5 0,2-2 0,-2-3 0,7-26 0,-6 18 0,4-20 0,0-4-6784,12-39 6784,-6 20-68,4 2 0,1 6 68,-6 23 0,12-21 0,-16 32 0,1 9 0,-2 7 6717,-3 3-6717,2 3 203,-1 5-203,-1 7 0,6 23 0,-3-7 0,5 28 0,-2-28 0,8 17 0,-7-31 0,8 2 0,-11-18 0,3-2 0,-6-5 0,-1-2 0,1 1 0,-2-1 0,1 0 0,-2 0 0,1 2 0,3-12 0,-2 9 0,3-11 0,0-7 0,0 9 0,4-38 0,-5 25 0,9-40 0,-5 29 0,12-30 0,-12 41 0,9-17 0,-14 39 0,5-8 0,-7 17 0,2-2 0,1 8 0,8 16 0,-2 1 0,14 31 0,-8-25 0,16 24 0,-15-36 0,13 8 0,-20-23 0,8 1 0,-14-10 0,8-5 0,-5-3 0,8-17 0,-7 6 0,8-23 0,-8 16 0,7-27 0,-9 32 0,10-24 0,-13 37 0,8-12 0,-9 21 0,1 1 0,-3 4 0,3 4 0,-2-2 0,7 16 0,-2-2 0,10 21 0,-6-12 0,14 14 0,-9-22 0,10 5 0,-14-18 0,4-3 0,-10-5 0,8-12 0,-9 8 0,9-26 0,-10 16 0,5-35 0,-6 32 0,0-33 0,-2 38 0,2-18 0,-2 26 0,2-2 0,-2 16 0,0-3 0,3 15 0,-2-5 0,7 32 0,-5-22 0,12 41 0,-11-49 0,13 30 0,-11-40 0,4 7 0,-4-13 0,-4-4 0,-1-2 0,2-3 0,0-4 0,5-14 0,-5 6-6784,8-32 6784,-9 33 0,8-39 0,-9 43 0,3-19 0,-1 28 0,2 6 0,-3 3 6784,3 5-6784,0 9 0,0-6 0,7 24 0,-4-14 0,4 12 0,1-13 0,3 0 0,-4-11 0,0-3 0,-7-6 0,4-4 0,-6 1 0,10-9 0,-10 6 0,9-15 0,-4 7 0,0-19 0,-2 15 0,0-20 0,-1 23 0,3-14 0,-4 21 0,1-2 0,-5 9 0,5 8 0,-4-2 0,5 18 0,-4-5 0,5 25 0,-3-10 0,2 0-1966,-3-16 1966,-1-8 0,0-5 0,-2 1 0,2-1 0,-2 0 0,3 0 0,-2-1 0,7 13 0,-7-9 1966,7 6-1966,-2-1 0,0-6 0,3 7 0,-4-8 0,1-3 0,-3-3 0,-1-1 0,1-3 0,1-10 0,0 3 0,1-22 0,-3 13 0,2-18 0,-4 20 0,2-2 0,-2 17 0,0 2 0,0 6 0,-2 4 0,2-2 0,-2 1 0,0 17 0,2-9 0,-3 55 0,2 13 0,0-7 0,1 17 0,0-65 0,1 6 0,1-25 0,0-6 0,0-6 0,0-1 0,0-11 0,1 0 0,1-23 0,-1 8 0,-1-26 0,0 32 0,-2-16 0,0 32 0,0-2 0,0 10 0,0 6 0,0 0 0,2 11 0,0 12 0,0 0 0,-1 26 0,1-26 0,7 26 0,-1-34 0,9 9 0,-8-23 0,1-3 0,-6-5 0,-1 0 0,1-2 0,0 2 0,-2-4 0,1 2 0,1-5 0,6-6 0,-3 1 0,6-12 0,-7 7 0,3-13 0,-3 13 0,1-18 0,-3 20 0,-1-13 0,-1 23 0,-2 1 0,0 12 0,0-3 0,-2 25 0,2-22 0,-2 40 0,2-29 0,2 26 0,0-26 0,8 10 0,-5-24 0,6 5 0,-8-10 0,-1-2 0,0 0 0,1-6 0,-2-1 0,5-13 0,-3 3 0,2-10 0,-3 13 0,0 2 0,-2 12 0,1 4 0,0 4 0,0 0 0,1 9 0,-2-8 0,4 17 0,-4-13 0,5 8 0,-3-11 0,4-1 0,-3-6 0,-1-1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17532,'-2'-5'0,"-1"2"3152,-3 0-3152,1 3 1207,-1 0-1207,-1 0 636,1 0-636,-5 3 2048,5-3-2048,-9 7 0,6-3 0,-9 6 0,11-4 0,-5 6 0,18 16 0,-9-13 0,12 10 0,-3-18 0,-1-4 0,8 5 0,-7-5 0,12 2 0,-11-5 0,7 3 0,-8-3 0,4-5 0,-4 1 0,2-6 0,-3 6 0,3-12 0,-4 10 0,0-16 0,-4 17 0,0-5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24575,'0'5'0,"-2"-2"0,1 2 0,-1-2 0,2 2 0,0 0 0,0 39 0,0-30 0,0 39 0,0-45 0,2 33 0,-1-29 0,3 40 0,-3-41 0,6 39 0,-6-38 0,11 26 0,-10-30 0,7 4 0,-8-12 0,1-3 0,-2 0 0,0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29 24575,'-8'0'0,"2"0"0,-2 0 0,3 0 0,-1 0 0,-4 0 0,3 0 0,-10 5 0,12-2 0,-12 10 0,15-7 0,-3 11 0,8-10 0,5 6 0,-2-10 0,6 4 0,-5-6 0,13 4 0,-13-5 0,17-10 0,-16 8 0,9-20 0,-13 17 0,5-25 0,-5 21 0,1-13 0,-2 18 0,-3-1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24575,'0'6'0,"0"-1"0,0 0 0,0 1 0,-3-1 0,3 0 0,-3 19 0,1-16 0,1 37 0,-1-37 0,2 50 0,0-43 0,0 48 0,0-48 0,5 33 0,-4-39 0,8 15 0,-5-18 0,3 0 0,-1-4 0,-3-5 0,-1 0 0,3-4 0,-4 1 0,4 0 0,-5 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24575,'0'6'0,"0"-1"0,3-2 0,-3 2 0,5-5 0,-5 5 0,5 0 0,-2-1 0,12 8 0,-10-8 0,17 4 0,-18-6 0,18-5 0,-16 0 0,8 0 0,-11-1 0,9-4 0,-5 1 0,22-15 0,-22 13 0,15-15 0,-22 17 0,0-16 0,-3 18 0,-7-17 0,3 20 0,-13-8 0,13 10 0,-16 2 0,16-1 0,-10 9 0,10-9 0,-8 18 0,11-13 0,-8 16 0,11-15 0,-7 26 0,10-22 0,3 28 0,2-31 0,10 16 0,-10-17 0,13 8 0,-13-11 0,5 3 0,-6-7 0,1 5 0,-1-4 0,14 1 0,-12-2 0,28 2 0,-26-1 0,31 1 0,-32-2 0,18-4 0,-20 2 0,3-5 0,-7 6 0,-1-1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24575,'0'8'0,"0"0"0,0 4 0,0-5 0,3 3 0,0 9 0,2-8 0,-2 13 0,2-11 0,-5-5 0,3-5 0,-6-9 0,2 0 0,-1-5 0,2 4 0,0-2 0,0-14 0,0 5 0,2-16 0,4 13 0,9-4 0,2 10 0,17 2 0,3 22 0,-9-8 0,-4 15 0,-15-1 0,-4-4 0,7 16 0,-6-12 0,2 8 0,-3-9 0,-2 4 0,2-9 0,-5 1 0,3-5 0,-1-2 0,-1 2 0,1-2 0,0 0 0,1-1 0,0-2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24575,'-3'-2'0,"-2"1"0,-3-3 0,2 3 0,-21-6 0,17 6 0,-12-4 0,9 5 0,6 0 0,-13 2 0,13-1 0,-13 6 0,15-4 0,-4 5 0,9-3 0,2-2 0,1 2 0,7 3 0,-4-4 0,12 10 0,-14-10 0,18 9 0,-19-7 0,18 4 0,-19-4 0,20 6 0,-17-8 0,14 13 0,-14-12 0,6 12 0,-9-11 0,2 7 0,-4-7 0,-7 6 0,5-6 0,-12 5 0,10-8 0,-14-1 0,11-2 0,-10 0 0,5-3-6784,-14-2 6784,12 1 0,-18-8 0,26 8 0,-13-6 0,16 5 0,-3-1 0,4 1 0,2 2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24575,'5'0'0,"1"0"0,-1 0 0,0 0 0,1 0 0,1 0 0,-1 0 0,19-2 0,-18-1 0,16-3 0,-19 3 0,15-2 0,-13 2 0,20-2 0,-20 2 0,6-2 0,-10 4 0,-2-1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24575,'3'2'0,"-1"1"0,0 0 0,-1 2 0,4-5 0,5 27 0,-1-10 0,2 12 0,1 3 0,-4-6 0,1 0 0,1 10 0,-10-27 0,5 15 0,-4-17 0,4 0 0,-5-7 0,0 0 0,-1-5 0,-1 2 0,2 0 0,0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 24575,'-2'-3'0,"-1"0"0,-3 1 0,-1 1 0,1-1 0,-2 2 0,2 0 0,3-3 0,-9 3 0,7-3 0,-14 3 0,11 3 0,-9 4 0,13 0 0,-4 15 0,8-14 0,3 19 0,-3-20 0,7 15 0,-3-12 0,6 8 0,-4-12 0,-1 3 0,0-8 0,-2 4 0,2-5 0,3 3 0,0-3 0,10-3 0,-8 0 0,10-4 0,-11-2 0,8-14 0,-10 12 0,5-16 0,-11 19 0,1-9 0,-2 10 0,-2-3 0,1 9 0,4 4 0,-2 3 0,4 2 0,2 12 0,-6-9 0,16 21 0,-15-21 0,17 13 0,-14-19 0,5 6 0,-5-10 0,-5 4 0,3-5 0,-3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58:49.621"/>
    </inkml:context>
    <inkml:brush xml:id="br0">
      <inkml:brushProperty name="width" value="0.05" units="cm"/>
      <inkml:brushProperty name="height" value="0.05" units="cm"/>
      <inkml:brushProperty name="color" value="#EC9C3A"/>
    </inkml:brush>
  </inkml:definitions>
  <inkml:trace contextRef="#ctx0" brushRef="#br0">0 4583 24575,'6'0'0,"-2"2"0,-1-2 0,-1 2 0,2-2 0,-1 0 0,1 0 0,0 0 0,-1 0 0,1 0 0,0 0 0,-1 0 0,1 0 0,-1 0 0,1 0 0,0 0 0,-1 0 0,1 0 0,0 0 0,-1 0 0,1 0 0,0 0 0,-1 0 0,1 0 0,0-2 0,-1 2 0,1-2 0,-1 2 0,1 0 0,0-1 0,-1 0 0,4-2 0,-2 3 0,3-4 0,-4 4 0,5-3 0,-5 1 0,5 0 0,-5 0 0,3 0 0,-3 2 0,4-2 0,-3 2 0,5-1 0,-4-2 0,4 1 0,-2-1 0,6 1 0,-7 0 0,9-1 0,-9 2 0,10-4 0,-10 5 0,8-5 0,-9 4 0,7 0 0,-9-1 0,4 1 0,-5 0 0,2 1 0,-1 0 0,1-2 0,-1 2 0,6-4 0,-5 4 0,5-2 0,-4 2 0,4-1 0,0-1 0,6 0 0,-5-2 0,7 4 0,-8-2 0,5 1 0,-7 0 0,4 0 0,-5-1 0,1 2 0,-4-2 0,3 2 0,-3 0 0,1 0 0,-1 0 0,0-2 0,-1 2 0,6-2 0,-3 2 0,8 0 0,-6-1 0,3 0 0,-4-1 0,-2 2 0,1 0 0,1 0 0,-3 0 0,8-1 0,-6 0 0,6 0 0,-6 1 0,3 0 0,-3 0 0,-1 0 0,2 0 0,0-2 0,0 2 0,-1-4 0,-2 4 0,0-2 0,-1 2 0,1 0 0,0 0 0,-1 0 0,1 0 0,0 0 0,-1 0 0,1 0 0,-2-1 0,1 0 0,-1 0 0,3 1 0,-1 0 0,2 0 0,-3 0 0,1 0 0,0 0 0,-1 0 0,1 0 0,0 0 0,-1 0 0,1 0 0,-1 0 0,1 0 0,3 0 0,-3 0 0,3 0 0,-3 0 0,0-2 0,6 2 0,-5-2 0,8 0 0,-8 2 0,2-2 0,-4 2 0,1 0 0,0 0 0,-1 0 0,1-1 0,0 0 0,-1 0 0,1 1 0,-1 0 0,-1-2 0,2 1 0,-2 0 0,1 1 0,1 0 0,0 0 0,-1 0 0,1 0 0,0 0 0,-1 0 0,1 0 0,0 0 0,-1 0 0,-1 1 0,1 0 0,-1 0 0,2-1 0,0 0 0,-1 0 0,-1 2 0,2-1 0,-2 0 0,1-1 0,1 2 0,3 0 0,-3 0 0,6 1 0,-4-1 0,5 2 0,-5-2 0,4 1 0,-5-3 0,2 2 0,-4-2 0,-1 2 0,1-2 0,-1 3 0,2-2 0,1 2 0,1-3 0,1 4 0,1-4 0,-1 3 0,-1-2 0,0 2 0,-2-3 0,2 3 0,-3-2 0,1 0 0,1 1 0,1 0 0,1 2 0,-1-1 0,-1-1 0,-1 0 0,-1-2 0,1 2 0,3 0 0,-3 0 0,2 1 0,0-1 0,-3 0 0,7 3 0,-4-3 0,5 5 0,-5-4 0,4 3 0,-6-5 0,5 4 0,-5-5 0,0 3 0,-1-2 0,-1 0 0,1 1 0,-1 0 0,2 0 0,-2 0 0,1-1 0,1 0 0,0 2 0,-1-3 0,1 4 0,0-4 0,1 5 0,-1-4 0,1 4 0,-1-3 0,-1 0 0,1-1 0,1-1 0,-1 0 0,2 0 0,-3 0 0,1 0 0,8 2-6784,-5-2 6784,5 2 0,3-4 0,2 2 0,1-4 0,9 4 0,-17-2 0,15 1 6784,-18 0-6784,8-2 0,-11 3 0,2-2 0,-4 0 0,1 2 0,-3-3 0,4 2 0,-2 0 0,5-3 0,-5 2 0,8-4 0,-5 3 0,5-1 0,-2 0 0,-1 2 0,-2 1 0,-3-1 0,2 2 0,-2-2 0,3 0 0,-1 2 0,1-2 0,5-1 0,-4 2 0,8-4 0,-7 3 0,5-2 0,-4 2 0,1-1 0,-4 3 0,1-2 0,-3 2 0,1-2 0,0 2 0,-1-2 0,1 2 0,3-1 0,0 0 0,11-4 0,-6 4 0,11-3 0,-13 1 0,6 0 0,-9 1 0,2 0 0,-3 0 0,-1 2 0,-1-2 0,-2 1 0,-1-1 0,1 0 0,0-2 0,0 2 0,1 0 0,-1-3 0,2 3 0,8-10 0,-7 5 0,13-10 0,-12 8 0,14-10 0,-9 10 0,8-8 0,-6 8 0,-1-3 0,-2 6 0,2-4 0,-6 3 0,4-2 0,-5 4 0,0-1 0,-2 1 0,3-1 0,-2 0 0,4-2 0,-3 2 0,2-2 0,-5 3 0,1 3 0,-1 0 0,0 0 0,-1 0 0,1 0 0,0 1 0,0-3 0,1 2 0,3-7 0,-2 3 0,5-5 0,-4 5 0,-1-1 0,1 5 0,-4-1 0,2 1 0,-1 0 0,0-2 0,1 1 0,-3-1 0,5-3 0,-2 4 0,2-3 0,-3 3 0,3-4 0,-3 1 0,5-1 0,-1 1 0,1-2 0,0 3 0,1-4 0,-3 5 0,2-1 0,-4 1 0,2 0 0,-3 2 0,3-1 0,-1 3 0,3-5 0,-3 4 0,1-4 0,-1 5 0,1-2 0,1 0 0,6 0 0,-2-1 0,7-1 0,-3 2 0,0-3 0,-4 4 0,1-2 0,-6 1 0,4 2 0,-6-2 0,3 0 0,-2 2 0,2-2 0,-1 2 0,0 0 0,-2 0 0,4-1 0,3 0 0,6 0 0,-4 1 0,10 0 0,-10-2 0,11 2 0,-9-2 0,-2 2 0,-5 0 0,-3 0 0,-1 0 0,1 0 0,3-2 0,-3 2 0,3-2 0,-1 2 0,-2 0 0,1 0 0,-1 0 0,-1 0 0,1 0 0,1 0 0,-1 0 0,1 0 0,-1 0 0,1 0 0,7 2 0,-3-2 0,10 3 0,-11-2 0,6 2 0,-8-1 0,3 0 0,-7 1 0,3-2 0,-3 0 0,2-1 0,-2 2 0,1-2 0,-1 2 0,2-2 0,-2 2 0,1-2 0,-1 2 0,2-2 0,1 1 0,-1 0 0,3 2 0,-2-3 0,3 4 0,-1-2 0,0 1 0,-1-1 0,1 2 0,-1-4 0,2 2 0,0-2 0,4 0 0,-4 0 0,6-2 0,-4 1 0,9-2 0,-5 3 0,14-4 0,-15 4 0,14-5 0,-15 3 0,12-4 0,-9 4 0,10-1 0,-15 3 0,13-4 0,-14 2 0,8-2 0,-9 1 0,1 1 0,-6 0 0,1 2 0,0 0 0,-1-2 0,4 0 0,-2 0 0,2 1 0,-1-1 0,1 0 0,6-3 0,-4 0 0,5 2 0,-7 1 0,5-1 0,-2 2 0,4-6 0,-4 7 0,5-4 0,-6 3 0,6-1 0,-7 0 0,4-2 0,-5 2 0,3-2 0,-4 1 0,6-1 0,-6 2 0,8-3 0,-8 3 0,8-4 0,-9 3 0,8-1 0,-8 0 0,8-3 0,-6 4 0,6-5 0,-8 6 0,8-4 0,-5 4 0,8-3 0,-6 3 0,9-5 0,-12 3 0,11-2 0,-12 3 0,7-1 0,-8 0 0,3 0 0,-4 1 0,3-1 0,-3 0 0,5 1 0,-7-1 0,11-1 0,-9 0 0,9-2 0,-8 5 0,6-6 0,-7 5 0,5-2 0,-8 1 0,4 4 0,-4-3 0,2-1 0,-1 1 0,0-2 0,3 2 0,-1-3 0,6-5 0,-2 3 0,9-9 0,-9 9 0,13-12 0,-13 11 0,10-10 0,-9 8 0,4-7 0,-5 7 0,5-7 0,-9 10 0,4-7 0,-5 8 0,3-9 0,-2 9 0,3-6 0,-3 6 0,5-7 0,-5 6 0,3-6 0,-3 7 0,1-8 0,-1 8 0,1-10 0,-1 7 0,0-8 0,-2 6 0,3-4 0,-3 6 0,5-7 0,-5 9 0,3-10 0,-3 9 0,3-7 0,0 5 0,1-5 0,-3 7 0,3-6 0,-3 6 0,5-7 0,-3 3 0,3-7 0,-2 4 0,1-2 0,-1 8 0,1-3 0,-5 8 0,5-9 0,-5 6 0,3-3 0,-1 0 0,0 3 0,-1 1 0,2-2 0,-2 5 0,0-3 0,-1 5 0,-2-2 0,3 4 0,-2-3 0,2 1 0,-3-2 0,2 0 0,1-1 0,0 1 0,4-6 0,-3 5 0,3-9 0,-3 9 0,6-7 0,-7 8 0,7-3 0,-8 3 0,7-1 0,-5 0 0,5-2 0,-5 5 0,1-3 0,-2 5 0,-1-4 0,2 4 0,-4-3 0,3 2 0,-1 0 0,0-1 0,2 1 0,-2-2 0,1 3 0,6-5 0,-3 2 0,5-2 0,-6 1 0,2 1 0,-3 1 0,2 0 0,-3 2 0,3-2 0,-2 2 0,1-2 0,-1 2 0,-1-1 0,1 0 0,-1-1 0,1 2 0,0 0 0,-1 0 0,1 0 0,0 0 0,-1 0 0,-1-1 0,2 0 0,-2 0 0,1 1 0,1 0 0,0 0 0,-1 0 0,1 0 0,-1 0 0,3 0 0,-1 0 0,6 1 0,-5 0 0,3 0 0,-4-1 0,-1 0 0,3 0 0,-3 0 0,5 0 0,-5 0 0,5 0 0,-7 2 0,3-2 0,-3 2 0,1-2 0,1 0 0,0 0 0,-1 0 0,1 0 0,0 0 0,-1 0 0,-1 2 0,2-2 0,-2 2 0,1-2 0,1 0 0,0 1 0,-1 0 0,1 0 0,-1-1 0,1 0 0,-2 2 0,1-2 0,1 2 0,0 0 0,1-2 0,-1 2 0,4-1 0,-3 0 0,4 0 0,1 1 0,-1 0 0,13 2 0,-4-2 0,10 1 0,-9-3 0,6 5 0,-15-4 0,2 4 0,-8-5 0,-1 2 0,-1-1 0,1 0 0,-2 2 0,2-3 0,-2 4 0,2-4 0,-1 3 0,0-1 0,1 2 0,-1 0 0,2-1 0,1 4 0,-1-2 0,3 3 0,-3-2 0,3 1 0,-5-1 0,5-1 0,-6-1 0,3-2 0,-3 1 0,2-3 0,-1 4 0,0-2 0,1 0 0,-1 1 0,0-1 0,2 0 0,-2 1 0,1-1 0,1 0 0,0 3 0,-1-3 0,1 4 0,1-3 0,-1 1 0,1 0 0,1 1 0,-2-3 0,1 3 0,-1-4 0,-1 2 0,1-3 0,-2 3 0,1-2 0,-2 2 0,2-3 0,-1 2 0,1 0 0,1-2 0,-2 3 0,1-1 0,-1 0 0,2 3 0,1-2 0,1 2 0,0-1 0,1 1 0,-3-3 0,2 5 0,-2-6 0,3 5 0,-3-5 0,3 5 0,-3-3 0,2 2 0,-1-1 0,1 1 0,1-3 0,2 6 0,-3-6 0,4 6 0,-4-6 0,4 5 0,-3-3 0,1 3 0,-4-5 0,1 3 0,-1-3 0,0 2 0,-2 0 0,1-2 0,-3 1 0,4-3 0,-2 3 0,0 0 0,2 2 0,-1-1 0,5 4 0,-2-2 0,5 5 0,-5-7 0,-1 3 0,3-2 0,4 4 0,1 0 0,3 1 0,-6-6 0,-3-1 0,-3 1 0,-1-4 0,-1 2 0,0-1 0,1 0 0,-1 0 0,2-1 0,-2 2 0,1-2 0,-1 2 0,3-1 0,1 1 0,1 1 0,-1-2 0,-1-1 0,-1 0 0,-1 2 0,1-2 0,0 2 0,-1-1 0,4 0 0,-2 0 0,6 1 0,-3-2 0,8 4 0,-4-4 0,9 2 0,-9-2 0,12 1 0,-10 0 0,7 0 0,-9 1 0,2-2 0,-7 4 0,1-4 0,-1 2 0,-3-2 0,1 0 0,-1 0 0,-1 0 0,1 0 0,0 0 0,-1-2 0,1 2 0,1-4 0,1 4 0,3-2 0,-3 2 0,2-1 0,-2 0 0,6 0 0,-4 1 0,9 0 0,-8-2 0,10 0 0,-10 0 0,9-2 0,-8 4 0,1-3 0,-4 2 0,-3 0 0,-1 1 0,1-2 0,0 2 0,2-4 0,-1 4 0,2-2 0,1 2 0,-1-1 0,10-1 0,-7-2 0,9 0 0,-7 2 0,5-1 0,-8 2 0,6-2 0,-10 3 0,5-2 0,-6 2 0,6-2 0,-5 2 0,12-3 0,-9 2 0,11 0 0,-7 1 0,6 0 0,-7-2 0,7 2 0,-7-4 0,4 2 0,-8 0 0,0 1 0,-5-1 0,1 1 0,-1 0 0,1-1 0,0 2 0,2-2 0,-2 0 0,5 0 0,-1-1 0,6-1 0,1 0 0,5 1 0,-6-1 0,7 0 0,-7 0 0,1 1 0,-4 1 0,-3-2 0,-2 4 0,-3-3 0,1 2 0,-2-2 0,0 1 0,1 0 0,0 0 0,2 2 0,-1 0 0,-1-1 0,2 0 0,-2-4 0,1 4 0,1-4 0,0 5 0,-1-3 0,-1 1 0,3-2 0,-3 2 0,4-1 0,-3 1 0,1 0 0,0-2 0,-1 4 0,-1-3 0,2 2 0,-2 0 0,0-1 0,1 0 0,-1-2 0,2 0 0,1 1 0,0-3 0,1 4 0,1-6 0,-3 6 0,1-4 0,-1 4 0,-2-2 0,1 2 0,-1-1 0,2 1 0,0 0 0,-2-2 0,1 2 0,-1 0 0,3-1 0,-3 1 0,3-2 0,-4 0 0,4 2 0,-5-1 0,5 1 0,-3 0 0,2-1 0,-2 1 0,3-2 0,-4 0 0,5 0 0,-3 2 0,3-3 0,-2 3 0,5-5 0,-5 3 0,7-5 0,-7 5 0,8-7 0,-7 5 0,8-6 0,-8 2 0,7-3 0,-6 4 0,4-2 0,-4 3 0,6-7 0,-7 7 0,8-10 0,-5 9 0,6-12 0,-2 8 0,5-13 0,-8 15 0,9-16 0,-9 13 0,8-9 0,-7 11 0,6-5 0,-10 10 0,6-8 0,-8 10 0,2-4 0,-5 6 0,1 1 0,0-3 0,0 2 0,1-2 0,-2 1 0,2 2 0,-3-1 0,3 1 0,-2-2 0,2 2 0,-3-1 0,4 2 0,-4-2 0,2 1 0,-1 0 0,0-1 0,0 1 0,1-2 0,0 2 0,2-3 0,-2 2 0,3-5 0,-3 3 0,5-7 0,-3 7 0,1-7 0,-1 8 0,-1-5 0,1 5 0,1-1 0,-2-1 0,3 2 0,-3 1 0,2-2 0,-1 4 0,-2-6 0,1 5 0,-1-2 0,0 1 0,1 2 0,-1 0 0,0-1 0,1 2 0,-2-4 0,2 4 0,-1-2 0,2 2 0,-2-1 0,1 0 0,1-2 0,1 1 0,3 0 0,-3-2 0,4 2 0,-5 0 0,11-3 0,-6 3 0,10-5 0,-7 3 0,5-2 0,-10 3 0,4-1 0,-8 2 0,2 0 0,-1 2 0,-1 0 0,-1-1 0,2 0 0,-1 0 0,3 1 0,4-2 0,2 0 0,4 0 0,-4 0 0,8 1 0,-9 0 0,8 0 0,-11 1 0,4 0 0,-8 0 0,1-2 0,-1 1 0,-2 0 0,1 1 0,1 0 0,0 0 0,-1 0 0,3 0 0,1 0 0,-1 0 0,1 0 0,1 0 0,8 0 0,1 0 0,7-2 0,-7 2 0,4-2 0,-7 2 0,5 0 0,-9 0 0,6 0 0,-7 0 0,4-2 0,-7 2 0,1-2 0,-4 2 0,1 0 0,1 0 0,2 0 0,3 0 0,1 0 0,-2 0 0,5 0 0,-6 0 0,9 0 0,-10 0 0,11-1 0,-12 0 0,7 0 0,-7 1 0,4 0 0,-3 0 0,5 0 0,-6 0 0,1 0 0,2 0 0,5 0 0,-5 0 0,8 0 0,-11 0 0,7 0 0,-6 0 0,2 1 0,0 0 0,5 0 0,0-1 0,8 2 0,-13-2 0,6 2 0,-9-2 0,1 0 0,-3 0 0,-1 2 0,1-2 0,1 2 0,-2-1 0,2 0 0,-3 2 0,1-3 0,4 2 0,-2-2 0,5 2 0,-6-2 0,6 2 0,-4-1 0,8 0 0,-5 2 0,8-1 0,-9 0 0,12 3 0,-7-4 0,8 2 0,-1-2 0,-8 0 0,2 0 0,-6-1 0,-3 0 0,3 0 0,-4 0 0,1 0 0,-1 0 0,5 0 0,-3 0 0,9-1 0,-6 0 0,10 0 0,-11 1 0,8-2 0,-8 2 0,7-4 0,-8 4 0,3-2 0,-6 2 0,1-1 0,-1 0 0,1 0 0,-1 1 0,-2-2 0,1 2 0,-1-2 0,2 2 0,0 0 0,-2-2 0,1 2 0,-1-2 0,2 2 0,-1 0 0,-1-1 0,3 0 0,-2-4 0,3 4 0,-2-4 0,2 5 0,-3-3 0,1 2 0,0 0 0,-2-1 0,1 2 0,1-2 0,0 0 0,1 2 0,0-3 0,-1 1 0,1 0 0,-3-2 0,2 4 0,-2-2 0,0 1 0,1 0 0,-3-2 0,4 2 0,-2 0 0,1-1 0,1 0 0,0-2 0,1 2 0,-1-1 0,1-1 0,0 2 0,1-5 0,1 5 0,-1-4 0,-1 4 0,1-4 0,-2 5 0,2-6 0,-1 3 0,1 2 0,-3-3 0,2 3 0,-3-2 0,0 0 0,1 2 0,-1-1 0,2 1 0,1-3 0,1-1 0,2-3 0,-1 3 0,3-5 0,-4 5 0,4-3 0,-2 2 0,1-2 0,-2 2 0,0-3 0,-1 7 0,1-7 0,-3 7 0,3-5 0,-3 4 0,3-2 0,-3 3 0,1-3 0,-3 2 0,1-1 0,-1 3 0,0-1 0,2 0 0,-4 0 0,3 1 0,-2-2 0,0 2 0,1 0 0,-2-1 0,4 3 0,-4-4 0,3 1 0,-1 0 0,0-3 0,2 1 0,-2-2 0,0 1 0,2-2 0,-3 3 0,6-7 0,-5 7 0,3-8 0,-3 8 0,3-9 0,-4 7 0,4-5 0,-5 6 0,4-1 0,-4 3 0,3-1 0,-2 1 0,0-2 0,-1 3 0,2-1 0,0 0 0,0-3 0,0 3 0,-2-5 0,1 3 0,1 1 0,0-1 0,0-1 0,-1 3 0,1-8 0,2 5 0,0-3 0,-1 2 0,3-3 0,-4 2 0,5-4 0,-7 3 0,5-2 0,-1 4 0,0-3 0,0 4 0,-1-2 0,-1 1 0,1 2 0,-1 1 0,0 3 0,-2-2 0,2 1 0,-2-1 0,2 0 0,-1 2 0,0-1 0,2 1 0,-3-4 0,4 4 0,-4-3 0,2 1 0,-1 2 0,1-5 0,2 3 0,1-5 0,-1 1 0,3-3 0,-3 5 0,3-7 0,-3 7 0,1-6 0,-3 8 0,2-1 0,-4 1 0,5 1 0,-3-1 0,4-1 0,-3 2 0,2-4 0,-2 5 0,3-3 0,-3 1 0,2 0 0,0 2 0,-1 1 0,2 1 0,-4-2 0,1 1 0,-1 0 0,2 2 0,-1 0 0,1 2 0,-1-3 0,3 4 0,-4-2 0,5 0 0,-3 3 0,3-1 0,-1 0 0,5 4 0,-4-5 0,9 7 0,-7-4 0,6 3 0,-6-4 0,7 6 0,-8-7 0,6 6 0,-6-5 0,-1 0 0,-2-3 0,-1 1 0,-2-1 0,1 0 0,1 1 0,0-2 0,1 2 0,-1-3 0,-2 4 0,1-4 0,-1 5 0,2-4 0,-1 2 0,1-1 0,1-2 0,-1 2 0,5 1 0,-5-1 0,8 3 0,-6-1 0,8 1 0,-6-1 0,9 3 0,-8-3 0,10 3 0,-11-4 0,12 3 0,-10-3 0,10 0 0,-12 0 0,6-2 0,-8 0 0,1-1 0,-3 0 0,1 0 0,-1 0 0,3 0 0,-1 0 0,1 0 0,0 0 0,4 2 0,-3-1 0,10 0 0,-5-1 0,11 0 0,-10 0 0,7 0 0,-9 0 0,4 0 0,-5 0 0,3 0 0,-3 0 0,7 0 0,-9 0 0,11 0 0,-15 0 0,7 0 0,-8 0 0,-1 0 0,1 0 0,3 0 0,-3 0 0,3 0 0,0 0 0,1-2 0,6 2 0,-4-2 0,1 2 0,-6 0 0,-2 0 0,1-1 0,0 0 0,-1 0 0,1 1 0,3 0 0,-3 0 0,3 0 0,2-2 0,2 2 0,10-4 0,-4 4 0,13-2 0,-15 2 0,16-1 0,-18 0 0,12-2 0,-12 3 0,11-4 0,-13 4 0,9-3 0,-13 0 0,6 0 0,-7 1 0,8-2 0,-7 2 0,10-1 0,-9-1 0,9 0 0,-8 1 0,6-1 0,-7 2 0,4-1 0,-4 0 0,6 0 0,-6 1 0,9-2 0,-8 4 0,9-5 0,-10 4 0,10-4 0,-10 3 0,10-1 0,-8-1 0,9-2 0,-11 2 0,9-4 0,-7 3 0,4-5 0,-2 4 0,2-3 0,-3 3 0,5-3 0,-8 6 0,9-7 0,-12 6 0,13-7 0,-10 5 0,17-11 0,-7 6 0,19-15 0,-19 14 0,7-5 0,-21 15 0,6-5 0,1 1 0,1-1 0,-1 1 0,-6 1 0,-2 5 0,-1-4 0,4 1 0,3-3 0,-3 2 0,1-1 0,-4 4 0,-2-2 0,0 1 0,1 0 0,-2-1 0,3 2 0,-2-2 0,2 3 0,-3-4 0,4 4 0,-4-3 0,3 2 0,-2-2 0,2 2 0,-3-2 0,5-1 0,-2 0 0,7-8 0,-5 9 0,3-9 0,-4 10 0,-1-4 0,1 3 0,0-1 0,-1 0 0,1-1 0,0 1 0,-1-2 0,-1 3 0,5-3 0,-4 2 0,3 0 0,-2 0 0,0 3 0,-2-4 0,1 4 0,-1-2 0,3-1 0,-1 2 0,5-5 0,-5 5 0,6-4 0,-4 3 0,0-1 0,-1 2 0,-3 0 0,2 2 0,-1-3 0,1 2 0,0-2 0,-1 3 0,1-2 0,1 2 0,-1-2 0,5 2 0,-3 0 0,4 0 0,-2 0 0,-1 0 0,-1 0 0,-3 0 0,1 0 0,-1 0 0,1 0 0,-2-1 0,3 0 0,-3 0 0,5 1 0,-3 0 0,2 0 0,-3 0 0,4 0 0,-2 0 0,5-2 0,-6 1 0,5 0 0,-7-1 0,3 2 0,-3-2 0,2 0 0,1 2 0,-1-2 0,3 1 0,-3 0 0,1 0 0,-1 1 0,-1-2 0,1 2 0,0-2 0,1 2 0,1 0 0,1-2 0,0 2 0,0-2 0,-1 2 0,-1 0 0,-1 0 0,0 0 0,-1 0 0,1 0 0,0 0 0,-1 0 0,1 0 0,-2 2 0,1-2 0,-1 2 0,7-2 0,-5 0 0,8 2 0,-2-2 0,1 3 0,-3-1 0,-2 0 0,1 2 0,4 1 0,-1-2 0,5 5 0,-10-7 0,4 2 0,-6-3 0,1 1 0,0 0 0,-1 2 0,1-3 0,6 7 0,-5-6 0,12 9 0,-10-7 0,8 5 0,-5-4 0,4 5 0,-6-5 0,4 5 0,-9-5 0,6 1 0,-6 0 0,7 1 0,-5 0 0,5 0 0,-6-2 0,5 3 0,-4-3 0,3 3 0,-4-3 0,2 3 0,-3-4 0,5 3 0,-5-3 0,5 2 0,-5-3 0,3 3 0,-1-5 0,-2 5 0,0-4 0,-1 0 0,0 1 0,3 0 0,-2 0 0,0 1 0,1-2 0,-2 2 0,0-1 0,1 0 0,-1 1 0,2-1 0,1 3 0,-1 0 0,1-2 0,-1 0 0,-1-2 0,-1 2 0,2-3 0,-4 4 0,3-4 0,-2 3 0,2-2 0,-1 4 0,2-3 0,-1 3 0,1-1 0,1 0 0,-1-2 0,0 1 0,-1-3 0,-1 3 0,2-1 0,1 4 0,-3-2 0,5 1 0,-5-1 0,5-1 0,-3 1 0,2 1 0,-3-2 0,2 5 0,1-5 0,1 7 0,-1-7 0,1 5 0,-3-8 0,1 5 0,-3-3 0,2 0 0,-2 0 0,0 0 0,1-2 0,-3 3 0,3-2 0,-1 2 0,2-1 0,0 2 0,-1-2 0,-1 1 0,2-3 0,-2 3 0,1-2 0,-1 2 0,2-3 0,-2 5 0,1-4 0,1 6 0,0-7 0,1 7 0,-3-5 0,3 2 0,-1-1 0,0-1 0,1 2 0,-1 0 0,-1-2 0,1 1 0,0-1 0,-1 1 0,1 1 0,0 0 0,-1-2 0,-1 1 0,1-3 0,-1 2 0,2 0 0,-2 0 0,1 0 0,-1-1 0,0 1 0,2-2 0,-2 4 0,1-2 0,-1 1 0,2-1 0,-2 1 0,1-2 0,1 2 0,-1-1 0,1 0 0,0 1 0,-1-2 0,-1 2 0,2-3 0,-2 2 0,1-2 0,-1 2 0,2-2 0,-2 3 0,5-1 0,-3 0 0,9 2 0,-4-2 0,7 1 0,-8-1 0,3 0 0,-6-2 0,2 2 0,-4-2 0,1 2 0,-2-4 0,1 2 0,-1-2 0,2 0 0,1 2 0,-1-2 0,3 1 0,-1 0 0,3-2 0,-3 2 0,4 0 0,-7-1 0,3 2 0,-4-2 0,4 2 0,-2-2 0,1 2 0,-3-3 0,1 2 0,-1 0 0,2 1 0,-1-2 0,-1 0 0,2 0 0,-1 0 0,1 2 0,0-1 0,-1 0 0,-1 0 0,2 1 0,0-2 0,-1 1 0,4-3 0,-1 1 0,3-2 0,-2-1 0,1 2 0,-3 1 0,4-2 0,-5 0 0,6 0 0,-5 1 0,5-1 0,-4 3 0,3-5 0,-3 4 0,0-2 0,-3 3 0,2 0 0,-3 0 0,0 1 0,1 0 0,-1 0 0,0-1 0,1 2 0,3-7 0,0 4 0,3-5 0,-2 3 0,0-3 0,0 3 0,4-5 0,-5 7 0,8-8 0,-8 7 0,5-8 0,-6 9 0,1-5 0,-3 7 0,-1-4 0,2 5 0,-4-3 0,2 1 0,-1 0 0,0-2 0,2 4 0,-3-3 0,2 1 0,-2-5 0,0 2 0,1 0 0,0 1 0,2 4 0,-2-3 0,2 2 0,-3-2 0,2 1 0,-1 1 0,0 2 0,0 3 0,-1-1 0,0 1 0,0-1 0,0 1 0,0 0 0,0-1 0,-1-1 0,0 2 0,0-2 0,-1 0 0,0-1 0,-2-1 0,-1 0 0,4 0 0,-5 2 0,5-2 0,-4 2 0,-2 1 0,0-2 0,-2 2 0,9-3 0,-1 0 0,4-1 0,1 2 0,-4-4 0,2 3 0,-6-4 0,-2-3 0,0 1 0,1-3 0,3 3 0,4 0 0,-2 3 0,2-1 0,-4 2 0,2-1 0,-3 2 0,4 0 0,-1-1 0,2 0 0,1 0 0,-2-3 0,-1 2 0,-1-2 0,-2 3 0,1 0 0,0 1 0,0-1 0,2-2 0,2 2 0,-2 2 0,4 0 0,-2 2 0,1-2 0,1 0 0,0 0 0,-2 2 0,1-2 0,-1 2 0,1-2 0,1 0 0,0 0 0,-1 0 0,-1-2 0,2 2 0,-4-4 0,2 2 0,-1 0 0,1-1 0,2 1 0,0 0 0,-2-2 0,-1 2 0,1-1 0,0 1 0,0-2 0,0 2 0,-1 0 0,4-4 0,0 3 0,3-4 0,-4 3 0,3-1 0,-1 1 0,3-3 0,-3 1 0,4-3 0,-4 3 0,6-5 0,-5 7 0,5-5 0,-10 5 0,6 0 0,-5 1 0,2 1 0,-1-2 0,-1 1 0,-1-1 0,2 2 0,-4-2 0,5 2 0,-3 0 0,5-3 0,-3 5 0,5-7 0,-3 5 0,6-5 0,-6 2 0,9-2 0,-9 5 0,9-5 0,-7 3 0,6-3 0,-4 1 0,7-1 0,-10 5 0,10-3 0,-13 4 0,5-2 0,-5 3 0,2-4 0,-1 4 0,5-2 0,-4 1 0,5 0 0,-4-2 0,7 2 0,-5-2 0,6 1 0,-9 0 0,3-1 0,-4 2 0,1-2 0,1 3 0,0-4 0,1 4 0,1-2 0,-2 1 0,9-3 0,-9 1 0,11-3 0,-9 3 0,8-4 0,-7 2 0,6-1 0,-10 0 0,4 3 0,-4 1 0,1-2 0,0 2 0,1-1 0,-1-1 0,3-1 0,0 0 0,6-3 0,-4 3 0,8-7 0,-10 7 0,10-5 0,-14 8 0,3-3 0,-4 4 0,-3-2 0,2 3 0,-1-2 0,1 2 0,1-2 0,-1 2 0,2-2 0,2 1 0,-3 0 0,12-2 0,-7 1 0,10-2 0,-7 0 0,8-1 0,-11 3 0,12-5 0,-11 5 0,9-5 0,-11 2 0,11 0 0,-12 3 0,5-1 0,-7 1 0,1-2 0,-3 0 0,1 2 0,4-4 0,4 1 0,-3-2 0,7 1 0,-12 3 0,8-3 0,-7 4 0,11-6 0,-6 3 0,8-6 0,-4 2 0,-2 1 0,-2 1 0,-1 0 0,-5 4 0,6-5 0,-4 5 0,6-5 0,-6 3 0,10-3 0,-10 2 0,8-2 0,-10 3 0,8-2 0,-10 3 0,7-2 0,-7 3 0,6-1 0,-5 2 0,6-1 0,-5 0 0,3 0 0,-1-1 0,3-1 0,-3 2 0,1 0 0,1-2 0,5-4 0,-1 0 0,7-5 0,-13 8 0,10-3 0,-10 2 0,8-2 0,-5 1 0,4-3 0,-6 5 0,7-6 0,-11 7 0,10-7 0,-11 6 0,11-6 0,-9 5 0,6-5 0,-6 7 0,3-3 0,-2 2 0,3-1 0,-1 1 0,2-1 0,1-2 0,-1 2 0,-1-1 0,-3 2 0,-1 2 0,3-3 0,-4 3 0,10-5 0,-7 3 0,8-4 0,-7 5 0,4-3 0,-4 4 0,3-2 0,-5 1 0,4-1 0,-6 2 0,8-3 0,-7 5 0,2-3 0,-1 3 0,-1-5 0,2 4 0,0-4 0,-5 5 0,8-2 0,-5 2 0,2-1 0,4-1 0,4-3 0,0 2 0,7-3 0,-12 7 0,7-7 0,-7 7 0,9-6 0,-12 7 0,13-3 0,-9 0 0,10 0 0,-7-1 0,0 2 0,-7 0 0,-2 1 0,-1 0 0,-1 0 0,1 1 0,5-2 0,-3 2 0,3-2 0,0 0 0,-2 2 0,6-3 0,-3 2 0,0 0 0,-4 1 0,-1 0 0,-1 0 0,4 0 0,-1 0 0,8 0 0,-5 0 0,6 0 0,-5 0 0,2 1 0,-4 0 0,5 0 0,-7-1 0,9 2 0,-9-2 0,10 2 0,-10-2 0,11 1 0,-9 1 0,9 2 0,-9-2 0,8 1 0,-5-1 0,6 2 0,-5-2 0,3 1 0,-4-1 0,5 0 0,-7 2 0,7-4 0,-8 2 0,9-1 0,-7 1 0,13 0 0,-13 2 0,4-4 0,2 3 0,2-1 0,1 0 0,4 0 0,-14-1 0,7 0 0,-8 2 0,9-3 0,-12 4 0,12-4 0,-11 2 0,8-1 0,-5 0 0,6 0 0,-6-1 0,12 2 0,-13-2 0,15 4 0,-17-4 0,8 3 0,-11-2 0,8 0 0,-7 1 0,8-2 0,-6 2 0,8-2 0,-6 2 0,6-2 0,-7 2 0,3-2 0,-4 1 0,-1 0 0,-1 0 0,-1-1 0,-1 0 0,1 0 0,0 0 0,4 0 0,-1 0 0,8 0 0,-5 0 0,7 0 0,-5 0 0,4 0 0,-8 0 0,2 2 0,-6-2 0,1 2 0,-1-2 0,0 2 0,-1-2 0,4 2 0,-2-2 0,6 0 0,-4 0 0,7 0 0,-6 0 0,4 0 0,-4 1 0,2 0 0,-4 0 0,3-1 0,-4 0 0,3 0 0,-3 0 0,2 2 0,-3-2 0,5 2 0,-5-2 0,8 0 0,-2 0 0,4 0 0,-1 0 0,0 0 0,-6 0 0,0 0 0,-3-2 0,0 2 0,-1-2 0,2 2 0,-1 0 0,2 0 0,-1-2 0,1 2 0,1-2 0,0 2 0,1-1 0,-3 0 0,0 0 0,-1 1 0,0 0 0,-1 0 0,1 0 0,1-2 0,1 2 0,1-2 0,-1 0 0,2 2 0,-2-2 0,5 2 0,-5-1 0,4 0 0,-4 0 0,2-1 0,-3 2 0,2-2 0,-3 0 0,3 2 0,0-3 0,2-1 0,1 1 0,2-2 0,-4 3 0,2 0 0,-4 1 0,1-1 0,-3 2 0,-1-2 0,1 2 0,3-2 0,-3 2 0,3-2 0,-1 2 0,-2 0 0,1-1 0,-1 0 0,2-4 0,-1 4 0,5-4 0,-6 3 0,8 0 0,-7 1 0,7-1 0,-8 0 0,6-2 0,-4 1 0,7-1 0,-7 0 0,7-1 0,-8 2 0,5-2 0,-4 3 0,5-3 0,-5 1 0,11-1 0,-10 1 0,10 0 0,-11 0 0,9-1 0,-6 1 0,8-3 0,-5 1 0,9-1 0,-7 1 0,12-1 0,-17 3 0,14-1 0,-17 1 0,12-1 0,-9 0 0,6 0 0,-7 0 0,4 2 0,-4-2 0,1 5 0,-3-2 0,2 1 0,-3 0 0,5-4 0,-3 4 0,8-5 0,-4 5 0,8-6 0,-8 5 0,9-3 0,-11 1 0,11 0 0,-9 0 0,9 1 0,-9-1 0,8 0 0,-13 2 0,8-3 0,-6 5 0,6-5 0,-3 3 0,13-5 0,-14 4 0,23-7 0,-15 4 0,18-4 0,-10 1 0,15-2 0,-21 5 0,22-5 0,-28 7 0,21-6 0,-19 3 0,18-5 0,-22 8 0,14-5 0,-17 7 0,4-2 0,-8 1 0,-2 3 0,-1-2 0,2 0 0,3 2 0,-3-2 0,3 2 0,-2-1 0,-1-2 0,11-2 0,-2 3 0,8-5 0,-6 6 0,4-4 0,-10 3 0,8 0 0,-11-1 0,11 1 0,-9 0 0,10-2 0,-11 4 0,10-2 0,-7 2 0,6 0 0,-7 0 0,7-1 0,-6-1 0,12 0 0,-11-2 0,14 4 0,-14-2 0,10 2 0,-9 0 0,4 0 0,-7 0 0,3 0 0,-2 0 0,7 0 0,-6 0 0,11 0 0,-10 0 0,11 0 0,-9 0 0,8 0 0,-11 0 0,1 0 0,-7 0 0,-1 0 0,-1 0 0,3 0 0,-2 0 0,1 0 0,2 0 0,0 0 0,11 0 0,-7 0 0,9 0 0,-10 0 0,8 0 0,-8 0 0,7 0 0,-12 2 0,10-2 0,-12 2 0,10-2 0,-6 0 0,6 2 0,-3-2 0,6 2 0,-6-2 0,10 1 0,-9 0 0,11 0 0,-13-1 0,9 0 0,-12 0 0,5 2 0,-6-2 0,3 2 0,-2-2 0,5 1 0,-4 0 0,2 2 0,-1-2 0,0 0 0,0-1 0,3 2 0,-4 0 0,4 0 0,-2 1 0,4-3 0,-4 2 0,5 0 0,-7-2 0,9 3 0,-7-2 0,9 0 0,-9-1 0,5 2 0,-6-2 0,6 4 0,-6-4 0,7 3 0,-5-2 0,9 2 0,-10-3 0,3 2 0,5-2 0,7 2 0,2-2 0,5 5 0,-20-4 0,0 2 0,-7-3 0,0 0 0,-1 0 0,1 0 0,-2 1 0,1 0 0,-1 0 0,2-1 0,4 0 0,-3 0 0,4 0 0,-1 2 0,0 0 0,8 0 0,-7 1 0,7-2 0,-9 0 0,8 1 0,-8-2 0,5 2 0,-6-2 0,6 0 0,-6 2 0,11-2 0,-11 2 0,8-2 0,-7 0 0,0 0 0,-2 0 0,-1 0 0,-1 0 0,1 0 0,1 0 0,-1 0 0,8 0 0,-3-2 0,10 2 0,-9-2 0,10 2 0,-11 0 0,8 0 0,-9 0 0,8 0 0,-8 0 0,9 0 0,-8 0 0,6 0 0,-8 0 0,6-2 0,-8 2 0,3-2 0,2 2 0,4 0 0,0 0 0,6 0 0,-13 0 0,11-1 0,-12 0 0,8-2 0,-7 3 0,7-2 0,-6 2 0,7-2 0,-1 2 0,-1-2 0,-3 2 0,5 0 0,-9 0 0,16-1 0,-16 0 0,13-1 0,-11 2 0,14 0 0,-12 2 0,16-2 0,-16 2 0,11-2 0,-14 2 0,7-2 0,-8 2 0,1-2 0,-4 0 0,1 0 0,0 0 0,-1 0 0,1-2 0,3 2 0,-1-2 0,9 2 0,-6 0 0,11-2 0,-9 2 0,8-2 0,-6 2 0,5 0 0,-6-1 0,5 0 0,-9 0 0,8 1 0,-8 0 0,10 0 0,-10 0 0,14 0 0,-14 0 0,20 0 0,-16 0 0,14 0 0,-13 0 0,8 0 0,-8 0 0,5 0 0,-9 0 0,2 0 0,-5-2 0,4 2 0,-5-2 0,8 2 0,-7 0 0,10 0 0,-4 0 0,7-2 0,-4 2 0,7-3 0,-12 2 0,8-2 0,-9 2 0,7 0 0,-3 1 0,1 0 0,-1 0 0,1-2 0,-2 2 0,3-4 0,-5 2 0,1 0 0,-6 1 0,-1 1 0,1 0 0,-1 0 0,0-2 0,-1 2 0,-1-2 0,3 0 0,-1 2 0,5-2 0,-5 2 0,3 0 0,-2 0 0,4-3 0,-2 0 0,11-4 0,-9 3 0,15-4 0,-10 2 0,9-2 0,-11 3 0,0 3 0,-6 0 0,-3 2 0,-1-2 0,2 2 0,-1-3 0,1 2 0,0-2 0,1 3 0,0-4 0,5 2 0,-3 0 0,3-1 0,-5 1 0,7-2 0,-4 0 0,6-1 0,-4 1 0,7-3 0,-5 3 0,7-2 0,-5 3 0,3-3 0,-7 2 0,7-3 0,-8 5 0,9-3 0,-11 3 0,5 0 0,-2-2 0,7 2 0,-1-1 0,6-1 0,-12 0 0,11-1 0,-6 1 0,11-3 0,-11 4 0,4-2 0,-9 3 0,5-1 0,-3-1 0,4 0 0,-5 1 0,7-1 0,-5 0 0,10 0 0,-9 1 0,0 1 0,-7 0 0,-3 2 0,0 0 0,-1 0 0,4 0 0,-4-2 0,3 2 0,1-2 0,-2 2 0,13-3 0,-10 2 0,14-4 0,-15 5 0,15-5 0,-15 2 0,17 0 0,-12 1 0,16-1 0,-13 0 0,10-2 0,-14 1 0,8 1 0,-11 1 0,4 0 0,-6 2 0,1 0 0,-3 0 0,4 0 0,-3 0 0,10 0 0,-10 0 0,17 0 0,-11 0 0,13 0 0,-11 0 0,13 0 0,-14 0 0,12 0 0,-12 1 0,7 2 0,-9 0 0,17 2 0,-3 1 0,2 0 0,-6-3 0,1 2 0,-11-2 0,19 5 0,-14-3 0,12 3 0,-17-4 0,13 1 0,-19-1 0,16 1 0,-13-2 0,12 3 0,-13-5 0,8 6 0,-8-5 0,6 6 0,-6-5 0,9 7 0,-8-7 0,12 7 0,-9-4 0,8 3 0,-8-2 0,2-1 0,-6-2 0,1-1 0,-2-1 0,2 1 0,-1-1 0,4 0 0,-5 0 0,3-2 0,0 3 0,1-2 0,0 0 0,-1 1 0,-3-2 0,-3 2 0,-1-2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24575,'5'0'0,"-2"2"0,2-1 0,-2 1 0,7 0 0,-4-1 0,4 1 0,-4-2 0,-1 0 0,3 0 0,-5-2 0,11 1 0,-9-1 0,5 0 0,-5 1 0,0-2 0,1 3 0,2-2 0,-5-1 0,-1 0 0,-2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24575,'0'8'0,"2"-3"0,-1 2 0,1-3 0,-2 3 0,3 6 0,0-1 0,7 35 0,-6-29 0,5 30 0,-8-40 0,4 25 0,-5-23 0,7 34 0,-6-34 0,4 16 0,-2-22 0,-3 3 0,2-6 0,-2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24575,'5'3'0,"3"2"0,-3-5 0,1 5 0,3-2 0,-5 0 0,6-1 0,-4-2 0,-1 0 0,0 0 0,1 0 0,1 0 0,-1 0 0,2 0 0,-5-2 0,2-3 0,-2 1 0,4-8 0,4 8 0,-2-6 0,1 6 0,3-8 0,-6 8 0,7-14 0,-10 12 0,1-7 0,-8 7 0,0 0 0,-2 2 0,-1 3 0,1-1 0,0 2 0,-1-3 0,-2 3 0,2-3 0,-14 3 0,12 0 0,-17 0 0,18 0 0,-13 5 0,15-2 0,-11 10 0,11-9 0,-5 20 0,7-18 0,1 28 0,2-25 0,2 20 0,-1-21 0,8 16 0,-5-16 0,11 16 0,-11-16 0,13 11 0,-12-15 0,16 8 0,-13-8 0,19 1 0,-19-3 0,19 1 0,-20-3 0,15 3 0,-15-3 0,13-3 0,-13 3 0,5-5 0,-6 4 0,-3-1 0,-1 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207 103 24575,'-3'-3'0,"-1"-3"0,-2 5 0,-1-4 0,1 4 0,-3-8 0,2 8 0,-14-16 0,12 14 0,-12-14 0,14 15 0,-8-9 0,10 7 0,-12-6 0,14 4 0,-8 2 0,7 1 0,-2 3 0,0 0 0,-1 0 0,1 0 0,-1 0 0,1 0 0,-1 0 0,4 0 0,0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 24575,'-7'-3'0,"1"0"0,-1 3 0,1 0 0,0 0 0,-1 0 0,-8 0 0,7 0 0,-7 0 0,11 3 0,-2-3 0,6 6 0,-6-5 0,2 2 0,-2-1 0,2 2 0,-1-1 0,4 3 0,-5-5 0,5 4 0,-1-4 0,2 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24575,'0'7'0,"0"-1"0,0 0 0,0 1 0,0-1 0,0-3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24575,'0'7'0,"0"2"0,0-2 0,0 2 0,0-3 0,0 1 0,0 2 0,-5 15 0,0-11-1696,-1 10 0,3-19 0,3-2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24575,'0'9'0,"0"-2"0,0 2 0,-3-5 0,2 1 0,-1-1 0,2 2 0,0 0 0,0 1 0,-3-4 0,-4 23 0,3-18 0,-2 26 0,6-25 0,0 8 0,0-10 0,-3 11 0,3-10 0,-9 18 0,8-16 0,-8 10 0,6-16 0,-1 7 0,1-9 0,3 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24575,'3'6'0,"-2"0"0,4-2 0,-1 4 0,-1-4 0,0 6 0,0-7 0,-2 3 0,4 8 0,-4-4 0,2 16 0,0-10 0,-3 1 0,3 4 0,-3-14 0,0 5 0,0-5 0,0-1 0,0 0 0,0-2 0,0-1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13175,'0'7'0,"0"-1"4557,3-2-4557,0 1 1980,1-1-1980,2-1 1095,-6 3-1095,6-3 3768,-5 4-3768,10 5 0,-6-7 0,7 11 0,-6-13 0,6 19 0,-7-16 0,9 23 0,-13-20 0,5 6 0,-6-12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7:56:18.202"/>
    </inkml:context>
    <inkml:brush xml:id="br0">
      <inkml:brushProperty name="width" value="0.07938" units="cm"/>
      <inkml:brushProperty name="height" value="0.07938" units="cm"/>
      <inkml:brushProperty name="color" value="#EC9C3A"/>
    </inkml:brush>
  </inkml:definitions>
  <inkml:trace contextRef="#ctx0" brushRef="#br0">0 248 24575,'0'2'0,"3"-3"0,-3 8 0,3-3 0,-3 1 0,2 1 0,-1-1 0,4 14 0,-4-11 0,1 16 0,-2-17 0,0 8 0,0-8 0,3 9 0,-3-9 0,3 8 0,-3-8 0,0 9 0,0-9 0,0 16 0,0-14 0,2 21 0,-1-18 0,1 19 0,-2-20 0,3 25 0,-2-26 0,1 29 0,-2-30 0,5 37 0,-4-32 0,7 43 0,-7-43 0,6 42 0,-6-44 0,12 44 0,-11-44 0,8 38 0,-10-39 0,8 32 0,-7-33 0,4 14 0,-2-1 0,5 9 0,-4-3 0,9 29 0,-12-44 0,12 42 0,-12-43-6784,17 51 6784,-16-47 0,9 27-2295,-6-19 2295,-4-14-699,6 40 699,-6-39 0,6 49 0,-5-48 0,8 55 0,-9-54 0,20 67 0,-16-65 0,19 65 0,-20-65-3545,14 66 3545,-13-61 757,13 53-757,-16-59 0,13 51 0,-13-52 0,10 59 0,-11-59 961,7 47-961,-8-47 0,11 47 0,-10-44 0,14 56 0,-10-58 0,10 61 0,-10-62 580,10 67-580,-6-32 0,1 7 0,10 26 0,-17-63 737,19 64-737,-19-66-353,15 52 353,-17-51 0,14 41 0,-13-44-603,16 43 603,-16-45 0,8 20 4575,-2-2-4575,1 8 0,1-1 3515,-3-5-3515,3 3 0,-7-23 1898,17 58-1898,-8-24 0,1 2-5528,10 24 5528,-18-58 0,8 26-3081,2-11 3081,-11-18 0,18 39 0,-7-23 0,-2 5 0,12 6 0,-21-27 0,21 29 0,-22-31 0,19 31 0,-19-32 0,14 30 0,-12-32 0,18 41 0,-17-39 0,24 50 0,-23-47 5257,8 21-5257,3-2 0,-14-19 0,21 36 0,-23-38 0,18 31 0,-17-28 0,17 31 0,-18-31 4608,18 38-4608,-5-14 0,-1 0 0,8 11 0,-19-38 0,12 26 0,-14-28 0,12 26 0,-12-25 0,14 32 0,-10-31 0,11 39 0,-10-38 0,10 35 0,-12-36 0,4 13 0,0 3 0,-7-16 0,14 34 0,-13-34 0,16 38 0,-8-14 0,2 3 0,0 4 0,-8-23 0,19 46 0,-16-38 0,13 22 0,-12-25 0,-1-13 0,9 34 0,-9-36 0,11 42 0,0-13 0,-5 1 0,12 18 0,-22-45 0,22 40 0,-19-40 0,17 32 0,-18-33 0,15 25 0,-18-25 0,19 26 0,-16-30 0,13 27 0,-14-27 0,14 23 0,-16-21 0,13 12 0,-14-13 0,10 9 0,-10-9 0,11 11 0,-7-10 0,3 5 0,7 5 0,-9-9 0,17 19 0,-18-20 0,15 15 0,-13-10 0,7 1 0,-3-3 0,-7-5 0,6-1 0,-7-2 0,13 7 0,-8-5 0,15 13 0,-18-11 0,23 12 0,-24-12 0,31 11 0,-28-13 0,19 10 0,-20-14 0,5 7 0,-7-5 0,6 0 0,-6-1 0,6 1 0,-6 0 0,8 3 0,-7-3 0,8 4 0,-7-5 0,5 5 0,-7-4 0,13 5 0,-11-1 0,20 3 0,-18-3 0,12 3 0,-13-6 0,6 6 0,-6-9 0,3 9 0,-3-8 0,1 3 0,-3-3 0,1-1 0,0 4 0,2-5 0,-4 5 0,8-2 0,-7 3 0,13 0 0,-13-1 0,10 1 0,-11-3 0,4 2 0,-5-2 0,4 0 0,-5 2 0,8-1 0,-7-1 0,11 4 0,-10-3 0,11 4 0,-13-2 0,10-1 0,-8-1 0,4 1 0,-2-5 0,2 5 0,-4-2 0,3 0 0,-3 3 0,1-6 0,3 8 0,-1-5 0,1 6 0,-3-6 0,1 2 0,-3-2 0,5 5 0,-5-4 0,18 11 0,-12-13 0,14 13 0,-16-11 0,6 4 0,-9-2 0,3-3 0,-1 5 0,3-7 0,-3 6 0,4-6 0,-9 4 0,9-4 0,-8 4 0,5-5 0,-4 3 0,3-1 0,0-1 0,-1 1 0,-2 1 0,5-2 0,-7 4 0,9-5 0,-6 3 0,7-1 0,-5-1 0,15 4 0,-13-2 0,18 5 0,-18-4 0,5 1 0,-8-5 0,4 0 0,-6 2 0,5-1 0,-5 2 0,3-3 0,-1 2 0,3-4 0,-4 7 0,4-7 0,-5 4 0,3-2 0,-1 0 0,1 0 0,-1 0 0,1 0 0,0 0 0,2 0 0,-2 0 0,15 0 0,-12 0 0,14 0 0,-16 0 0,8 0 0,-8 0 0,6 0 0,-9-2 0,6 1 0,-6-2 0,4 3 0,-2 0 0,4-2 0,-3 1 0,14-9 0,-13 8 0,8-6 0,5 1 0,-12 2 0,24-11 0,-12 2 0,-2 1 0,11-6 0,-23 15 0,16-11 0,-16 13 0,1-8 0,2 1 0,-6 5 0,14-19 0,-13 16 0,18-16 0,-20 16 0,17-9 0,-5 1 0,-2 2 0,13-10 0,-18 17 0,5-9 0,4 1 0,0-4 0,1-1 0,-3 6 0,-2 0 0,5-2 0,0 2 0,6-13 0,-19 20 0,20-22 0,-19 19 0,25-28 0,-23 30 0,21-29 0,-21 30 0,18-26 0,-21 23 0,20-22 0,-19 25 0,20-30 0,-18 29 0,17-35 0,-16 29 0,24-36 0,-26 34 0,36-39 0,-37 42 0,19-14 0,-7 1 0,-11 16 0,25-32 0,-25 31 0,26-34 0,-14 12 0,4-1 0,8-22 0,-21 43 0,35-55 0,-33 53 0,16-25 0,0-3 0,-22 28-6784,40-61 6784,-39 58-4537,39-68 4537,-37 65-1517,16-29 0,0 1 1517,-16 28-1015,14-29 1,2 0 1014,-14 29 476,13-29 0,0 0-476,-15 30 0,16-29 0,0 2 0,-16 31 0,36-72 0,-35 71 0,34-72 0,-34 67-952,33-67 952,-32 69 0,8-27 0,0 0 0,-12 29 145,25-73-145,-25 74 0,21-68 0,-20 70 0,18-70 0,-21 71 265,20-72-265,-19 70 0,7-34 0,0 0 0,-8 30 0,6-30 0,-2-2 0,-7 32 1115,5-27 1,1-9-1116,-1-14 0,2-2-230,6-25 230,-12 77-51,17-65 51,-15 68 0,5-30 701,-2 1-701,-7 25-2371,9-71 2371,-9 69 2371,7-74-2371,-5 34 2996,0 2-2996,7-25-203,-8 70 203,6-26 4928,-3-1-4928,3-8-3839,-1 0 3839,1 8-2470,-1 3 2470,-5 25 0,13-60 0,-13 59 0,11-60 0,-12 59 2071,11-57-2071,-10 57 0,13-59 0,-13 60 0,11-62 0,-12 62 0,12-59 0,-12 60 0,14-53 0,-13 54 0,11-54 0,-9 53 0,6-58 0,-3 58 0,3-56 0,-4 55 0,5-48 0,-7 48 0,8-44 0,-10 46 0,13-49 0,-13 50-611,13-42 611,-13 40 0,11-36 0,-10 39 0,11-40 0,-10 42 3487,11-43-3487,-8 23 0,2-4 0,6-11 0,-13 33 3897,11-15-3897,-8 2 0,9-6 0,-4-2 0,8-12 0,-11 31 0,12-31 0,-12 36 0,11-28 0,-13 30 1890,10-20-1890,-11 18 1177,9-13-1177,-9 14 0,11-12 0,-12 12 0,9-4 0,-1-7 0,6-1 0,-1-3 0,10-4 0,-21 18 0,20-13 0,-19 14 0,20-12 0,-18 15 0,13-12 0,-17 12 0,13-12 0,-11 11 0,19-15 0,-16 14 0,17-15 0,-19 17 0,6-6 0,3-1 0,-8 6 0,18-16 0,-18 19 0,13-14 0,-12 13 0,2-3 0,0 1 0,-5 4 0,5-7 0,-5 7 0,7-6 0,-6 3 0,14-1 0,-15-1 0,19-2 0,-20 4 0,21-4 0,-18 7 0,18-6 0,-18 6 0,13-10 0,-14 10 0,3-4 0,-7 2 0,7 3 0,-5-3 0,8 1 0,-7 1 0,7-4 0,-6 4 0,4-1 0,-8-1 0,2 3 0,-2-3 0,3 3 0,2 0 0,-2 0 0,3 0 0,-4-3 0,1 3 0,2-3 0,-2 3 0,5 0 0,-5 0 0,10 0 0,-11-2 0,20 1 0,-19-1 0,27-1 0,-23 2 0,26-1 0,-27 2 0,22 2 0,-23-1 0,12 1 0,-13-2 0,7 3 0,-8-2 0,2 4 0,-2-5 0,-1 5 0,1-4 0,0 4 0,-1-5 0,1 6 0,10 2 0,-8-4 0,22 16 0,-20-17 0,36 30 0,-34-28 0,18 15 0,6 5-6784,0-1 6784,5 8 0,-15-12-1884,-4-1 1884,-14-13 0,30 27 0,-16-14 0,-1 5 0,7 4 0,-25-20 0,25 25 0,-25-23 0,25 29 0,-25-30 0,25 37 0,-22-37 0,20 46 0,-19-45 0,14 48 0,-16-45 0,20 53 0,-19-53 0,25 58 0,-22-52 0,16 54 0,-17-55 0,3 21 0,4 7 0,-10-31 0,19 77 0,-17-73-2653,14 73 2653,-14-74-1517,5 32 0,-1 1 1517,-5-32-1015,9 38 1,0 0 1014,-10-38 0,10 33 0,0 0 0,-12-35 0,19 79 0,-19-79 2029,14 74-2029,-7-35 3034,-1 0-3034,9 32 0,-16-69 0,11 60 0,-13-63 0,5 55 0,-4-57 4537,2 27-4537,2-2 0,-4-23 0,9 58 0,-9-57 0,9 59 0,-9-61 0,9 53 0,-8-55 0,5 47 0,-6-47 6784,9 50-6784,-1-12 0,1-6 0,5 34 0,-11-67 0,12 58 0,-12-57 0,11 51 0,-10-48 0,3 17 0,-1 5 0,-5-24 0,8 57 0,-2-20 0,-1-3 0,8 28 0,-13-60 0,11 56 0,-5 17-3773,-1-33 3773,1 23 0,-3-49 0,4 15 0,-2-6 0,3-3 0,-2-1 0,-4-25 0,11 56 0,-13-53 0,11 51 0,-12-52 0,6 47 0,-3-47 0,1 48 0,-2-46 0,7 54 0,-8-54 0,13 64 0,-13-62 0,11 65 0,-12-64 0,9 52 0,-9-54 0,7 59 0,-8-59 0,8 61 0,-7-62 0,9 54 0,-9-54 0,9 49 0,-6-51 0,4 41 0,-2-41 0,-3 28 0,0-31 0,-1 24 0,-1-23 0,4 28 0,-5-28 0,5 23 0,-4-25 3773,7 23-3773,-7-21 0,11 25 0,-10-25 0,11 20 0,-12-21 0,9 14 0,-9-16 0,12 17 0,-11-16 0,13 27 0,-11-24 0,12 30 0,-12-32 0,11 27 0,-10-29 0,8 26 0,-7-24 0,2 17 0,-2-11 0,2 12 0,-4-13 0,1 4 0,-5-12 0,2-1 0,-1 1 0,4-3 0,-4 2 0,4 1 0,-5 0 0,3 2 0,7 18 0,-8-16 0,13 29 0,-11-33 0,7 29 0,-7-27 0,6 27 0,-7-28 0,5 20 0,-2-21 0,0 22 0,-1-19 0,4 21 0,-3-21 0,4 19 0,-6-19 0,6 14 0,-8-16 0,5 9 0,-6-10 0,6 7 0,-6-6 0,9 9 0,-8-9 0,10 9 0,-10-10 0,11 10 0,-10-11 0,8 10 0,-7-11 0,3 7 0,-6-6 0,12 8 0,-11-5 0,16 10 0,-17-11 0,17 14 0,-13-16 0,21 23 0,-20-22 0,22 27 0,-23-26 0,13 18 0,-11-20 0,3 8 0,-3-7 0,1 2 0,-3-4 0,-1 1 0,1-2 0,0 2 0,-1 1 0,11 5 0,-12-4 0,14 6 0,-13-10 0,15 10 0,-14-9 0,12 7 0,-12-8 0,3 2 0,-3-4 0,-5 4 0,5-5 0,-1 3 0,-1 0 0,2-3 0,0 5 0,7-2-6784,-3 0 6784,-1 2 0,2-1 0,-5-1 0,10 4 0,-5-6 0,8 10 0,-2-10 6784,3 9-6784,-2-9 0,0 7 0,2-5 0,1 2 0,0 1 0,10 2 0,-16-4 0,19 3 0,-24-6 0,24 4 0,-8-2 0,-1 0 0,5 2 0,-22-4 0,11 4 0,-11-4 0,9 1 0,-9-2 0,3 0 0,-4 0 0,0 0 0,-1 0 0,1 0 0,0 0 0,-1 0 0,8 0 0,-5 0 0,13 0 0,-14 0 0,14 0 0,-14 0 0,12 0 0,-13 0 0,13 0 0,-12 0 0,11-2 0,-11 1 0,6-4 0,-6 4 0,6-1 0,-9-1 0,9 2 0,-10-1 0,8 2 0,-5 0 0,3 0 0,-1-3 0,-5 0 0,12-3 0,-9 3 0,14-4 0,-12 5 0,12-5 0,-12 6 0,13-9 0,-14 8 0,14-11 0,-14 12 0,12-9 0,-13 6 0,15-10 0,-13 7 0,18-11 0,-18 10 0,15-13 0,-15 16 0,13-10 0,-14 14 0,16-12 0,-15 11 0,16-13 0,-19 10 0,17-13 0,-16 10 0,17-11 0,-15 12 0,10-6 0,-14 7 0,14-5 0,-13 7 0,15-14 0,-15 12 0,15-15 0,-17 14 0,19-16 0,-16 16 0,17-18 0,-18 20 0,18-19 0,-20 16 0,20-16 0,-21 17 0,18-14 0,-15 16 0,11-16 0,-10 19 0,5-14 0,-7 12 0,8-9 0,-8 9 0,10-9 0,-11 9 0,10-9 0,-11 6 0,15-9 0,-14 9 0,19-12 0,-18 12 0,21-20 0,-20 18 0,18-19 0,-17 19 0,6-4 0,-4-5 0,7 4 0,-5-6 0,7-1 0,-12 13 0,13-18 0,-13 17 0,12-20 0,-15 21 0,16-21 0,-16 20 0,16-24 0,-14 23 0,12-24 0,-9 28 0,8-25 0,-8 27 0,1-13 0,3 3 0,-7 8 0,14-27 0,-10 28 0,12-36 0,-5 18 0,0-1 0,-4 3 0,2 0 0,-8 13 0,15-35 0,0 14 0,-6-2 0,14-13 0,-23 34 0,19-29 0,-17 29 0,11-23 0,-11 24 0,6-17 0,-9 18 0,6-11 0,-9 12 0,9-9 0,-6 7 0,7-8 0,-7 8 0,6-12 0,-7 10 0,8-16 0,-5 14 0,0-4 0,1-1 0,-3 4 0,7-13 0,-5 6 0,5-7 0,-5 7 0,5-7 0,-5 10 0,2-7 0,0 5 0,-1-1 0,1-1 0,0-1 0,1-6 0,-1 13 0,3-15 0,-7 25 0,3-18 0,-4 17 0,6-14 0,-6 13 0,10-26 0,-9 19 0,17-36 0,-15 34 0,9-17 0,-15 28 0,3-3 0,-1 6 0,-1-2 0,4-3 0,-2 3 0,0-5 0,5-1 0,-7 4 0,12-14 0,-12 13 0,12-16 0,-9 19 0,6-21 0,-6 20 0,6-22 0,-6 19 0,7-20 0,-8 21 0,12-21 0,-12 20 0,17-27 0,-18 26 0,16-29 0,-16 29 0,10-18 0,-10 20 0,5-11 0,-4 15 0,3-14 0,-3 13 0,5-14 0,-7 12 0,6-14 0,-3 13 0,1-13 0,-2 14 0,5-9 0,-7 9 0,7-16 0,-5 16 0,5-21 0,-2 22 0,5-20 0,-7 18 0,3-13 0,-4 14 0,3-9 0,0 9 0,-3-4 0,2-2 0,-2 8 0,5-21 0,-4 20 0,6-23 0,-9 21 0,12-16 0,-12 16 0,9-10 0,-9 11 0,4-9 0,-2 12 0,0-7 0,0 8 0,-1-3 0,-1 1 0,2-1 0,-3 0 0,2 3 0,-1-2 0,-1 4 0,-1-1 0,-2 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24575,'6'7'0,"-2"-1"0,2-3 0,-6 3 0,6-5 0,0 4 0,-2-1 0,11 5 0,-13-2 0,14 2 0,-13-3 0,13 4 0,-13-3 0,8-1 0,-8-3 0,1 0 0,1 0 0,-1 3 0,2 1 0,-2-4 0,-1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24575,'3'3'0,"0"0"0,3-3 0,1 0 0,-1 0 0,3 3 0,-2-3 0,5 6 0,-5-5 0,8 2 0,-7-3 0,9-3 0,-9 2 0,1-5 0,-1 3 0,-6-1 0,4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24575,'3'-4'0,"-2"-2"0,4 6 0,-4-6 0,5 2 0,-3 1 0,1-3 0,-1 2 0,-1-2 0,2-6 0,2 7 0,1-10 0,-1 14 0,0-16 0,-2 14 0,-1-8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78 24575,'-3'-4'0,"3"-2"0,-3 3 0,0-4 0,2 1 0,-2 0 0,3-1 0,0-2 0,-3-1 0,3 0 0,-3 3 0,3 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24575,'0'-7'0,"0"1"0,0-1 0,0 1 0,0-1 0,0 1 0,0-6 0,0 4 0,3-13 0,-3 13 0,6-16 0,-5 15 0,2-3 0,-3 9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24575,'0'-6'0,"0"0"0,0-1 0,0 1 0,0-1 0,3-5 0,-2 4 0,2-10 0,-3 11 0,0-11 0,0 10 0,0-10 0,0 13 0,0-4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24575,'3'-7'0,"0"1"0,-3-1 0,0 1 0,3 2 0,0-10 0,1 8 0,1-20 0,-4 17 0,8-21 0,-8 21 0,10-20 0,-9 19 0,3-10 0,-5 15 0,0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20 110 24575,'0'-7'0,"0"1"0,0-1 0,0 1 0,0-1 0,0 1 0,0 0 0,0-1 0,0 1 0,0-1 0,-6-2 0,2 2 0,-3-5 0,4 4 0,3 2 0,0 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24575,'2'-3'0,"2"0"0,2 3 0,0 0 0,1 0 0,-1 0 0,6 0 0,-4 0 0,15 0 0,-14 0 0,26 0 0,-25 0 0,19 0 0,-21 0 0,6-3 0,-7 2 0,0-2 0,-4 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32 24575,'-3'-3'0,"0"0"0,-1 0 0,-2 2 0,6-4 0,-6 4 0,2-2 0,1 0 0,-6 0 0,5-1 0,-5 1 0,5 6 0,-2-2 0,6 4 0,-6-4 0,0 10 0,1-6 0,-12 21 0,14-16 0,-11 13 0,13-16 0,-2 2 0,3-2 0,-2-4 0,1 3 0,-2-3 0,3 6 0,0-2 0,-3 0 0,2 12 0,-1-12 0,2 25 0,0-23 0,0 23 0,0-19 0,2 24 0,-1-20 0,5 21 0,-6-23 0,6 20 0,-5-22 0,1 16 0,-2-21 0,3 12 0,-2-12 0,2 4 0,-3-6 0,0 1 0,0-1 0,0 0 0,0 1 0,0-1 0,0 0 0,0 1 0,0-4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7:57:46.130"/>
    </inkml:context>
    <inkml:brush xml:id="br0">
      <inkml:brushProperty name="width" value="0.05" units="cm"/>
      <inkml:brushProperty name="height" value="0.05" units="cm"/>
      <inkml:brushProperty name="color" value="#EC9C3A"/>
    </inkml:brush>
  </inkml:definitions>
  <inkml:trace contextRef="#ctx0" brushRef="#br0">1 3288 24575,'0'-6'0,"0"0"0,0 1 0,0-1 0,0 0 0,0 1 0,2-6 0,-1 4 0,4-4 0,-5 6 0,3-1 0,-1 3 0,-1-2 0,1 2 0,-2-3 0,3 3 0,-2-2 0,4 2 0,-5-3 0,5 0 0,-4 1 0,4-1 0,-5 0 0,3 0 0,-1 3 0,-1-2 0,1 2 0,1-3 0,-2 1 0,1-1 0,0-2 0,2 4 0,1-6 0,-2 6 0,0-4 0,-1 2 0,-1 1 0,1-1 0,1 0 0,-3 1 0,3-1 0,-1 3 0,-1-5 0,2 4 0,-1-6 0,-1 3 0,4-3 0,-5 3 0,3-4 0,-3 5 0,2-5 0,-1 5 0,1-5 0,-2 5 0,3 0 0,-3-6 0,5 2 0,-4-5 0,1 2 0,1 7 0,-2-8 0,1 7 0,1-14 0,-3 13 0,5-18 0,-4 18 0,1-15 0,-2 15 0,3-15 0,0 17 0,0-14 0,2 18 0,-4-13 0,1 11 0,0-12 0,-1 9 0,4-12 0,-4 12 0,4-19 0,-2 17 0,2-14 0,-2 11 0,5-8 0,-7 8 0,7-4 0,-3-6 0,1-2 0,2-3 0,-2-4 0,-3 17 0,2-15 0,-4 13 0,6-9 0,-3 8 0,4-8 0,-2 7 0,-1-12 0,-2 16 0,5-24 0,-7 27 0,4-15 0,-5 20 0,2 1 0,-1-4 0,1 3 0,1 0 0,0-16 0,0 14-6784,5-36 6784,-7 34-4537,14-52 4537,-10 48-353,8-40 353,-8 45 0,3-37 0,-4 34-2917,6-47 2917,-9 47 1162,14-44-1162,-12 44 2884,9-44-2884,-11 44 0,6-35 0,-6 38 399,4-14-399,-2 16 5118,0-16-5118,3 13 0,2-33 0,-5 32 0,7-36 0,-6 37 0,7-31 0,-8 29 0,10-30 0,-11 29 3845,10-23-3845,-8 28 1183,4-21-1183,-3 21 0,3-21 0,-1 21 0,3-31 0,-4 28 0,5-30 0,-5 34 0,7-31 0,-8 31 0,12-32 0,-15 30 0,18-30 0,-15 29 0,16-33 0,-16 32 0,15-33 0,-15 34 0,15-28 0,-15 28 0,12-18 0,-15 20 0,16-18 0,-16 18 0,18-26 0,-18 25 0,16-22 0,-16 22 0,15-19 0,-12 22 0,16-25 0,-16 25 0,17-22 0,-17 22 0,23-27 0,-19 26 0,17-29 0,-22 27 0,16-17 0,-17 18 0,17-13 0,-15 14 0,13-11 0,-12 11 0,10-12 0,-9 14 0,11-20 0,-13 19 0,15-23 0,-15 21 0,15-18 0,-12 18 0,12-15 0,-12 15 0,12-10 0,-15 11 0,12-6 0,-15 6 0,11-4 0,-10 8 0,5-2 0,-4 2 0,-2 0 0,0-3 0,2 1 0,1 1 0,1-3 0,-1 6 0,-2-7 0,2 7 0,-1-4 0,1 5 0,1-3 0,-3 1 0,7-4 0,-6 2 0,12-6 0,-10 6 0,5-4 0,-5 5 0,-1-2 0,1 4 0,2-1 0,-4-1 0,8 0 0,-8 0 0,9-5 0,-6 7 0,6-7 0,-9 5 0,6 0 0,-7 1 0,8-1 0,-5 2 0,7-4 0,-6 5 0,3-5 0,-4 4 0,7-4 0,-6 4 0,4-1 0,-6 2 0,1-3 0,-3 5 0,0-4 0,-3 5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24575,'0'6'0,"0"1"0,3-1 0,-3 0 0,3 1 0,0-4 0,6 17 0,-4-13 0,6 16 0,-7-19 0,8 7 0,-5-9 0,8 9 0,-8-9 0,2 3 0,0-8 0,-2 3 0,0-6 0,-2-1 0,-1 3 0,2-13 0,-2 11 0,-1-20 0,-3 17 0,-3-18 0,2 19 0,-8-13 0,5 16 0,-8-10 0,8 11 0,-13-8 0,11 8 0,-9-2 0,8 6 0,1 3 0,2 0 0,-1 4 0,4-4 0,-2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24575,'7'0'0,"-4"3"0,0 1 0,0-1 0,0 0 0,1 0 0,13 14 0,-14-7 0,14 11 0,-16-15 0,7 6 0,-6-4 0,3 3 0,-7-7 0,1-4 0,-5-1 0,2-7 0,-2-5 0,0-10 0,2-1 0,1-6 0,6 12 0,9-12 0,2 20 0,19-15 0,-17 22 0,7-9 0,-16 12 0,-1 0 0,-2 3 0,1-2 0,-4 4 0,4-4 0,-1 5 0,2-3 0,1 1 0,-4-1 0,0-3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91 24575,'0'-7'0,"0"1"0,0-1 0,0 1 0,-3 2 0,2-1 0,-2 1 0,-5-8 0,3 7 0,-13-12 0,10 15 0,-4-10 0,5 11 0,-2-1 0,2 2 0,-5 2 0,7 2 0,-6 8 0,7-2 0,-3 14 0,4-9 0,6 15 0,1-16 0,11 13 0,-7-13 0,21 7 0,-17-13 0,32 3 0,-29-10 0,39-10 0,-42 3 0,26-14 0,-28 9 0,3-13 0,-10 9 0,-3-1 0,-4 13 0,-2 4 0,6 4 0,-6 2 0,5 0 0,-2 5 0,3-3 0,0 1 0,0-1 0,0 9 0,0-9 0,0 28 0,0-25-6784,0 36 6784,0-36-4537,0 42 4537,0-41-1714,-3 35 1714,0-37-232,-6 23 232,1-27 0,-7 12 0,8-14 3573,-8 1-3573,7 0 5342,-7-9-5342,8 5 3714,-17-13-3714,15 6 638,-12-7-638,2-6 0,7 6 0,-11-18 0,15 21 0,-2-6 0,8 15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24575,'2'0'0,"-1"0"0,8 0 0,-2 0 0,-1 0 0,6-6 0,-4 5 0,6-5 0,-7 3 0,3 2 0,-4-1 0,6-4 0,-4 4 0,6-15 0,-7 14 0,0-19 0,-4 16 0,-3-15 0,0 13 0,-3-10 0,2 10 0,-10-7 0,5 11 0,-6-2 0,6 6 0,-1 0 0,1 0 0,-9 12 0,9-7 0,-11 21 0,16-17 0,-8 23 0,8-22 0,4 22 0,-1-23 0,20 22 0,-15-21 0,28 19 0,-26-21 0,12 4 0,-15-9 0,14 3 0,-10-5 0,25 5 0,-25-6 0,24-6 0,-24 5 0,21-14 0,-21 13 0,7-12 0,-11 12 0,-2-3 0,-1 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24575,'6'0'0,"0"0"0,6 0 0,-4 0 0,4 0 0,6 0 0,-9 0 0,8 0 0,-10 0 0,10 0 0,-11-3 0,25 0 0,-24-1 0,22-2 0,-20 6 0,5-6 0,-10 5 0,-1-2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24575,'0'6'0,"3"6"0,-2-4 0,2 4 0,-1-6 0,5 23 0,-3-17 0,10 53 0,-12-49 0,9 41 0,-10-47 0,8 35 0,-8-32 0,7 41 0,-7-42 0,8 31 0,-8-33 0,10 19 0,-9-24 0,3 7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1298 24575,'0'-7'0,"0"-2"0,0 2 0,0-3 0,0 4-8503,0-46 8503,0 34-2300,-6-66 2300,2 67-1603,-10-35 0,-1-3 1603,3 26-1072,-18-50 1,-1 0 1071,16 46 0,-29-51 0,-2 2 0,28 50-78,-19-17 1,-11-14 0,11 14 77,14 18 1014,-12-9 1,-5-4-1015,-27-29 3034,43 48-3034,-31-28 0,3 2 0,36 33 1134,-42-31 0,51 43 0,-7-5 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24575,'0'6'0,"0"1"0,0-1 0,0 0 0,3-2 0,-2 4 0,2-4 0,-3 20 0,0-15 0,0 29 0,0-28 0,-6 30 0,2-29 0,-9 26 0,9-27 0,-2 10 0,4-16 0,1-1 0,-2-3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24575,'6'0'0,"1"0"0,-1 0 0,0 0 0,0 0 0,12 3 0,-6-3 0,6 3 0,3-3 0,-9 3 0,37-2 0,-32 2 0,37-3 0,-44 0 0,28 0 0,-29 0 0,12 0 0,-18 0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 24575,'-4'-3'0,"-2"2"0,6-4 0,-6 4 0,2-2 0,1 0 0,-3 2 0,-3-7 0,1 6 0,-4-3 0,5 5 0,1 0 0,0 0 0,2 3 0,-5-3 0,5 3 0,-8 3 0,5-5 0,-2 19 0,5-8 0,1 7 0,3-7 0,6 11 0,-5-13 0,13 25 0,-9-29 0,18 25 0,-14-27 0,17 22 0,-17-24 0,11 6 0,-12-8 0,12-3 0,-11 3 0,20-15 0,-20 12 0,17-22 0,-18 18 0,1-11 0,-3 15 0,-3-12 0,1 10 0,-1-16 0,-3 13 0,-3-10 0,-1 13 0,1-6 0,-3 10 0,5 1 0,-2 4 0,3 2 0,0 11 0,0-7 0,0 21 0,0-21 0,3 30 0,-2-29 0,2 52 0,-3-48 0,0 62 0,0-62 0,-9 56 0,7-57 0,-15 34 0,12-41 0,-10 12 0,8-17 0,-8 3 0,7-5 0,-10 0 0,13-2 0,-9 1 0,9-2 0,-1 0 0,0 2 0,3-4 0,-4 4 0,4-5 0,-29-17 0,22 11 0,-48-40 0,48 36 0,-24-28 0,35 29 0,-3-1 0,6 11 0,-2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7:58:2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71 24575,'5'0'0,"1"0"0,-1 0 0,1 0 0,0 0 0,2 0 0,-2 0 0,24 0 0,-19 0 0,37 0 0,-37 0 0,32 0 0,-31 0 0,29 0 0,-29 0 0,24 0 0,-28 0 0,20 0 0,-20 0 0,25-3 0,-23 3 0,31-3 0,-31 3 0,22-2 0,-23 1 0,16-2 0,-17 3 0,15 0 0,-16 0 0,11 0 0,-13-2 0,0 1 0,-8-1 0,-6 2 0,3 2 0,-2-1 0,-8 4 0,8-5 0,-33 5 0,29-4 0,-62 6 0,55-5-6784,-78 8 6784,77-9-2269,-33 3 1,1-1 2268,34-2-1490,-71 4 1490,75-4 0,-32 1 0,38-2 3799,0 0-3799,9 0 5680,7 0-5680,33 0 0,-24 0 3332,23 0-3332,18-5-6784,20 1 6784,-5-1 0,-8 2 0,-24 3 0,-24 0 0,46 0 0,-49 0 0,14 0 0,-28 0 0,0 0 0,-3 2 0,-35 4 0,26-2 0,-69 3 0,64-6 0,-34 4-4537,-3-2 4537,31 0-1517,-33 0 0,0-1 1517,33-1 0,-28 0 0,0 0 0,31-1 3034,-20 0-3034,36 0 4537,10 0-4537,9 0 6784,-7 0-6784,32-5 0,-28 4 0,66-12 0,-61 11-3392,35-4 0,2 0 3392,-33 4-2269,32-2 1,0 1 2268,-33 2 0,35-1 0,-3-3 0,-33 3 0,39-3 0,-56 5 4537,2 0-4537,-10 0 6784,-2 0-6784,-10 3 0,9-3 0,-37 5 0,33-4 0,-20 1 0,-9 1 0,25-2 0,-60 1 0,58-2 0,-46 0 0,52 0 0,-21-2 0,32 1 0,-2-2 0,17 3 0,-6 0 0,36 0 0,-30 0 0,57-7 0,-53 5 0,27-6 0,19-2 0,-38 5-3392,32-4 0,-1 0 3392,-34 4-1089,28-1 0,0 0 1089,-31 5 0,47-7 0,-59 7 0,2-1 0,-16 2 5705,-7 0-5705,-9 2 0,13 1 0,-44 5 0,41-4 3257,-23 1-3257,10 3 0,15-7 0,-25 7 0,21-6 0,-1 1 0,-9 1 0,19-2 0,-25 1 0,22-3 0,-17 5 0,24-4 0,-5 1 0,15-2 0,-12 0 0,4 0 0,-10 0 0,-1 0 0,4 3 0,-34 2 0,25-1 0,-48 3 0,49-6 0,-21 2 0,34-3 0,0 0 0,8 0 0,19 0 0,-14 0 0,14 0 0,13-5 0,-22 3 0,68-8 0,-62 9-3392,30-5 0,2-1 3392,-30 5 0,72-8 0,-74 10 0,12-3 0,-30 3 0,-15 0 0,-23 5 0,19-4 0,-19 4 0,21-5 0,8 0 0,-5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84 24575,'-6'-9'0,"2"2"0,-3-2 0,4 2 0,1 4 0,-2-3 0,0 2 0,-7-5 0,6 2 0,-13-5 0,10 7 0,-4 0 0,6 5 0,2 3 0,-2 0 0,3 6 0,-1 4 0,-4 9 0,6-8 0,-3 18 0,5-22 0,2 16 0,2-18 0,11 9 0,-7-12 0,12 6 0,-12-10 0,4 2 0,-6-3 0,1 0 0,-1 0 0,12-9 0,-12 4 0,19-16 0,-22 13 0,14-21 0,-16 19 0,5-17 0,-6 19 0,-3-4 0,2 6 0,-1 5 0,7 4 0,5 13 0,1-5 0,0 1 0,1 2 0,-4-8 0,21 17 0,-19-15 0,22 10 0,-23-14 0,5 5 0,-10-9 0,-1 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24575,'7'0'0,"5"0"0,-5 0 0,2 3 0,-3-2 0,17 7 0,-12-6 0,24 3 0,-27-5 0,24 3 0,-22-2 0,39 1 0,-36-2 0,27 0 0,-32 0 0,4-2 0,-9-2 0,-3 0 0,0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24575,'4'3'0,"1"1"0,-1 10 0,2-5 0,-2 6 0,4 10 0,-6-13 0,15 62 0,-15-56 0,12 58 0,-13-64 0,5 28 0,-6-30 0,6 16 0,-5-18 0,4 7 0,-4-12 0,2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24575,'10'0'0,"-3"0"0,2 0 0,-3 0 0,0 0 0,15 0 0,-11 0 0,24 0 0,-24-3 0,10 2 0,-13-5 0,-1 3 0,0-1 0,-2-7 0,-1 6 0,-1-13 0,-1 10 0,5-10 0,-6 10 0,3-12 0,-3 11 0,-8-9 0,5 11 0,-11-2 0,10 5 0,-11 4 0,7 1 0,-18 13 0,16-11 0,-8 11 0,12-13 0,0 7 0,-2-4 0,-9 17 0,11-12 0,-6 17 0,12-18 0,9 32 0,-4-30 0,21 43 0,-16-43 0,24 30 0,-24-34 0,24 16 0,-27-17 0,30 7 0,-29-8 0,26-1 0,-25-3 0,23-6 0,-22 2 0,16-11 0,-19 10 0,2-7 0,-6 11 0,-3-1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 24575,'-4'-3'0,"-2"2"0,3-2 0,-4 3 0,1 0 0,0 0 0,-1 0 0,-5 3 0,4 1 0,-13 2 0,13-3 0,-7 3 0,11-5 0,1 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24575,'-7'3'0,"1"-3"0,2 6 0,-1-5 0,4 4 0,-8-1 0,5-1 0,-17 9 0,12-7 0,-12 6 0,17-7 0,-2-1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24575,'-3'4'0,"2"1"0,-2-1 0,3 2 0,-3 1 0,3-1 0,-6-3 0,5 0 0,-2-3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24575,'-4'3'0,"1"0"0,0 1 0,3 1 0,-6-4 0,2 10 0,-2-9 0,-3 15 0,4-15 0,0 7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24575,'-4'3'0,"1"1"0,3 2 0,0 0 0,0 4 0,0-3 0,0 2 0,0 5 0,0-2 0,0 3 0,0-6 0,0-2 0,0-1 0,-3-3 0,3 3 0,-3-2 0,3 2 0,-3 6 0,2-7 0,-2 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24575,'0'6'0,"0"1"0,0-1 0,0 0 0,0 1 0,0-1 0,0 0 0,0 1 0,0-1 0,0 0 0,0 1 0,3 2 0,-2-2 0,2 7 0,-3-6 0,-3 21 0,2-16 0,-5 34 0,6-32 0,-3 19 0,3-29 0,0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7:59:41.857"/>
    </inkml:context>
    <inkml:brush xml:id="br0">
      <inkml:brushProperty name="width" value="0.07938" units="cm"/>
      <inkml:brushProperty name="height" value="0.07938" units="cm"/>
      <inkml:brushProperty name="color" value="#293362"/>
    </inkml:brush>
  </inkml:definitions>
  <inkml:trace contextRef="#ctx0" brushRef="#br0">1 6436 24575,'0'-5'0,"0"-1"0,0 0 0,2 1 0,-1-1 0,11-17 0,-7 15 0,16-38 0,-16 38 0,12-33 0,-15 32 0,13-27 0,-11 28 0,12-35 0,-12 35 0,4-18 0,-3 3 0,-4 13 0,11-39 0,-10 37 0,11-42 0,-12 43 0,9-45 0,-2 10 0,-1 5 0,6-33 0,-12 59 0,6-61 0,-6 61 0,4-61 0,-4 61 0,6-56 0,-6 58 0,12-51 0,-11 51 0,12-50 0,-12 47 0,11-49 0,-12 50 0,11-49 0,-10 51 0,13-51 0,-13 52 0,13-52 0,-13 48 0,13-48 0,-13 49 0,7-16 0,2-7 0,-6 26 0,15-49 0,-18 50 0,21-45 0,-20 43 0,19-53 0,-19 52 0,16-60 0,-16 59 0,19-59 0,-19 61 0,20-56 0,-21 55 0,23-62 0,-21 60 0,18-60 0,-18 63 0,14-61 0,-5 21 0,-1 0 0,3-16 0,-14 57 0,17-44 0,-16 44 0,18-55 0,-17 50 0,14-55 0,-15 56 0,15-52 0,-14 54 0,17-60 0,-18 59 0,18-61 0,-18 61 0,23-64 0,-21 64 0,13-28 0,-6 2 0,-6 26 0,17-69 0,-19 68 0,13-35 0,1-2 0,-10 28 0,26-65 0,-25 72 0,20-51 0,1 4 0,-9 9 0,2 3 0,-4 6 0,-14 28 0,31-67 0,-28 70 0,23-60 0,-22 62 0,20-67 0,-22 64 0,12-31 0,-5 9 0,-8 25 0,20-57 0,-7 14 0,-2 5-6784,9-20 6784,-22 58-1856,19-42 1856,-16 41-1030,22-47 1030,-20 47 0,18-46 0,-21 48 0,19-56 0,-20 52 0,24-55 0,-25 56 0,24-50 0,-21 53 0,22-56 0,-20 55 0,15-52 0,-15 53 0,12-43 0,-15 45 0,15-38 0,-18 38 0,18-32 0,-15 33 0,8-11-183,-2-2 183,-2 15 0,7-33 0,-6 34 0,10-36 0,-14 35 5264,18-36-5264,-8 16 0,-1-2 0,13-9 0,-24 27 0,20-24 0,-19 29 0,18-28 0,-17 28 0,21-27 0,-23 25 0,26-27 0,-24 29 0,27-34 0,-24 36 0,24-30 0,-24 31 2491,19-26-2491,-20 26 0,15-24 0,-16 23 1751,16-21-1751,-15 20 347,15-17-347,-15 21 0,12-16 0,-15 14 0,17-12 0,-16 9 0,19-11 0,-16 13 0,18-16 0,-20 16 0,25-16 0,-25 16 0,26-15 0,-25 15 0,20-16 0,-20 16 0,10-12 0,-11 15 0,6-11 0,-7 12 0,10-9 0,-9 8 0,8-8 0,-10 7 0,7-3 0,-8 3 0,1 1 0,0-1 0,-2-1 0,3-1 0,2 2 0,-2 0 0,7-2 0,-8 2 0,12-3 0,-12 3 0,21-7 0,-18 8 0,18-8 0,-21 7 0,7 0 0,-6-2 0,7 1 0,-3 1 0,3 1 0,-7-1 0,2 3 0,-2-3 0,5 1 0,-5 1 0,9-4 0,-7 4 0,17-6 0,-16 5 0,16-3 0,-17 5 0,2-2 0,-5 1 0,-1-1 0,1 2 0,1 0 0,-1 0 0,1 0 0,-1 0 0,1 0 0,2 0 0,-2 0 0,7-3 0,-6 2 0,11-1 0,-10 2 0,7-3 0,-9 3 0,2-3 0,-2 3 0,-3 3 0,7-3 0,-6 3 0,14 2 0,-10-4 0,17 9 0,-16-9 0,21 9 0,-21-9 0,12 7 0,-15-8 0,-1 5 0,5-1 0,-5-1 0,3 2 0,17 0 0,-17 1 0,32 7 0,-31-8 0,22 10 0,-23-13 0,20 15 0,-20-12 0,23 15 0,-25-12 0,24 12 0,-24-15 0,24 20 0,-21-21 0,22 26 0,-23-24 0,28 27 0,-26-24 0,28 26 0,-29-28 0,26 31 0,-25-31-6784,30 38 6784,-30-33 0,16 15-2684,-3-1 2684,-13-18 0,28 37 0,-14-20 0,-2 5 0,10 10 0,-26-30 0,22 28 0,-22-29 0,21 32 0,-23-31 0,30 46 0,-29-43 0,35 52 0,-35-52 0,35 60 0,-33-58 0,26 55 0,-25-58 0,8 21 0,2 3 0,-9-23 0,26 60 0,-28-59 0,33 72 0,-32-70 501,34 72-501,-31-68-3814,37 64 3814,-39-64-2550,38 63 2550,-42-67 173,35 61-173,-33-63 1009,26 61-1009,-15-25 0,0 2 0,7 25 0,-19-59 0,10 29 0,1 2 0,-10-28 0,16 37 0,3 15 0,-15-51-103,13 43 0,-2 0 103,-15-46-1015,11 37 1,-1-2 1014,-11-36 452,9 30 1,-2 2-453,-7-31 0,10 33 0,0 0 0,-8-31 0,12 36 0,0 1 0,-13-35 0,13 35 0,0 0 0,-12-37-453,10 35 1,2-1 452,-11-37 0,6 37 0,0 1 0,-7-35 0,4 30 0,-1-1 0,-6-31 0,23 73 0,-24-75 0,14 35 0,2-1 0,-13-35 0,14 36 0,0 0 0,-14-34 0,28 73 0,-29-74 2029,19 66-2029,-7-25 3034,-5-2-3034,14 39 4537,-23-77-4537,26 77 6784,-27-79-6784,22 72 0,-20-73 0,11 58 0,-13-60 0,10 54 0,-11-52 0,13 62 0,-11-62 0,4 28 0,4 0-6784,3 10 6784,-2-1-945,12 21 945,-22-60 0,15 40 0,-17-43 0,11 42 0,-10-39 0,6 23 0,-3-13 0,-2-13 0,10 38 0,-8-36 0,10 35 0,-9-22 0,3 2 0,1 8 0,-6-25 0,6 25 0,-6-26 0,8 29 0,-10-28 0,16 33 0,-16-33 6316,11 13-6316,-3 2 1413,3-4-1413,-2 7 0,4 0 0,-10-20 0,10 23 0,-8-24 0,8 27 0,-10-27 0,10 21 0,-13-20 0,13 12 0,-11-13 0,11 16 0,-8-17 0,6 19 0,-9-20 0,6 16 0,-6-14 0,6 8 0,-4-10 0,5 14 0,-7-13 0,11 17 0,-13-16 0,18 11 0,-18-11 0,18 11 0,-15-13 0,11 13 0,-13-14 0,7 12 0,-6-10 0,7 12 0,-8-10 0,10 15 0,-9-17 0,4 8 0,2-3 0,2 1 0,-2 3 0,5-2 0,-11-7 0,4 5 0,-3-5 0,8 14 0,-8-11 0,13 14 0,-17-16 0,9 6 0,-9-7 0,6 4 0,-5-3 0,10 3 0,-10-4 0,10 8 0,-8-10 0,7 8 0,-5-10 0,7 7 0,-6-7 0,3 5 0,-4-6 0,-1 1 0,1 3 0,0-4 0,-1 4 0,3-2 0,-2-2 0,8 6 0,-8-6 0,15 9 0,-13-6 0,12 6 0,-13-6 0,9 4 0,-9-8 0,8 5 0,-8-4 0,6 4 0,-7-5 0,2 3 0,-2-3 0,-1 0 0,1 2 0,2-1 0,-2 2 0,7-3 0,-6 0 0,11 2 0,-10-1 0,15 1 0,-15-2 0,12 0 0,-13 0 0,11-2 0,-11 1 0,19-7 0,-17 7 0,16-9 0,-18 9 0,11-14 0,-11 12 0,1-10 0,10-7 0,-10 10 0,26-34 0,-22 36 0,26-38 0,-31 38 0,38-46 0,-39 42 0,39-52 0,-38 51 0,33-56 0,-30 55 0,26-52 0,-30 53 0,26-46 0,-25 47-6784,26-46 6784,-24 45-3477,21-51 3477,-21 51 0,21-53 0,-24 52 0,24-62 0,-24 60 0,25-65 0,-25 66 0,26-61 0,-27 61 0,32-66 0,-30 65 0,34-71 0,-34 72-1458,30-72 1458,-30 69-1451,11-29 0,0-1 1451,-9 25 0,10-26 0,0 1 0,-9 29-608,25-67 608,-26 71-983,24-69 983,-26 68 0,25-68 0,-26 69 377,24-64-377,-21 64 0,24-74 0,-26 71 0,12-31 0,-1-1 0,-13 31 0,30-71 0,-31 72 87,25-63-87,-25 66 0,23-67 0,-23 67 0,20-66 0,-21 66 0,25-72 0,-25 71 1769,25-68-1769,-10 36 0,-2-1 0,11-22 0,-24 57 0,22-65 0,-22 63 0,22-73 0,-22 73 217,20-79-217,-21 78 0,8-34 72,0 8-72,-8 28 0,16-67 0,-11 34 635,1-4-635,-3 14 2412,0 17-2412,-4 11 0,4-28 0,-5 28 3259,0-36-3259,0 32 0,0-40 0,0 39 0,3-51 0,-2 51 0,1-54 0,-2 57 0,0-50 0,3 14 4811,-3 6-4811,3-37 0,-1 64 0,1-61 0,0 62 0,2-60 0,-4 59 0,4-69 0,-5 68 0,3-66 0,-3 69 1652,0-26-1652,5 6 0,-4 20 0,7-46 0,-8 47 0,5-44 0,-4 44 921,4-42-921,0 25 0,-1-4 0,4-8 0,-8 31 0,5-41 0,-4 39 0,6-37 0,-3 39 0,7-23 0,-8 24 0,7-19 0,-9 20 0,12-23 0,-11 21 0,13-31 0,-13 30 0,15-37 0,-15 36 0,18-31 0,-17 33 0,9-8 0,-1-7 0,-4 19 0,16-39 0,-7 11 0,-1 2 0,4-17 0,-14 39 0,13-23 0,-13 24 0,12-21 0,-12 23 0,16-29 0,-14 32 0,14-34 0,-14 30 0,16-35 0,-17 32 0,21-33 0,-23 34 0,30-31 0,-29 31 0,33-31 0,-32 31 0,25-28 0,-23 28 0,17-23 0,-17 24 0,15-17 0,-15 18 0,12-13 0,-12 16 0,10-17 0,-11 18 0,3-13 0,-7 13 0,12-12 0,-9 9 0,19-22 0,-17 22 0,20-28 0,-19 31 0,14-22 0,-19 22 0,4-7 0,4-2 0,-6 8 0,12-13 0,-12 11 0,2-2 0,-2-1 0,-1 9 0,1-7 0,-1 8 0,3-5 0,-4 2 0,6-3 0,-6 3 0,6-2 0,-3 4 0,1-7 0,-3 7 0,11-6 0,-8 3 0,40-4 0,-35 4 0,43-8 0,-47 10 0,24-8 0,-24 9 0,6-1 0,-2 2 0,-5 0 0,5-3 0,7 2 0,-11-1 0,24 2 0,-24 0 0,14 0 0,-16 0 0,6 0 0,-7 0 0,10 2 0,-9-1 0,13 4 0,-12-4 0,12 4 0,-12-5 0,12 5 0,-12-4 0,7 4 0,-11-2 0,13 5 0,-14-2 0,25 5 0,-22-5 0,27 7 0,-24-9 0,39 14 0,-38-13 0,42 13 0,-44-14 0,30 11 0,-32-11 0,32 14 0,-30-10 0,17 2 0,6 5 0,-19-9 0,43 19 0,-43-19 0,45 19 0,-22-12 0,1 4 0,1 1 0,-34-11 0,22 6 0,-19-7 0,19 7 0,-17-6 0,15 11 0,-15-11 0,12 14 0,-12-16 0,15 15 0,-15-15 0,20 18 0,-20-15 0,8 7 0,4 3 0,-1 3 0,2 0 0,-4-3 0,-1 5 0,10 12 0,-4-3 0,21 24 0,-35-42 0,32 39 0,-33-40 0,28 41 0,-25-42 0,23 45 0,-25-50 0,23 48 0,-25-43 0,24 41 0,-27-39 0,27 44 0,-24-46 0,22 49 0,-20-46 0,18 41 0,-21-40 0,23 40 0,-22-41 0,24 42 0,-23-45 0,10 16 0,-4 2 0,-7-21 0,16 44 0,-17-44 0,13 43 0,-4-18 0,-1 3-6784,7 21 6784,-13-46 0,4 21-2922,1-5 2922,-9-17-723,14 35 723,-15-36 0,13 27 0,-8-15 0,2 2 0,-2 4 0,-6-20 4979,4 7-4979,-5-9 0,8 17 0,-5-16 4076,8 31-4076,-7-32 1374,8 30-1374,-10-27 0,10 22 0,-10-23 0,5 15 0,-6-16 0,6 18 0,-6-16 0,9 29 0,-6-27 0,9 31 0,-9-32 0,6 26 0,-9-28 0,4 8 0,-2 1 0,5 2 0,-4 2 0,8 12 0,-10-24 0,11 24 0,-10-24 0,5 16 0,-5-17 0,2 5 0,1 5 0,-2-10 0,3 20 0,-1-12 0,-2 1 0,3 6 0,-6-15 0,4 18 0,-5-18 0,8 22 0,-7-20 0,6 20 0,-4-22 0,1 15 0,-2-15 0,0 7 0,-1-9 0,4 15 0,-4-13 0,6 20 0,-6-20 0,7 15 0,-8-15 0,5 10 0,-4-11 0,4 6 0,-4-7 0,1 4 0,1-6 0,0 11 0,0-10 0,2 8 0,-5-7 0,5-3 0,-4 2 0,6 5 0,-5-2 0,5 12 0,-6-12 0,4 12 0,-2-15 0,0 13 0,-1-14 0,-2 9 0,3-7 0,-3 7 0,5-6 0,-4 4 0,2-6 0,-3 1 0,0-1 0,0 3 0,0-1 0,2-2 0,-1 3 0,1-5 0,1 13 0,0-9 0,2 11 0,-2-11 0,2 11 0,-4-10 0,1 7 0,-2-9 0,0 2 0,3-5 0,-2-3 0,1-3 0,-2 0 0,0 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24575,'4'7'0,"1"-1"0,-4 3 0,5-5 0,-6 5 0,12 8 0,-10-7 0,15 19 0,-15-21 0,12 7 0,-13-9 0,8 1 0,-6-4 0,6 8 0,-2-8 0,0 5 0,-5-8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24575,'3'4'0,"0"-1"0,4-1 0,-1-1 0,0 2 0,6 0 0,-1 0 0,4 3 0,-5-2 0,-1-1 0,-5-3 0,-2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24575,'4'-3'0,"1"3"0,-4-6 0,5 5 0,-6-4 0,9-2 0,-5 3 0,14-10 0,-13 9 0,18-16 0,-20 15 0,8-5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24575,'6'-2'0,"-3"-5"0,0 0 0,0 1 0,-2 0 0,4 2 0,-4-2 0,2-1 0,0 1 0,-3 0 0,6-4 0,-2 3-1696,5-11 0,-5 13 0,2-7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24575,'3'-7'0,"-2"1"0,2 0 0,0 2 0,-3-2 0,6-6 0,-5 3 0,4-17 0,-4 17 0,2-12 0,-3 14 0,0-5 0,0 7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24575,'2'-4'0,"2"-1"0,2 4 0,-2-5 0,1 6 0,-4-6 0,5 5 0,-3-5 0,4 3 0,7-9 0,-5 7 0,14-15 0,-17 14 0,5-6 0,-11 9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52 284 24575,'0'-7'0,"0"1"0,0-1 0,0 1 0,0-6 0,0 4 0,0-4 0,-6-32 0,5 28 0,-16-56 0,8 41 0,-4-8 0,8 18 0,5 19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 24575,'-3'-6'0,"0"-1"0,0 4 0,2-3 0,-5 5 0,6-4 0,-3 7 0,3-7 0,0 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24575,'3'3'0,"0"0"0,0 1 0,-2 1 0,4-1 0,-4 2 0,2 0 0,2 12 0,-3-9 0,3 42 0,-5-33-3392,2 31 0,-1 2 3392,0-19-2269,1 48 1,-1 3 2268,-5-37-1012,1 27 1,0 21 0,-1-20 1011,-5-22-5,3 20 1,-2 9 4,-10 3 0,-1-8 0,2-7 0,-7 17 0,-6 21 0,5-23 3029,5-22-3029,-7 11 0,-8 17 0,9-21 4530,11-28-4530,-9 20 0,-7 17 0,7-19 6774,9-25-6774,-14 35 0,-5 2 0,2-29 0,-1 15 31,3-31-31,25-20 0,-6-2 0,13-1 0,-4-6 0,8 5 0,-6-4 0,3 4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24575,'0'6'0,"0"3"0,0-2 0,0 2 0,0-2 0,0 2 0,0-2 0,-2 16 0,-2-13 0,-2 27 0,-1-26 0,-2 37 0,5-35 0,-8 41 0,11-39 0,-5 34 0,6-35 0,3 18 0,0-27 0,4 3 0,-1-8 0,3 0 0,-2 0 0,2 0 0,12 0 0,-11 0 0,35 0 0,-21-3 0,30 3 0,-28-3 0,9 3 0,-24 0 0,7 3 0,-11-3 0,-1 6 0,0-5 0,3 4 0,-2-1 0,3-1 0,-8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22:49.214"/>
    </inkml:context>
    <inkml:brush xml:id="br0">
      <inkml:brushProperty name="width" value="0.05" units="cm"/>
      <inkml:brushProperty name="height" value="0.05" units="cm"/>
      <inkml:brushProperty name="color" value="#F7BE17"/>
    </inkml:brush>
  </inkml:definitions>
  <inkml:trace contextRef="#ctx0" brushRef="#br0">0 858 24575,'0'6'0,"0"-1"0,0-1 0,0 3 0,0-3 0,0 30 0,0-24-6784,0 54 6784,0-52-4537,0 63 4537,0-60-3034,4 64 3034,-4-65-2029,9 55 2029,-8-57 1117,7 38-1117,-7-40 2582,4 20-2582,-5-24 3861,4 5-3861,-4-11 5773,2-3-5773,-2 0 3051,0-1-3051,0-7 0,0 4 0,3-32 0,-2 25 0,7-61 0,-5 58 0,2-37 0,0-2 0,0 30 0,2-48 0,-1-3 0,-2 38 0,2-38 0,0 2-6784,-5 40 6784,4-35-2717,-2 18 2717,0 32 0,2-56 0,-1 55 0,-2-10 0,-1 25 5438,-1 11-5438,2 6 0,-1-4 0,0 35 0,-1-31-2721,3 75 2721,-2-67-2269,2 35 1,-1 1 2268,-1-34-1517,0 39 0,-1 1 1517,0-38 0,0 47 0,-3-3 3034,2-45-3034,-2 40 0,0-1 4537,3-39-4537,-2 70 6784,0-70-6784,2 12 0,-2-27 0,2-10 0,2-3 0,-2 2 0,7-35 0,-4 25 0,9-64 0,-9 61-6784,14-78 6784,-14 76-2269,8-40 1,2-1 2268,-8 37-1517,10-43 0,-1 0 1517,-9 43-1015,9-42 1,0 1 1014,-10 41 610,8-29 0,0 3-610,-10 34 2633,11-30-2633,-12 43 3938,4-4-3938,-4 9 0,7 19 0,-6-12 0,7 67 0,-8-54 1809,3 39-1809,1 23 0,-4-53 0,2 51 0,-1 1 0,-2-52 0,0 52 0,0-3 6784,0-56-6784,-1 37 0,0-1 0,1-44 0,-2 54 0,2-65 0,0 15 0,0-25 0,0 0 0,2-31 0,-2 21-6784,8-76 6784,-6 66 0,6-38 0,1-35 0,-6 68 0,8-59 0,0-2 0,-6 56 0,8-40 0,1 2 6784,-7 45-6784,20-67 0,-17 75 0,6-20 0,-4 38 0,-9 4 0,16 32 0,-17-20-3392,13 48 0,0 6 3392,-9-32-1513,3 29 1,3 20 0,-3-20 1512,-4-24-1012,0 21 1,1 16 0,-2-19 1011,-3-30-516,2 33 1,1-3 515,-3-44 2523,2 34-2523,-3-45 3772,0 4-3772,0-12 5642,0-5-5642,0 2-3335,2-40 3335,-2 29-2269,4-38 1,0-4 2268,0 31-1517,4-52 0,1-1 1517,-4 50-1015,6-53 1,0 1 1014,-8 56 2029,12-57-2029,-3 38 3034,-7 31-3034,12-39 4537,-16 51-4537,4-7 0,3 37 0,-6-17 6784,6 18-6784,2 52 0,-7-51 0,3 64 0,0 4 0,-5-56 0,0 57 0,2-2 0,-1-66 0,0 34 0,0-4 0,0-45 0,3 47 0,-4-54 0,4 10 0,-5-24 0,2 0 0,-2-46 0,0 34-3392,3-37 0,1-3 3392,-2 32 0,5-48-2269,-2 19 1,0 5 2268,0 16-1517,7-56 0,1 0 1517,-7 57-1015,8-31 1,0 3 1014,-9 42 2029,14-33-2029,-15 50 0,2-5 3034,-3 9-3034,11 26 0,-8-18 0,9 40 0,-1 5 0,-9-26 0,7 63 0,-2 4 0,-8-56-1517,5 52 0,0-4 1517,-5-61 0,5 27 0,-1-1 0,-4-33 3034,2 17-3034,-4-31 4537,0-9-4537,0-25 0,0 17 0,5-78 0,-1 64-2269,1-43 1,1 0 2268,-2 40-1517,3-42 0,0 1 1517,-5 46-1015,7-31 1,0 4 1014,-5 37 2029,6-28-2029,-8 41 3034,2-1-3034,-2 5 0,13 39 0,-8-28 0,7 47 0,0 6 0,-9-36 4537,11 65-4537,-10-12 0,-3-56 0,2 36 0,0-2 0,-4-43 0,9 51 0,-9-63 6784,4 10-6784,-5-30 0,0 4 0,4-55 0,-3 40 0,4-47 0,1-4 0,-4 33-3392,7-55 0,1-1 3392,-8 46-2269,8-40 1,1 4 2268,-7 53 0,5-20 0,0 8 0,-5 38 0,2-15 0,-4 25 0,3 16 0,-2-12 0,7 43 0,-1 9 0,-3-30 0,2 39 0,2 24 0,-2-19 0,-3-27-1012,1 31 1,3 24 0,-3-24 1011,-4-35-1015,6 45 1,0-5 1014,-6-59 2029,8 44-2029,-10-63 3034,4 6-3034,-4-13 0,0-26 0,0 15 0,0-38 0,2-5 0,0 22 0,1-62 0,-1 78 0,0-4 4514,-1 9-4514,1-2 0,0 1-1011,-2-1 1011,3 2 0,-1-9 0,-2 8-2097,5-40 0,1-5 2097,-2 27 0,3-49 0,1 3 0,-3 57 14,7-61-14,-8 75 0,2-9 677,-5 20-677,13 35 4537,-9-21-4537,12 53 0,0 6 0,-8-35 0,3 38 0,2 26 0,-4-21 0,-4-20 0,0 4 0,2 21 0,-1 1 0,-1-22 6784,-3-6-6784,1 20 0,2 19 0,-3-26 0,-2-38 0,1 44 0,-1-5-5656,0-58 5656,0 36 0,1-29 0,0-17 0,0 13 0,-4-41 0,0 13 0,-1-41 0,2-5 5656,-1 28-5656,1-38 0,1-26 0,-1 20-6784,1 26 6784,-1-25 0,0-11 0,0 3 0,2 11 0,-1 19 0,1-23 0,1-19 0,0 23 0,-1 34 0,4-30 0,0 4 0,-4 45 0,5-22 0,6 46 6784,-5-6-6784,22 60 0,-23-44 0,13 34 0,-8 11 0,-4 0-503,-1-14 503,1 15 0,2 25 0,0 2 0,-3-22-930,-2 5 930,0-11 0,2 23 0,1 8 0,0-8 0,-3-24 0,0 6 0,1-3 0,2 25 0,1 9 0,-1-9 0,-1-25 0,2 3 0,-2 11 0,2 28 0,-1 0 0,-1-31 0,-1-19 0,0 32 0,2 25 0,-2-30 0,-2-45 0,4 57 0,1-7 0,-7-71 0,8 76 0,-8-85 480,4 46-480,-5-35 0,2 5 953,-2-3-953,0-19 0,0 9 0,0-10 0,0 4 0,-2-7 0,2 5 0,-4-7 0,0 7 0,2-4 0,-3 2 0,4-1 0,0-4 0,-1-7 0,2 1 0,-2-4 0,2-19 0,0 19 0,0-21 0,2-24 0,-2 35-3392,2-42 0,0-4 3392,-2 32-2269,4-49 1,1-2 2268,-2 43-1517,5-47 0,0 3 1517,-2 56-1015,5-34 1,0 3 1014,-7 46 2029,16-46-2029,-16 51 3034,4-7-3034,-4 15 4537,-4 6-4537,12 25 0,-8-18 0,8 40 0,1 5 0,-5-21 0,7 54 0,-5-24 0,-1-6 0,-5-18 0,3 24 0,4 22 0,-1-12-4537,4 17 4537,-6-26 0,0 0 4138,8 15-4138,-15-70 0,6 12 0,-7-23 0,0-5 0,0 0 6586,-2-2-6586,0 2 597,2 1-597,-2-4 0,2 4 0,0-1 0,0-1 0,-1-5 0,0 3 0,-1-5-6784,1-46 6784,0 36-2269,1-45 1,0-1 2268,1 36-1517,3-40 0,2 1 1517,-4 43 0,6-38-2029,6 8 2029,-11 40 208,24-68-208,-22 74 1980,15-33-1980,-17 40 0,6-6 3113,-9 12-3113,13 17 0,-10-10 0,27 71 0,-23-55-228,9 46 1,-1 2 227,-10-42-1409,9 53 1,0 0 1408,-9-55-1015,9 38 1,0-4 1014,-11-48 2029,12 30-2029,-15-44 3034,2 2-3034,-2-35 0,0 20 0,5-68 0,-4 61 0,6-44 0,2-2 0,-4 38 0,9-48 0,1 0 0,-6 50-1517,7-32 0,0 5 1517,-9 39 0,14-34 0,-15 48 3034,1-5-3034,-3 13 0,12 31 0,-10-23 0,9 35 0,1 3 0,-9-29 0,9 48 0,0 1 0,-8-44-1517,6 41 0,-1-2 1517,-7-46-290,15 67 290,-15-80 2890,4 19-2890,-6-30 0,-4-2 4322,2 1-4322,-1-33 0,0 20 0,4-71 0,-5 65-1944,4-40 0,0-1 1944,-3 36-1517,5-46 0,1 0 1517,-4 46-1015,6-32 1,1 3 1014,-8 41 2029,11-30-2029,-12 44 3034,4-1-3034,-4 6 0,13 31 0,-10-18 0,11 37 0,2 4 0,-11-30 0,11 53 0,1 0 0,-10-51-1517,8 40 0,-1-3 1517,-9-47 0,17 49 0,-19-62 3034,5 8-3034,-8-15 4537,-1-6-4537,0 2 0,3-38 0,-2 27 6784,3-28-6784,-1-13 0,-2 36 0,3-40 0,0-2 0,-3 38 0,5-37 0,0 0 0,-4 39 0,12-47 0,-11 60 0,2-4 0,2 25 0,-4-4 0,16 53 0,-14-39-3392,9 41 0,0 3 3392,-10-34-2269,9 40 1,-1 0 2268,-9-47 0,9 45-155,-3-41 155,-4-18 0,4 11 0,-7-23 4460,-2-5-4460,0-19 0,0 14 0,0-60 0,0 53 0,3-80 0,-2 79-2153,4-31 1,0 0 2152,-3 30 0,11-57 0,-11 68 0,6-15 0,-7 27 0,4 4 0,-4 0 0,17 51 0,-14-35 0,10 40 0,1 2 0,-12-33 4537,10 45-4537,-1-22 0,-9-40 0,16 47 0,-16-57 0,4 6 6784,-5-15-6784,-2 0 0,0-30 0,0 22 0,0-21 0,3-11 0,-2 29 0,6-72 0,-6 69-6784,13-73 6784,-11 74 0,15-39 0,-16 56 0,6-8 0,6 43 0,-7-22 0,8 26 0,8 37 6784,-16-46-6784,12 40 0,0-2 0,-13-44 0,10 29 0,2-4 0,-11-37 0,15 29 0,-19-42 0,2 2 0,-3-27 0,-2 15 0,3-46 0,-2 43 0,4-62 0,-5 61 0,12-73 0,-10 71 0,13-63 0,-12 69 0,4-25 0,-5 36 0,1 8 0,-2-2 0,15 54 0,-13-44-3392,9 38 0,0 0 3392,-9-34-4153,21 76 4153,-21-84 0,17 29 0,-17-41 0,4 5 0,-5-11 4727,-2 1-4727,0 0 6210,0-8-6210,0 5 0,0-5-6784,-2-42 6784,2 33-2269,-1-39 1,0-1 2268,1 31-1517,0-47 0,0-1 1517,0 49-1015,0-46 1,0 2 1014,0 51 2029,0-63-2029,0 79 0,12 38 0,-7-10 0,12 63 0,1 9 0,-10-43 0,3 31 0,4 24 0,-6-23 3034,-6-29-3034,4 15 0,1 15 0,-1-20 4537,-2-33-4537,10 58 0,-12-80 0,2-1 6784,-6-11-6784,-5-67 0,0 47-2262,1-34 1,0-21 0,1 14 2261,0 13 0,0-33 0,0-25 0,1 22-171,2 28 171,0-29 0,-1-26 0,0 26-4480,2 28 4480,-2-14 0,1-5-2996,10-19 2996,-7 68 1498,4-25 0,1 9-1498,-4 43 114,3-11-114,18 74 0,-16-37 0,10 40 0,6 25 0,-6-17 0,-5-17 0,1 16 0,3 26 0,0 1 0,-6-26 0,-3-10 0,3 25 0,1 6-3034,-4 6 3034,-4-63 0,1 24 0,1-7 0,-1-41 3034,-1 11-3034,-6-55 0,1 21 4537,-2-22-4537,3-65 6784,0 62-6784,3-33 0,1-21 0,0 19 0,-2 21 0,5-31 0,3-22 0,-2 24 0,-3 36 0,4-18 0,3-17 0,-2 23 0,-1 31 0,11-52 0,-14 87 0,-2-10-3392,8 43 0,-3 16 3392,-5-27 0,5 45 0,1 29 0,-2-20-4537,-2-23 4537,-1 29 0,0 11-1517,-3-11 0,-1-12 1517,-1-22-677,0 12 1,0 16 0,0-25 676,0-38 2029,1 41-2029,1-74 0,0 11 3034,0-17-3034,-2-72 0,0 46 0,1-22 0,2-19 0,-1 14 0,2 8 0,2-24 0,2-23 0,-1 22 4323,1 19-4323,2-18 0,1-22 0,-2 24 0,0 29 0,4-45 0,0 9-509,-8 67 509,6-46 6426,-8 94-6426,-1-17-3110,5 57 0,-1 16 3110,-2-23 0,0 22 0,2 21 0,-2-18 0,-3-12 0,1 5 0,1 15 0,0-22 517,-1-30-517,0 22 0,1-8 0,1-44 0,-2 11 6784,0-22-6784,-2-54 0,0 35 0,-1-39 0,1-25 0,1 16-961,2 11 961,0-22 0,3-32 0,-1-3 0,0 29-1301,3-1 1301,-1 13 0,3-28 0,1-8 0,-1 9 0,-2 27 0,1-11 0,2 5 0,2-24 0,1 3 0,-4 30 0,-2 25 0,5-32 0,-1 15 0,-9 59 0,9 10 0,-7 3 896,3 14-896,5 40 0,-2 6 745,-1-21-745,-2 13 0,0 27 0,1 11 0,-2-7 0,-1-22-1249,0 23 1249,-3-18 0,1 23 0,-1 9 0,0-12 0,-1-27 0,-2-9 0,0 13 0,1 16 0,-1-24 0,1-36 0,2 42 0,-3-74 0,2 9 581,-2-18-581,5-78 1289,-4 56-1289,5-34 0,3-23 0,-1 17 0,-1 16 0,3-27 0,4-24 0,-3 26 0,-3 37 0,1-19 0,1-17 0,-2 24-521,-4 36 521,7-57 0,-10 99 0,0-11-3306,1 52 0,-2 12 3306,1-26-20,0 10 1,0 11 19,1 23 0,-1-7 0,0-22 0,0 10 0,1 16 0,-1-24 348,0-36-348,2 41 0,-1-77 0,0 12 6764,0-20-6764,5-30 0,0-6 0,-4 14 0,8-39 0,3-26 0,-3 20-662,-5 19 662,3-10 0,5-27 0,1 0 0,-5 25 0,-4 7 0,4 1 0,4-23 0,0 2 0,-5 25 0,-3 16 0,7-40 0,-2 28 0,-10 65 0,2-19-3273,-1 61 1,-1 19 3272,-1-31 0,1 27 0,1 28 0,-1 3 0,0-23-148,0-3 148,0 8 0,1 26 0,0-3 0,0-30 478,-1-26-478,2 42 0,1-11 0,-4-61 0,4 21 0,-4-35 0,2-30 0,-2 17 6708,2-23-6708,2-14 0,-1-1 229,-2 11-229,4-29 0,3-22 0,-2 19 0,0 17 0,1-20 0,1-19 0,-1 23 0,0 29 0,1-40 0,-1 8 0,-3 59 0,2-33 0,-5 89 0,0-21 0,0 23 0,3 29 0,1 1-522,1-16 522,-2 11 0,1 23 0,0 1 0,-1-20 0,2 5 0,-1 2 0,1 15 0,-1-25 0,-2-35 0,6 31 0,-3-70 0,-4 6-3131,5-44 0,-2-12 3131,-3 19 0,3-8 0,0-10 0,1-25 0,-1 6 0,1 17 0,0-6 0,2-23 0,0 0 0,-1 23 0,0 7 0,2-28 0,3-24 0,-2 27 0,-3 39 0,5-36 0,-1 8 6784,-6 55-6784,5-13 0,-7 65 0,-2-20 0,2 25 0,2 13 0,0 0 0,-3-18 0,3 29 0,1 20 0,-2-19 0,-2-24 0,5 36 0,1-7 0,-4-53 0,5 18 0,-2-66 0,-4 19-3392,8-64 0,1-10 3392,-4 44 0,3-35 0,2-25 0,-2 22-4537,-1 31 4537,-1-16 0,1-6-1517,0 12 0,0 9 1517,-6 16-274,12-44 0,2 5 274,-13 55 2762,13-34-2762,-17 83 4130,-1-17-4130,1 61 0,-2 9 0,-2-36 0,1 15 0,0 25 0,0 2 0,-1-21 6177,-2 7-6177,2 7 0,-1 17 0,2-24 1834,2-35-1834,0 46 0,2-80 0,-2 2 0,2-10 0,11-59 0,-8 42-3392,15-68 0,2-8 3392,-10 49-1513,6-24 1,5-19 0,-6 20 1512,-7 26 0,5-10 0,1-3 0,3-1 0,-12 36 0,18-36 4537,-24 81-4537,6-18 0,-7 28 0,0 27 0,0 0 0,0-19 0,0 36 0,0 27 0,0-23 0,0-26 0,1 14 0,1 16 0,0-22 0,0-33 0,6 43 0,-7-73 0,9-11 0,-7 0 0,13-42 0,1-9 0,-5 21-1513,6-25 1,6-19 0,-6 17 1512,-7 20-1012,8-19 1,6-17 0,-5 19 1011,-8 28-1015,14-39 1,1 5 1014,-16 49 2029,14-31-2029,-23 83 0,-1-18 0,-1 42 0,-2 7 0,2-24 3034,-3 50-3034,-1-13 0,-2-8 4537,1-28-4537,-1 53 0,0-7 0,4-68 0,3 34 6784,2-53-6784,2 1 0,4-58 0,-5 36-3392,4-43 0,-1-3 3392,-5 36-2269,7-50 1,0 0 2268,-6 53-1517,5-37 0,0 4 1517,-7 47 0,9-35 0,-9 52 0,3 8 0,-4 1 0,0 10 0,0-11 2719,0 5-2719,0-3 0,0 0 0,0 3 0,3 47 0,3 32 0,-2-15 0,0-9 1444,0 4 0,0 16 0,2-11-1444,1-16 0,-1-12 0,-2-9 0,7 28 0,1-10 0,-8-49 470,7 13-470,-8-23 6759,-3-4-6759,2 2 75,-2-2-75,0-1 0,2 1 0,-2-2 0,2 1 0,0-4 0,-2 1 0,4-13 0,-4 8-3392,6-42 0,1-8 3392,-4 25-1513,4-32 1,3-22 0,-2 21 1512,-5 27-1012,4-22 1,3-16 0,-3 20 1011,-2 32 0,5-30 0,0 6 0,-7 44 0,6-21 0,-9 34 0,1 43 0,0-30 0,2 60 0,0 8 0,-1-40 0,1 30 0,1 24 0,0-21 0,0-19 0,4 35 0,0-7 0,-4-61 0,7 26 0,-10-49 3034,4-3-3034,-4-4 4537,2-4-4537,7-64 0,-5 50 0,8-62 0,-1-3 0,-6 56-1513,4-30 1,2-20 0,-3 20 1512,-5 29-1517,10-46 0,1 5 1517,-10 57 0,11-35 0,-14 79 3034,-1-20-3034,0 53 0,-2 11 4537,1-31-4537,0 31 0,-2 21 0,1-18 0,1-23 0,-3 18 0,3 4-4537,6 1 4537,-2-50 0,8 56 0,-8-78 0,1 9 0,5-45 0,-8 21 0,8-36 0,0-5 0,-7 30 0,7-43 0,1 0 0,-6 42 0,4-41 0,3 30 0,-8 24 0,7-15 0,-10 65 0,-1-23 0,1 56 0,0 9 0,0-37 2268,0 15 1,0 10-2269,-1 12 0,0-9 0,2-19 0,2 51 0,1-10 0,-1-70 0,9 43 0,-5-73 0,-1 9 0,17-80 0,-20 53 0,15-47 0,-6 8 0,-2 3 0,-1 16 0,3-21 0,3-18 0,-3 18 0,-3 24 0,4-38 0,1 4 6784,-9 53-6784,10-52 0,-13 83 0,2-18-3392,-5 55 0,-4 18 3392,3-31-1513,-3 41 1,-1 29 0,0-23 1512,3-26-1012,-2 26 1,-1 21 0,2-25 1011,2-38 0,2 29 0,2-5 0,-1-47 0,4 16 3034,-3-31-3034,2-25 0,0 18 4537,0-24-4537,8-29 0,1-3 0,-6 20 0,9-37 0,6-27 0,-5 23 0,-4 23 0,4-22 0,4-23 0,-5 25 6784,-6 32-6784,6-37 0,-1 9 0,-11 61 0,6-35 0,-9 62 0,0-10 0,-2 17-6784,0 60 6784,-3-48-1513,1 35 1,-1 24 0,0-16 1512,-1-17-1012,-2 25 1,0 23 0,1-24 1011,3-30 0,-2 35 0,0-8 0,6-55 0,-2 24 3034,2-51-3034,-2 0 4537,0-2-4537,15-73 6784,-10 54-6784,12-63 0,1-2 0,-11 56 0,13-61 0,-1 1 0,-14 67 0,12-38 0,0 4 0,-14 48 0,14-27 0,-18 74 0,4-18 0,-4 28 0,0 19 0,2 0 0,-1-14 0,-1 16 0,0 26 0,0 1 0,1-20 0,-1 8 0,-1 17 0,0 22 0,0-30 0,1-41 0,0 20 0,2-11 0,2-49 0,1 12 0,4-69 0,-4 30-3392,9-69 0,0-8 3392,-6 50 0,4-32 0,4-25 0,-4 25-4537,-4 36 4537,4-23 0,1-5-3034,5-21 3034,-11 57 0,6-25 0,0 9 0,-10 45 0,8-19 0,-10 95 0,0-39 3034,-2 46-3034,-1 15 0,0-2 4047,0-29-4047,-1 16 0,-1 29 0,0 0 0,1-27 6541,1-11-6541,-1 19 0,-1 21 0,2-31 0,3-50 0,1 58 0,2-84 0,-1 7 0,9-76 0,-7 43-2181,5-32 1,2-21 0,-2 16 2180,0 16-1349,1-30 0,2-22 0,-2 23 1349,-3 31-1517,5-45 0,-1 3 1517,-5 59 0,5-44 0,-8 67 0,-4 15 0,0 0 0,-5 62 0,-2 12 0,2-35 0,-2 24 0,-2 30 0,0 3 0,2-24 2462,-1 3-2462,2-13 0,-2 23 0,-1 9 0,1-9 0,3-24 0,1 9 0,-1-11 0,-1 11 0,2-9-2844,6 28 2844,0-65 2844,4 63-2844,-3-98 572,2 10-572,5-73 0,-7 35 4537,5-39-4537,1-7 0,0 3 0,-4 20 0,5-32 0,5-24 0,-4 24 6784,-6 30-6784,5-26 0,4-21 0,-5 23 0,-5 36 0,7-44 0,0 8 0,-8 62 0,5-27 0,-11 105 0,3-34 0,-3 51 0,-1 33 0,1-18-1641,1-9 1641,0-6 0,-2 30 0,0 10 0,0-10 0,1-27 0,-3 15 0,4-24 0,0 25 0,0 5 0,0-9 0,1-29 0,-1-11 0,5 51 0,1-14 0,-2-77 0,6 22 0,-7-36 0,7-34 0,-6 18-2572,7-72 1,1-11 2571,-6 43 0,2-11 0,2-24 0,0 0 0,-2 23-114,1 4 114,-1-1 0,2-21 0,-1 0 0,-1 24-4499,1 10 4499,0-20 0,0 1-2341,-4 21 2341,0 32 2328,0-22-2328,-2 40 0,0 48 0,0-28-1477,0 73 1,0 11 1476,0-48 0,1 34 0,-1 26 0,1-27 3029,-1-39-3029,4 16 0,2 15 0,-1-24 3176,-2-36-3176,15 49 1374,-12-75-1374,0 10 0,15-74 0,-17 46 0,11-50 0,0-3 0,-12 42 0,14-61 0,-9 25 0,-4 40 0,6-61 0,-11 81 0,2-14 0,-4 33 0,-6 73 0,2-47 0,0 41 0,0 27 0,1-17 6011,0-11-6011,1 1 0,-2 24 0,0-1 0,3-26 0,1-12 0,-1 9 0,0 14 0,1-26 0,4-41 0,4 32 0,-3-48 0,10-30 0,-6 19-3264,10-58 0,0-9 3264,-6 38-1340,3-30 0,4-20 0,-4 18 1340,-2 22-1012,0-14 1,1-15 0,-2 17 1011,-2 20-455,4-25 1,-2 7 454,-6 45 2583,4-20-2583,-6 84 0,-2-30 0,0 50 0,0 4 0,0-39 0,2 52 0,0-2 0,-1-55 680,2 23 0,2-7-680,-2-37 0,4 9 0,-5-20 0,8-30 0,-6 19 4537,5-21-4537,10-45 0,-12 47 0,9-38 0,0 1 0,-11 41-2269,8-29 1,-2 3 2268,-9 37 0,10-35 0,-12 81 0,2-19 0,-1 56 0,-2 10 0,1-31 0,0 13 0,0 8 0,1 6 0,0-7 0,0-16 0,3 45 0,1-9 0,-3-66 0,6 36 0,-6-72 4537,2 10-4537,6-43 0,0-11 6784,-1 22-6784,5-30 0,3-22 0,-2 18 0,-3 21 0,5-34 0,6-26 0,-6 28 0,-7 38 0,8-37 0,-3 18 0,-14 62 0,4 39 0,-2-12-3392,2 48 0,-1 7 3392,1-28-1513,0 19 1,2 19 0,-2-20 1512,-2-22-1517,8 34 0,-1-8 1517,-7-55 0,8 24 0,-10-41 3034,4-3-3034,-4-5 0,14-47 0,-12 32 4537,11-31-4537,-2-4 6784,-5 35-6784,15-65 0,-16 68 0,11-27 0,-13 57 0,2-16 0,-6 90 0,-2-60 0,2 51 0,-5 21 0,5-65 0,-1 39 0,1-4 0,1-49 0,4 31 0,0-64 0,0 7 0,0-15 0,6-52 0,-7 41-3392,7-40 0,-1 0 3392,-3 36-2015,4-39 0,1 1 2015,-4 41-1601,5-28 0,1 3 1601,-9 37 0,10-22 0,-14 68 0,1-15 0,-1 40 0,-1 7 0,1-26 2695,0 56-2695,-1-14 4537,0-43-4537,5 72 0,-4-83 0,6 21 0,-3-44 6784,0 6-6784,14-68 0,-11 48 0,9-45 0,-4 13 0,-2 4 0,-2 11 0,9-52 0,1 2 0,-13 57 0,9-39 0,1 5 0,-8 46 0,7-32 0,-16 92 0,1-23-1383,-3 33 1383,4-32-1657,0-4 1657,0 5 0,0-7 0,-2 0 0,1 18 0,-1-8 0,0 9 0,2 22-5318,-5-26 5318,4 28-2008,-5 27 0,-1 1 2008,1-23-764,3 12 0,0 15 0,0-23 764,1-33 552,7 47-552,-3-75 2793,2-1-2793,-2-7 0,18-69 0,-13 47 0,14-53 0,0-2 0,-11 45 0,2-11 0,1-6 0,0-2 0,-1 6 0,-1 6 0,10-37 0,0 4 4537,-12 48-4537,13-33 6784,-20 81-6784,0-16-3392,-2 46 0,-2 9 3392,-1-29-2269,-3 63 1,0 0 2268,1-59-1015,0 43 0,1-6 1015,4-55 0,0 36 0,2-50 3531,0-10-3531,1 1 0,22-74 0,-17 55-374,16-46 1,0-2 373,-14 41-1642,15-41 0,-1 1 1642,-14 41 0,27-58 0,-33 82 3284,10-6-3284,-14 18 0,-4 57 0,3-40 3783,-3 39-3783,0 9 6784,1-49-6784,-2 67 0,4-82 0,2 18 0,1-40 0,2 9 0,-2-11 0,10-28 0,-8 29 0,16-70 0,-16 68 0,14-63 0,-11 50 0,3-12 0,-5 22 0,-5 21 0,0 2 0,0 2 0,1-1 0,2 0 0,0 0 0,1-2 0,-2 3 0,0 4 0,-4-2 0,2 4 0,-4 5 0,4-8 0,-4 9 0,6-12 0,-2 0 0,4-3 0,-1-5 0,-2 2 0,-2-6 0,-2 7 0,-1-8 0,2 6 0,2-6 0,0 9 0,2 0 0,-2 4 0,0 1 0,1 15 0,0-12 0,2 30 0,-1-29 0,4 39 0,-2-37 0,4 45 0,-3-45 0,5 43 0,-5-43 0,5 26 0,-7-29 0,4 6 0,-7-12 0,2-2 0,-1-3 0,0 1 0,2-16 0,-3 11-6784,9-61 6784,-8 51-2269,8-41 1,0-3 2268,-4 38-1517,7-46 0,0-1 1517,-7 46 0,9-50 0,-2 29 3034,-8 30-3034,13-36 4537,-13 52-4537,2-7 0,2 55 0,-7-32 6784,7 34-6784,-8 34 0,2-46 0,-1 57 0,0 2 0,2-51 0,1 48 0,0-3 0,0-63 0,3 35 0,1 2 0,-3-29 0,6 22 0,-7-40 0,-2-20 0,-1-19 0,1 12-6784,11-60 6784,-9 50-1544,10-40 0,-1-2 1544,-9 31-1757,12-45 0,1-2 1757,-11 44-1175,14-45 0,1 2 1175,-12 48 936,10-24 0,0 4-936,-11 36 1925,9-12-1925,-14 26 0,8 30 0,-7-20 0,10 82 0,-13-69 0,3 41 0,0 3 0,-3-34 618,2 39-618,4-1 0,-6-55 0,14 69 0,-11-77 4537,6 17-4537,-1-49 0,-4 13 0,19-84 0,-16 66 0,12-49 0,-7 25 0,-1 5 0,-2 10 0,12-52 0,1 1 0,-14 57 0,7-32 0,-1 12 0,-10 47 0,4-19 6784,-9 31-6784,8 55 0,-6-38-3392,5 57 0,0 4 3392,-5-44-1513,2 31 1,2 21 0,-1-21 1512,-1-27-1517,6 46 0,1-8 1517,-7-67 0,13 35 0,-10-64 0,1 14 0,-3-20 0,11-68 0,-12 52 0,5-33 0,4-21 0,-3 16 0,-3 12 0,-1-6 0,2-22 0,0 0 0,-2 21 0,3 2-508,-4-1 1,2-21 0,-1 0 0,0 22 507,3 6 470,-1-6 1,1-13 0,-1 20-471,0 25 2729,5-27-2729,-8 81 4079,-4-8-4079,2 43 0,-1 6 6101,-1-28-6101,-1 34 0,1 23 0,0-20 2063,-1-25-2063,1 30 0,1 21 0,0-24 0,-1-34 0,6 39 0,3-7 0,-6-54 0,10 25 0,-12-43 0,5-20 0,-6 9 0,4-15 0,7-46 0,-10 45 0,10-51 0,-1-2 0,-8 45 0,10-55 0,0 2 0,-10 56 0,8-34 0,0 6 0,-7 47 0,5-23 0,-4 72 0,-4-22-3392,5 41 0,1 4 3392,-4-30-2269,7 50 1,1 0 2268,-6-49-1517,8 37 0,1-4 1517,-8-46 0,11 33 0,-10-39 3034,1-15-3034,0 11 4537,-2-16-4537,11-52 0,-11 38 0,16-61 0,0-4 0,-15 47 0,9-36 0,6-26 0,-6 22-4,-6 25 4,5-26 0,4-22 0,-4 25 0,-5 32 0,5-30 0,-1 13 0,-10 56 0,5-14 0,-9 29 0,0 59 0,-3-42 0,0 43 0,-2 28 0,1-18 0,-1-16 0,-1 18 0,-3 29 0,0 1 0,2-28-233,2-13 233,0 3 0,-3 23 0,1-2 0,3-28 0,3-21 0,-3 41 0,3-6 0,2-58 0,0 24 0,4-62 6667,-3 6-6667,6-45 0,1-8 354,-3 29-354,4-25 0,2-20 0,-3 19 0,-3 26 0,4-29 0,3-19 0,-3 19 0,-7 29 0,10-42 0,0 7 0,-10 56 0,8-25 0,-11 40 0,7 40 0,-4-25 0,5 30 0,2 21 0,-7-37 0,6 30 0,0-2 0,-7-35 0,15 45 0,-10-70 0,2 12 0,3-75 0,-10 44-3392,6-53 0,1-4 3392,-6 42-1513,3-24 1,2-19 0,-2 18 1512,-3 23-1012,5-24 1,2-18 0,-1 16 1011,-5 22-1015,10-40 1,1 3 1014,-12 50 2029,11-31-2029,-11 48 0,0 34 0,0-19 0,-5 53 0,-5 19 0,5-28 0,-7 34 0,-4 25 0,2-21 0,0-20 0,-1 20 0,-1 7 0,2-27 0,2-10 0,5-12 0,-6 29 0,2-11 0,7-53 0,0 12 0,7-75 0,-5 34 0,7-40 0,4-27 0,-2 16 0,-4 13 0,2-18 0,3-30 0,1-1 0,-5 27 2574,-3 7-2574,0-10 0,1-29 0,0-1 0,-2 30 0,-2 9 0,1 2 0,0-22 0,1 0 0,-1 26 4309,0 10-4309,4-40 0,-1 11 0,-3 70 0,5-29 6444,-7 43-6444,2 3 1028,-2 6-1028,0 12 0,0-4 0,2 33 0,-2-32 0,7 42 0,-4-48 0,3 15 0,-3-28 0,-2 1 0,0-2-6784,16-50 6784,-13 35-2269,11-31 1,0 0 2268,-10 33-1151,19-67 1151,-20 74 0,8-28 0,-12 40 0,2 13 0,-2-3 3966,0 10-3966,-7 80 0,3-60 0,-4 37 0,-3 25 0,2-19 0,1-18 0,-1 22 0,-1 22 0,3-26 5932,6-32-5932,-3 22 0,1-11 0,5-53 0,-4 7 0,16-94 0,-9 52-2105,13-64 0,0-6 2105,-9 50 0,5-29 0,4-22 0,-5 20-4537,-7 26 4537,6-19 0,0-6-1517,-6 23 0,-1 8 1517,0 8 0,2-20 0,-1 7 0,-5 41 3034,2-7-3034,-3 19 4537,0 2-4537,-3 28 0,2-22 6784,-3 22-6784,1 0 0,2-19 0,-2 35 0,3-39 0,0 9 0,0-17 0,0-5 0,0-6 0,0 4 0,7-26 0,-6 21 0,16-63 0,-12 51-3392,4-28 0,1 0 3392,-4 29 0,2-32-3597,-4 18 3597,-4 23 0,2-25 0,-2 37 0,-2-4 0,-2 10 5002,-3 3-5002,1-3 5379,0 3-5379,-1 5-6784,3 11 6784,-2 0-4537,-3 75 4537,7-61-1517,1 45 0,2-1 1517,0-46-1015,5 34 1,2-3 1014,-5-47 0,16 72 0,-15-76 2029,12 33-2029,-11-48 0,3 7 0,0-48 0,-5 17 0,2-58 0,-2-9 0,0 31 0,-5-20 0,-1-33 0,-1-1 0,0 29 0,1 6 0,-1-1 0,-1-24 0,1 4 0,2 33 0,4 36-209,1-39 1,1 4 208,-1 49 2827,5-25-2827,-6 39 0,9 17 0,-8-7 0,8 47 0,-1 9 0,-7-31 0,0 34 0,0 32 0,0 4 0,-3-24 3338,-4 6-3338,2-7 0,-1 29 0,0 9 0,0-9 0,0-28 0,-6 10 0,4-8 0,0 25 0,0-3 0,0-31 868,0-27-868,-3 38 0,0-12 0,7-61 0,-8 21 0,7-35 0,0 0 6312,0 0-6312,2 1 0,-1-6 0,-1 2-2679,-1-41 1,1-9 2678,0 23-1513,1-39 1,0-24 0,1 20 1512,0 28-1012,0-31 1,-1-21 0,0 25 1011,0 39 0,0-18 0,0-3 0,3 11 0,0 31 3034,3-36-3034,14 61 0,-10-12 0,36 69 0,-35-48 4537,17 42-4537,-2 24 0,-15-48 0,10 31 0,-1-1 0,-11-41 0,14 39 0,-21-62 0,6 8 0,1-58 0,-6 30-2269,10-41 1,1-2 2268,-7 30 331,10-44 0,1-1-331,-10 45-359,7-25 1,-1 5 358,-8 35 0,6-13 0,-11 30 0,5 24 0,-4-14 4510,6 19-4510,1 27 0,-1 3 0,2-14 0,-1 33 0,0 25 0,-2-22 5370,-1-21-5370,0 12 0,1 15 0,0-23 1496,-2-33-1496,11 51 0,-11-87 0,3 10-6784,6-90 6784,-7 57-2269,8-54 1,0-2 2268,-5 49-1517,7-55 0,0 0 1517,-8 54-1015,4-39 1,0 3 1014,-8 49 2029,10-44-2029,-13 63 3034,4-4-3034,-5 14 0,5 64 0,-4-48 0,4 62 0,-1 3 0,-3-52 0,5 59 0,1-3 0,-5-62-1127,4 25 0,2-5 1127,-5-41 0,6 15 0,-7-26 0,9-40 0,-9 20 0,11-47 0,1-7 0,-7 35 0,4-30 0,3-20 0,-2 20 0,-6 26-260,5-23 0,2-18 0,-3 21 260,-4 31 0,5-34 0,0 7 0,-7 47 0,3-22 3034,-7 39-3034,1 41 0,0-25 0,1 71 0,0 11 0,-1-45 0,0 13 0,0 27 0,0 1 0,-1-26 4537,0-7-4537,0 24 0,1 20 0,0-30 0,-1-46 0,2 27 0,1-7 0,-1-44 0,2 8 6784,-2-18-6784,10-42 0,-7 30 0,8-36 0,2-3 0,-6 25-3392,7-40 0,2-1 3392,-6 38 0,7-49 0,5 9 0,-16 42 0,11-29 0,1 4 0,-11 36 0,18-35 0,-23 61 0,4-11 6784,-8 16-6784,4 61 0,-3-51 0,3 61 0,-1 3 0,-3-53 0,3 47 0,0-3 0,0-54 0,7 49 0,-6-65 0,4 2 0,-8-11 0,10-37 0,-6 24-3392,6-40 0,0-2 3392,-4 30-2269,6-53 1,-1-1 2268,-5 52-1517,5-49 0,0 1 1517,-5 53-424,4-30 0,-1 3 424,-5 37 2613,4-20-2613,-8 78 0,0-29 0,-2 61 0,0 9 0,1-37 0,-5 39 0,-1 26 0,1-22 3909,2-25-3909,-1 15 0,-2 19 0,2-29-2640,5-43 2640,-2 54 0,2-71 0,1-11 4537,0 6-4537,13-69 0,-9 39-2269,13-59 1,0-5 2268,-10 47 0,6-25 0,6-19 0,-5 19 0,-6 27 0,3-15 0,3-6 0,7-29 0,-15 58 0,9-34 0,1 5 0,-10 45 4537,8-29-4537,-13 85 0,0-27 6784,-2 33-6784,1 20 0,0-1 0,0-25 0,-3 39 0,0 26 0,0-25 0,0-38 0,-1 20 0,1 17 0,2-24 0,2-35 0,9 52 0,-3-75 0,1 8-6784,20-64 6784,-22 38-2269,19-44 1,0-2 2268,-16 35-1517,19-45 0,1 0 1517,-20 44-1015,18-34 1,1 1 1014,-23 42 2029,37-53-2029,-38 69 3034,10-4-3034,-13 15 4537,-2 6-4537,0 31 0,-2 16 0,-5 33 0,-1 5 2992,6-24 1,-1 5-2993,-4-3 0,-2 12 0,-1-4 0,4-21-6519,2-8 6519,-5 20 0,0 1 0,7-14 0,5-34 0,-2 28 0,4-52 0,-2-7 534,0-6-534,-3 5 6784,2-3-6784,0 5 0,0-3 0,0 1 0,-1-5 0,1 3 0,-2-3 0,2 1 0,1-8 0,-2-4 0,4 3 0,2-35 0,0-3 0,0 23 0,4-27 0,2-18 0,-2 16 0,-4 25 0,13-58 0,0 2 0,-13 61 0,7-30 0,1 5 0,-8 41 0,3-19 0,-9 36 0,-1 29 0,0-18-3392,1 61 0,-2 10 3392,-2-36-204,4 17 0,-2 13 204,-5-1 0,-2 6 0,1-11 0,3 23 0,-2-9 0,-2 24 0,-1-1 0,4-27 0,2-4 0,-1-1 0,-1 14 0,2-26 0,3-39 0,5 46 6582,-4-68-6582,9-15 0,-7 4 0,12-50 0,3-12 0,-4 16 0,7-23 0,5-21 0,-4 18 0,-3 11 0,4-18 0,5-20 0,-6 25 610,-9 30-610,5-20 0,4-19 0,-6 23 0,-8 35 0,8-31 0,-2 20 0,-12 50 0,4-13-3392,-4 50 0,-4 17 3392,2-16 0,-1 19 0,-1 24 0,0 4 0,0-19-4537,0 17 4537,1-18 0,-1 12 0,-1-1-1012,-2-7 1,-1-1 0,1-12 1011,1 10-677,-1 15 1,-1 19 0,2-30 676,4-42 2029,5 55-2029,-2-86 3034,2 7-3034,-2-13 0,12-51 0,-10 36 0,13-51 0,2-5 0,-12 39 0,12-45 0,1 0 0,-12 51-813,5-29 0,-1 2 813,-8 37 0,3-27 0,-10 94 0,1-28 3732,-1 37-3732,-2 18 0,-1-1 0,3-20 0,-4 36 0,-2 25 0,2-25 5580,1-33-5580,2 14 0,0 15 0,0-23 3635,1-35-3635,7 44 0,1-75 0,-1 5 0,12-59 0,-12 38-3392,8-41 0,0-1 3392,-7 34-2269,8-40 1,-1 1 2268,-10 45-130,15-73 130,-17 82 0,4-18 0,-5 32 0,0 45 0,0-30 0,0 59 0,0 6 0,0-43 0,0 25 0,0 19 0,0-20 0,0-29-1452,5 40 0,2-6 1452,-3-53 0,17 35 0,-18-49 3034,9-2-3034,-10-3 0,16-53 0,-13 37 4537,12-37-4537,-4-22 0,1-16 0,1 3 0,-6 17 0,-4 32 0,-4 28 0,4-27 0,-5 43 0,0 39 0,0-19-2269,0 70 1,0 10 2268,0-45 0,-1 33 0,-1 23 0,1-25 4537,0-38-4537,0 54 0,3-8 0,1-71 0,8 46 0,-5-71 0,0 5-4537,10-81 4537,-11 55 4537,8-56-4537,6-12 0,-13 60 0,11-60 0,-1 0 0,-10 61 0,10-54 0,0 2 6784,-12 60-6784,16-56 0,-13 96 0,0-18 0,0 26 0,2 42-3392,-6-4 0,0 3 3392,5 29-2269,-4-3 1,-1-14 2268,-2-59-2780,7 57 2780,-5-71 0,2 9 0,-1-15 0,1-24 0,0 15 0,18-71 0,-15 56 0,13-38 0,-1 0 0,-12 36-127,12-27 0,0 4 127,-14 35 0,24-32 0,-25 44 0,8 10 0,-12 1 0,-1 41 0,1 7 0,-1-25 0,-2 33 0,-1 21 0,1-18 0,0-23 0,-1 20 0,-2 16 0,2-20 0,2-32 0,0 63 0,3-85 3034,3 5-3034,-3-15 0,9-40 0,-9 25 0,12-49 0,2-6 0,-11 36 0,6-24 0,5-17 0,-4 18 0,-6 26-1517,12-57 0,2 2 1517,-12 62-1015,11-31 1,-2 4 1014,-12 42 2029,12-19-2029,-17 31 0,4 19 0,-4-10 3034,2 13-3034,-1 44 4537,0-41-4537,0 49 0,-1 2 6784,0-42-6784,2 39 0,1-2 0,0-46 0,8 44 0,-7-63 0,2 3 0,3-41 0,-5 16-3392,8-34 0,-1-3 3392,-5 25-2269,11-45 1,0-1 2268,-12 46-1517,14-40 0,1 2 1517,-14 42-826,28-58 826,-27 72 2624,8-11-2624,-13 23 3925,-2 1-3925,5 45 0,-3-28 2934,3 49 0,2 18-2934,-1-20 0,0 0 1382,-1 1 0,1 0-1382,4 11 0,1-18 0,-5-47 0,4 26 0,-7-38 0,1-16 0,0 9-3392,8-42 0,1-9 3392,-4 26-2269,13-61 1,0-2 2268,-12 56-1517,11-55 0,-1 1 1517,-13 59-557,8-37 1,1 5 556,-11 47 2483,8-28-2483,-11 45 0,-5 40 0,2-26 3713,-3 31-3713,-1 7 0,-1-1 5551,3-14-5551,-8 56 0,0-2 3721,9-60-3721,-4 26 0,2-6 0,5-41 0,0 11 0,2-30 0,-3 1 0,12-41 0,-8 34 0,6-27 0,2-12 0,-7 34-3392,8-35 0,0-1 3392,-7 34-1222,9-33 0,1 2 1222,-8 34 0,10-36 0,-15 54 0,-1-2 0,-10 56 0,4-36 0,-8 36 0,0 1 0,7-33 898,-15 70-898,19-78 0,-3 22 0,7-33 0,-1 0 0,-1-4 0,3-9 0,-2 4 6018,3-2-6018,24-63 2312,-19 52-2312,17-52 0,1-2 0,-17 48 0,14-44 0,0 2 0,-18 47 0,22-56 0,-27 71 0,6-9 0,-8 19 0,-6 33 0,3-24-3392,-7 42 0,-1 3 3392,4-32-2269,-8 46 1,2-2 2268,8-49-1740,-8 76 1740,13-86 0,-2 23 0,2-34 3675,2-4-3675,0 0 0,16-35 0,-10 27 0,11-35 0,0-5 0,-9 28-968,13-43 1,0 0 967,-13 40-1517,15-32 0,1 3 1517,-16 40-1491,31-53 1491,-36 60 2295,10-17-2295,-15 26 3432,2 0-3432,-2 4 5133,0 0-5133,-2 0 4986,2 6-4986,-2-5 0,0 4 0,2-9 0,-4-1 0,2 0 0,-1 1 0,-11 5 0,6-4-6784,-53 19 6784,42-14 0,-44 11-85,59-15 85,-8-2 0,17 0 0,-8-22 0,2 17 0,-5-14 6742,6 20-6742,0-1 127,4-1-127,-4 1 0,3 1 0,0 0 0,-1 1 0,1-2 0,-1 2 0,2 0 0,1 0 0,-1 0 0,0 1 0,-1-2 0,-1 0 0,2-1 0,0 0 0,-2 2 0,-1 0 0,-1 2 0,0-1 0,2-1 0,0 0 0,0 0 0,1-2 0,-1 2 0,2-2 0,0 0 0,-2 1 0,0 1 0,-2 2 0,0 0 0,-2 0 0,2-1 0,-2 1 0,4-2 0,-2 1 0,7 9 0,-3-5 0,13 28 0,-9-26-6784,17 44 6784,-20-40-3814,23 52 3814,-24-50 0,27 64 0,-26-61 0,21 56 0,-24-62 0,10 20 0,-8-17 0,0-10 0,0 7 0,-4-28 0,-1 9 4895,-1-12-4895,9-43 0,-5 41-541,6-44 1,0 0 540,-5 40-2269,8-42 1,3 1 2268,-9 45-1517,10-28 0,0 2 1517,-10 35 0,14-31 0,-15 40 3034,8-4-3034,-8 9 0,13 27 0,-10-15 0,17 65 0,-19-56 0,8 40 0,-1 0 0,-8-38-1517,9 47 0,1-1 1517,-9-47 0,8 29 0,2-2 0,-7-34 3034,6 18-3034,-10-43 0,-4 2 0,0-10 0,10-50 0,-6 41 0,10-50 0,0-2 0,-8 43-1517,16-60 0,1-1 1517,-14 61-1015,19-45 1,3 6 1014,-20 56 2029,33-42-2029,-24 70 0,-1-12 0,13 60 0,-24-39 0,9 37 0,-1 2 0,-10-29 0,9 43 0,0-2 0,-9-44-1015,9 28 1,1-4 1014,-11-37 2029,13 25-2029,-17-39 3034,2-5-3034,-3-1 4537,0-6-4537,8-35 0,-6 29 0,10-37 0,1-1 0,-8 32-2269,15-51 1,2-3 2268,-9 47-1293,18-46 0,2 2 1293,-16 49 0,38-48 0,-34 81 0,-1-12 0,14 92 0,-26-61 0,11 63 0,-1 5 0,-12-54 1293,2 14 0,1 8-1293,0 1 0,-2-9 0,1-17 0,4 42 0,1-7 3242,-7-57-3242,4 28 6143,-7-67-6143,-2 15-3072,3-43 1,2-7 3071,-2 29-1370,3-29 1,3-20 0,-2 17 1369,-1 20-723,4-27 1,4-21-1,-3 20 723,-5 30 0,3-19 0,3-2 0,7-6 3034,-12 45-3034,15-43 4537,-17 86-4537,0-17 0,5 94 0,-7-72-2269,3 58 1,1 2 2268,-5-53-1517,7 51 0,1-2 1517,-6-57 0,15 62 0,-15-81 3034,2 7-3034,-4-16 0,8-57 0,-6 38 0,9-46 0,0-5 0,-6 34 4537,11-51-4537,-6 26 0,-1 7 0,-4 20 0,7-26 0,6-18 0,-5 19 0,-7 25 0,19-39 0,0 4 6784,-20 51-6784,22-34 0,-24 82 0,0-18-3392,-3 46 0,-3 7 3392,2-30-2269,-5 64 1,-2 2 2268,3-56-1517,-3 43 0,2-4 1517,3-54 0,0 33 0,1-48 3034,2-12-3034,-1 4 0,-2-64 0,-1 36 0,-1-40 0,5-31 0,-1 61-1012,1-28 1,0-20 0,0 18 1011,1 22-677,1-26 1,0-19 0,0 20 676,-3 25 223,5-36 1,1 4-224,-7 48 2250,6-29-2250,-7 64 0,0-8 0,4 70 0,-3-44 0,1 37 0,-1 2 0,-1-36 3365,0 48-3365,2-17 3538,-2-38-3538,4 44 0,-2-65 0,0 6-4537,0-66 4537,-2 39 0,0-39 0,8-34 0,-5 55-1012,2-30 1,3-21 0,-1 17 1011,-1 14-677,1-33 1,2-24 0,0 23 676,0 28 0,-1-18 0,0-19 0,-1 24 0,1 34 786,2-31 1,2 7-787,-6 48 2808,6-21-2808,-9 63 4199,-2-13-4199,2 72 6279,-2-60-6279,-2 52 0,-1 4 1525,1-43-1525,0 40 0,1-5 0,1-50 0,4 40 0,-5-58 0,2 3 0,-2-12 0,11-52 0,-8 38-3392,14-55 0,2-3 3392,-13 44-2269,18-58 1,-1-2 2268,-17 55 0,18-57 0,-5-1 0,-10 67 0,10-41 0,1 4 4537,-12 51-4537,23-56 6784,-27 69-6784,6-13 0,-10 23 0,0-3 0,0 3 0,-5 29 0,2-25 0,-9 49 0,7-43 0,-2 10 0,5-28 0,2-6 0,0-4-6784,5-40 6784,-4 34-2269,13-41 1,2-2 2268,-8 36-1517,16-40 0,0 0 1517,-16 40 0,16-38-839,-9 16 839,-9 29 2618,15-39-2618,-19 50 3915,4-9-3915,-6 26 5854,0-4-5854,-11 65 0,9-46-1989,-11 58 1,-1 5 1988,10-50-2269,-8 58 1,1-4 2268,9-63-1157,-2 26 0,0-6 1157,3-39 0,-1 13 0,2-26 3391,0-2-3391,0-2 0,0-24 0,0 18 0,4-59 0,-2 55 0,2-29-333,4 0 333,-6 28-1571,8-56 1571,-8 60 0,2-16 0,-2 50 0,-2-11 0,0 19 0,0-8 0,0 1 2587,0 3-2587,0-5 0,0-6 0,0 12 0,0-3 0,0 5 0,-3 20-132,2-20 132,-2 22 0,3 17 0,2 19 0,-1-14 0,0 4 0,5 4 0,2 26 0,2-2 0,-3-30 2032,0-21-2032,14 45 0,1-13 0,-17-73 0,11 17 0,-14-31 0,12-60 0,-9 40 0,10-43 0,-1-5 0,-6 32-1519,6-34 1,0 1 1518,-9 35 3914,10-34-3914,-1 3 0,-9 42 0,16-61 0,-17 76 0,4-12 0,-6 67 0,-2-29-2269,-2 52 1,0 7 2268,0-40 2268,-1 16 1,0 6-2269,0 39 0,1-62 0,1 26 0,3-7 0,0-44 0,2 12 0,3-43 0,-6 9 0,27-76 0,-20 59-2269,17-40 1,1 0 2268,-17 43 0,22-49 0,-5 3 0,-14 50 0,14-37 0,0 4 4537,-16 39-4537,29-39 6784,-34 58-6784,7-5 0,-11 52 0,0-26-3392,0 42 0,1 3 3392,-1-36-2269,4 42 1,0-3 2268,-3-52 0,7 39 0,-3-43 0,-4-12 0,4 9 0,1-43 0,-5 19 0,21-61 0,-17 58 4537,10-36-4537,7-10 6784,-16 37-6784,15-36 0,1 2 0,-13 38 0,13-30 0,3 2 0,-13 35 0,13-24 0,-22 49 0,-5-5 0,-1 10-6784,-8 46 6784,7-41-2269,-8 51 1,-2 2 2268,7-44-1517,-1 43 0,1-3 1517,4-48 0,7 41 0,-4-62 3034,4 4-3034,-4-10 0,9-34 0,-8 20 0,25-70 0,-20 66 1890,30-69-1890,-28 72 0,39-58 0,-36 64 0,41-32 0,-45 47 0,17-11 0,-24 67 0,0-37-1830,1 58 0,0 5 1830,-1-44 1830,-1 17 0,3 8-1830,7-1 0,1-7 2647,-5-14-2647,13 34 0,1-9 0,-13-57 0,15 24 0,-17-55 0,1 14 0,10-70 0,-12 53 0,9-39 0,0 1 0,-8 36-2269,10-44 1,1 1 2268,-8 43 0,12-50 0,5 28 0,-16 31 0,27-31 0,-30 60 0,7-12 0,-9 72 0,-2-52 0,4 65 0,0 5 0,-3-54 0,2 26 0,3 3 0,2-19 0,-3-27 0,13 49 0,-15-58 4537,6 14-4537,-10-42 6784,2 11-6784,6-68 0,-5 55-3392,6-43 0,0-2 3392,-7 36 0,12-51 0,-1-2 0,-7 53 0,5-23 0,-1 5 0,-7 35 0,4-12 0,-8 24 0,-1 31 0,-2-17 0,-3 43 0,-1 4 0,2-27-1513,-2 34 1,-3 23 0,3-17 1512,4-20-1012,0 15 1,0 17 0,3-21 1011,4-28 0,4 16 0,1-6 0,-2-35 3034,3 12-3034,-5-52 0,-3 15 0,17-85 0,-13 73 0,11-50 0,-1-1 0,-9 49-1517,9-44 0,0 1 1517,-13 47 0,13-42 0,-9 45 3034,-4 17-3034,4-9 0,-7 58 0,0-30 0,-3 61 0,-1 9 0,3-41 0,-2 17 0,-1 24 0,0 3 0,0-22 0,-1 1 0,0 26 0,2 8-1517,5-21 0,2-13 1517,1-17-1015,7 47 1,2-10 1014,-8-68 2029,11 32-2029,-16-70 3034,0 9-3034,1-74 0,-1 59 0,3-44 1396,12-8-1396,-9 44-1748,12-34 0,1 2 1748,-9 38 0,23-42 0,-27 71 0,4-11 3496,-11 18-3496,0 72 0,0-49 0,-3 36 0,-3 25 0,1-17 2831,-2-14-2831,2 4 0,-2 22 0,1-1 0,1-22 6631,0-6-6631,3 9 0,0 15 0,2-23 0,1-33 0,6 45 0,-6-71 0,1 5 0,-3-37 0,-1 19 0,2-19 0,9-7 0,-7 21 0,13-40 0,-14 43 463,9-10-463,-7 48 0,0-19-3392,2 41 0,-3 8 3392,0-30 0,5 58-4537,0 12 4537,-3-61-1517,6 51 0,-1 0 1517,-5-56-1015,9 31 1,0-6 1014,-9-41 2029,12 22-2029,-18-40 3034,4 4-3034,-7-9 0,1-31 0,2 22 0,-2-64 0,4 63 4537,4-35-4537,-2 51 6784,3-7-6784,1 16 0,-2-2 0,5 10 0,-7-9 0,3 6 0,-5-10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0:01.665"/>
    </inkml:context>
    <inkml:brush xml:id="br0">
      <inkml:brushProperty name="width" value="0.05" units="cm"/>
      <inkml:brushProperty name="height" value="0.05" units="cm"/>
      <inkml:brushProperty name="color" value="#293362"/>
    </inkml:brush>
  </inkml:definitions>
  <inkml:trace contextRef="#ctx0" brushRef="#br0">6 0 24575,'-3'3'0,"3"2"0,-3-2 0,3 3 0,0 2 0,2-2 0,-1 2 0,2 3 0,-3-4 0,5 11 0,-4-11 0,9 21 0,-9-19 0,9 19 0,-9-20 0,7 10 0,-5-14 0,2 13 0,-2-12 0,2 13 0,-4-11 0,4 14 0,-4-13 0,6 25 0,-3-23 0,6 28 0,-6-29 0,8 31 0,-5-22 0,7 19 0,-8-18 0,-1-3 0,-5-8 0,8 10 0,-7-9 0,14 23 0,-13-22 0,16 28 0,-16-28 0,23 40 0,-21-38 0,15 34 0,-17-38 0,10 25 0,-10-24 0,13 27 0,-13-27 0,13 32 0,-11-31 0,14 38 0,-13-37 0,12 32 0,-15-34 0,13 27 0,-13-27 0,15 29 0,-14-28 0,12 25 0,-12-29 0,3 14 0,-1-16 0,-4 4 0,1-2 0,1-3 0,-3 2 0,3-2 0,-3 2 0,2 1 0,6 17 0,-3-13 0,2 13 0,0-3 0,0 7 0,2-2 0,3 18 0,-10-33 0,11 33 0,-10-33 0,10 33 0,-6-33 0,11 38 0,-13-37 0,15 37 0,-17-37 0,16 34 0,-16-34 0,17 39 0,-15-38 0,15 46 0,-12-48 0,12 49 0,-15-49 0,13 38 0,-14-39 0,9 24 0,-7-24 0,10 29 0,-11-28 0,17 36 0,-19-36 0,19 35 0,-17-34 0,16 32 0,-16-33 0,5 13 0,2 0 0,-1 2 0,3 1 0,-4-3 0,-9-17 0,9 15 0,-9-12 0,17 24 0,-16-24 0,21 31 0,-20-29 0,22 29 0,-22-31 0,21 29 0,-18-28 0,17 31 0,-18-31 0,12 25 0,-12-29 0,10 21 0,-10-21 0,14 25 0,-13-22 0,15 24 0,-15-25 0,2 10 0,-3-12 0,1 5 0,-2-5 0,13 15 0,-14-13 0,17 15 0,-16-18 0,9 12 0,-6-12 0,1 5 0,-5-4 0,7 4 0,-6-3 0,17 24 0,-16-21 0,15 23 0,-18-25 0,18 17 0,-15-16 0,13 14 0,-14-17 0,4 10 0,-5-12 0,5 14 0,-2-13 0,4 10 0,-6-9 0,9 5 0,-9-7 0,6 3 0,-6-4 0,10 8 0,-8-7 0,10 6 0,-11-7 0,3 5 0,-2-4 0,10 8 0,-9-10 0,11 13 0,-11-11 0,6 7 0,-6-8 0,3 2 0,-4-2 0,5 3 0,-5-1 0,5 1 0,-8 0 0,5-3 0,-5-1 0,0 1 0,2-3 0,3 5 0,-1-4 0,6 6 0,-7-5 0,0 0 0,-4-3 0,-2-1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24575,'0'6'0,"0"0"0,3-2 0,-3 2 0,3-3 0,3 17 0,-5-10 0,8 13 0,-9-15 0,3 12 0,-3-11 0,-3 20 0,3-20 0,-6 14 0,5-15 0,-5 1 0,6-6 0,-3-3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24575,'3'4'0,"-2"1"0,5-1 0,-6 2 0,9 6 0,-8-4 0,8 1 0,-6 8 0,3-11 0,1 20 0,-4-18 0,0 7 0,-3-8 0,0-7 0,0-3 0,0-5 0,0-1 0,0 3 0,3-15 0,0 11 0,7-25 0,-3 25 0,5-22 0,-8 22 0,7-13 0,-7 12 0,14-7 0,-7 7 0,16 2 0,-15 3 0,16 5 0,-18-2 0,10 3 0,-13 0 0,5 3 0,-5 1 0,8 8 0,-8-5 0,14 19 0,-16-13 0,12 30 0,-15-28 0,3 25 0,-5-28 0,0 15 0,0-16 0,0 7 0,3-14 0,-2 2 0,2-6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24575,'0'7'0,"2"-4"0,-1 3 0,2-3 0,0 1 0,-2 10 0,1-8 0,1 45 0,-2-30 0,2 43 0,-3-47 0,0 60 0,0-58 0,0 33 0,0 1 0,0-35 0,0 53 0,0-61 0,2 22 0,-1-23 0,2 0 0,-3-10 0,0-8 0,0 1 0,0-1 0,-6-14-1696,5 12 0,-5-10 0,6 18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 24575,'6'0'0,"0"0"0,-2-3 0,1 2 0,-1-1 0,-1-1 0,9 2 0,-7-2 0,6 3 0,-4 0 0,-1 0 0,0 0 0,6 6 0,-4-2 0,7 14 0,-8-13 0,2 18 0,-3-18 0,1 21 0,-4-17 0,-3 15 0,-3-19 0,-18 14 0,11-16 0,-22 14 0,22-13 0,-36 8 0,32-8 0,-32 2 0,37-9 0,-9-1 0,14-2 0,-2-3 0,6 4 0,-3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24575,'3'4'0,"3"10"0,1-11 0,8 19 0,-10-16 0,3 9 0,6-1 0,-10-5 0,13 3 0,-14-7 0,9 2 0,-4-3 0,9 4 0,-12-4 0,12-1 0,-12-3 0,4-3 0,-3-1 0,-5-2 0,4 6 0,-1-15 0,-1 10 0,0-25 0,-3 20-6784,0-25 6784,0 25 0,0-13 0,3 21 0,0 0 0,4 6 0,13 15 0,-10-14 0,13 17 0,-13-18 0,0 5 6784,-1-5-6784,3 7 0,1-6 0,12 15 0,-10-14 0,-1 5 0,-11-11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24575,'6'0'0,"1"0"0,2 0 0,-2 0 0,2 0 0,9 5 0,-9-3 0,14 4 0,-15-6 0,15 0 0,-14 0 0,20 0 0,-20 0 0,14 0 0,-15 0 0,4 0 0,-9 0 0,0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24575,'0'7'0,"-2"-4"0,1 3 0,-5-6 0,5 12 0,-1-7 0,-1 26 0,-1-20 0,-5 66 0,4-55 0,0 35 0,5-39 0,0-10 0,3 27 0,6-13 0,-2 4 0,5-6 0,-8-19 0,-1 5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75 24575,'-6'-10'0,"2"1"0,-2 5 0,3-2 0,-1 3 0,-1-1 0,-5-4 0,2 3 0,-12-7 0,11 8 0,-14-5 0,14 9 0,-17 2 0,16 0 0,-11 15 0,17-12 0,-2 27 0,6-21 0,6 26 0,-2-27 0,17 21 0,-12-24 0,17 12 0,-18-17 0,15 6 0,-14-7 0,11-1 0,-6-1 0,-1-5 0,-1 6 0,-9-6 0,3 5 0,-2-5 0,2 3 0,0-4 0,1 4 0,4-11 0,-3 5 0,7-12 0,-8 7 0,-1-2 0,-3 6 0,0 4 0,-2 6 0,4 3 0,-4 4 0,5 2 0,-6 12 0,3 0 0,-3 15 0,-3 0-6784,-3 22 6784,2-26-4537,-14 33 4537,15-52-2263,-25 49 2263,24-48-519,-34 43 519,31-46 3159,-20 15-3159,17-22 4723,-6-7-4723,9-1 0,-5-3 4680,6-4-4680,-4 0 0,-15-34 0,12 28 1541,-7-35-1541,16 42-1696,1-23 0,3 24 0,0-5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45 24575,'-4'-6'0,"-2"2"0,6-1 0,-6 4 0,5-5 0,-5 5 0,6-4 0,-6 4 0,2-2 0,-2 0 0,-6 3 0,4-3 0,-7 8 0,8-3 0,-5 12 0,4-12 0,-7 20 0,10-15 0,-12 24 0,15-21 0,-4 22 0,7-23 0,13 14 0,-8-18 0,17 9 0,-15-13 0,18-1 0,-16-1 0,27-19 0,-26 13 0,26-25 0,-30 22 0,7-10 0,-14 13 0,5-8 0,-3 7 0,3-19 0,-5 18 0,0-9 0,-3 14 0,3-1 0,-3 7 0,11 7 0,-6-1 0,10 4 0,2 11 0,-7-16 0,26 31 0,-28-28 0,29 16 0,-28-22 0,12 8 0,-12-14 0,-2 4 0,-1-5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0:0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24575,'6'0'0,"-1"0"0,1 0 0,0 0 0,-1 0 0,16 0 0,-14-3 0,60-5 0,-53 4 0,54-7 0,-56 8-6784,44-2 6784,-39 1-3828,63-1 3828,-65 5-2275,56-5 2275,-60 4 0,35-1 0,-37 2 940,7 0 0,-15 0 1,-3 0-1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24575,'6'6'0,"-2"1"0,5-4 0,9 9 0,-9-10 0,11 9 0,-13-10 0,3 1 0,10 1 0,-10-2 0,36 2 0,-31-3 0,37-6 0,-38 5 0,24-11 0,-29 11 0,5-8 0,-11 8 0,-3-1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24575,'3'6'0,"0"0"0,1 1 0,1-1 0,-1 3 0,-1-2 0,6 19 0,-5 1 0,5 26 0,-5-23-6784,1 32 6784,-4-48-1389,5 54 1389,-6-54 0,9 38 0,-5-42 0,5 7 0,-3-14 0,-2-3 0,-1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24575,'6'0'0,"0"0"0,0 0 0,4 0 0,-3 0 0,-1 2 0,5-1 0,-6 2 0,7-3 0,-6 0 0,4 0 0,-6-3 0,7-1 0,-7 1 0,5-3 0,-5 3 0,1-7 0,-4 3 0,5-11 0,-6 10 0,3-19 0,-3 18 0,-5-17 0,0 14 0,-4-9 0,3 10 0,-1-1 0,1 5 0,-1 4 0,1 0 0,-3 6 0,1-3 0,-1 3 0,3 3 0,-1-2 0,1 5 0,-6 12 0,7-12-6784,-10 46 6784,14-41-4537,4 60 4537,-1-59-1703,23 36 1703,-21-42-101,30 17 101,-27-20 0,30 11 0,-26-16 0,37 5 0,-35-6 0,41-3 0,-42 2 3642,17-2-3642,-26 1 5448,14-5-5448,-11 3 3755,12-8-3755,-12 11 0,-2-5 0,-1 6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24575,'-6'0'0,"-4"-3"0,6 2 0,-2-2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24575,'-7'0'0,"4"3"0,-3-2 0,2 1 0,-2 1 0,-1 1 0,4-1 0,0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24575,'-3'2'0,"-3"-1"0,2 2 0,1 0 0,0 0 0,0 1 0,0-1 0,-4-1 0,4 2 0,-9 2 0,10-2 0,-7-1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24575,'-2'3'0,"1"3"0,-2-3 0,0 4 0,2-1 0,-1 0 0,2 1 0,-3-4 0,-4 22 0,0-19 0,-8 33 0,10-32-1696,-9 20 0,12-23 0,-3 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24575,'0'6'0,"-3"-2"0,2 1 0,-2-1 0,1-1 0,1 3 0,-11 14 0,10-6 0,-12 18 0,12-21 0,-6 7 0,7-11 0,-5 5 0,6-5 0,-3 5 0,3-8 0,0 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24575,'0'6'0,"0"0"0,3-2 0,-2 2 0,1 0 0,1-2 0,1 24 0,2-22 0,-3 25 0,3-29 0,0 20 0,4-7 0,0 2 0,-4-3 0,-3-10 0,-3 2 0,3-3 0,1 0 0,-1-3 0,0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21821,'7'3'0,"2"0"1327,-2 4-1327,2-4 464,-6 3-464,14 3 236,-8 1-236,13 3 727,-13-7-727,9 3 0,-10-5 0,10 5 0,-14-5 0,2-2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0:0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57 24575,'-3'-2'0,"3"1"0,3-2 0,5 3 0,-2 0 0,2 0 0,30-2 0,-24 1-6784,74-6 6784,-68 5-3171,56-3 3171,-63 5-1065,40-2 1065,-41 1 0,46-1 0,-46-1-6,38 3 6,-39-3 0,27 0 0,-30 3 0,20-8 0,-20 7 1170,15-7 1,-18 8 0,5-3-1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24575,'6'0'0,"0"0"0,1 0 0,-1 0 0,0 0 0,1 0 0,-1 0 0,0 0 0,1 0 0,-1 0 0,0 0 0,0 0 0,12 0 0,-12-3 0,25 0 0,-24-1 0,22-4 0,-23 6 0,5-4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24575,'2'-3'0,"-1"-3"0,5 2 0,-3 1 0,1-3 0,7-3 0,2-5 0,1 1 0,-2 0 0,-3-2 0,-8 10 0,5-7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24575,'4'-3'0,"-1"0"0,0-1 0,-3-2 0,3 3 0,0-1 0,-2-1 0,1 1 0,1-8 0,-2 4 0,2-4 0,0 8 0,-3-4 0,3 6 0,-3-4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24575,'6'-7'0,"-3"1"0,3 2 0,-5-2 0,2 3 0,-1-6 0,2 4 0,-1-6 0,3 1 0,-2 2 0,-1-3 0,3 10 0,-6-5 0,3 5 0,-3-1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23458,'0'-6'0,"0"0"0,0-1 551,0 1-551,0-1 187,0 1-187,0-1 94,0-2-94,0 2 285,0-11-285,2 10 0,2-19 0,-1 18 0,0-12 0,-3 17 0,0-2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91 24575,'0'-7'0,"0"1"0,-3 2 0,-3-7 0,1 6 0,0-7 0,-1 0 0,2 7 0,-9-13 0,9 16 0,-2-6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24575,'3'9'0,"-3"-2"0,3 2 0,0-3 0,0 6 0,1-4 0,10 38 0,-8-32-8503,17 75 8503,-18-68-940,14 51 1,7 33 0,-5-20 939,-5-22-607,0 1 0,7 25 0,1 7 1,-1-7-1,-6-25 607,1 0-508,-1 1 1,5 21 0,0-1 0,-6-23 507,-2-14 0,10 47 0,-1-4 0,-12-57 589,7 36 1,-1-4-590,-10-47 653,13 41 0,-19-56 1,2-2-1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24575,'6'0'0,"0"0"0,-2 3 0,1-2 0,-4 4 0,5-4 0,11 10 0,-10-6-6784,27 15 6784,-27-14-1206,30 22 1206,-26-21 0,29 25 0,-30-23-388,25 14 388,-26-15 0,11 7 0,-13-11 5994,3 1-5994,-4-5 1748,0 0-1748,1 0 636,-1 0-636,-3-2 0,3 1 0,0-11 0,1 7 0,11-30 0,-10 23 0,16-46 0,-19 45 0,12-48 0,-16 48 0,11-30 0,-11 33 0,5-11 0,-6 14 0,3-2 0,-3 3 0,6 2 0,-5-2 0,4 3 0,-1-1 0,-1-2 0,0 3 0,-3-1 0,0 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 24575,'-6'0'0,"-1"0"0,1 0 0,2 2 0,1 2 0,1-1 0,1 3 0,-2 0 0,3 7 0,0 3 0,0 0 0,3 5 0,0-9 0,4 5 0,2-10 0,-2 8 0,8-4 0,-2 7 0,3-8 0,14 8 0,-17-13 0,24 6 0,-27-13 0,22-7 0,-23 3 0,6-8 0,-10 13 0,1-11 0,-1 7 0,12-21 0,-15 16 0,12-28 0,-13 27 0,2-24 0,-6 26 0,-9-23 0,6 22 0,-17-17 0,18 22 0,-19-9 0,15 13 0,-8-8 0,9 8 0,-4-1 0,5 2 0,-14 0 0,12 0 0,-17 2 0,17-1 0,-9 7 0,14-3 0,-2 1 0,6-3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2:4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24575,'6'0'0,"7"-3"0,-5 2 0,7-1 0,-9 2 0,10 0 0,-9 0 0,6 0 0,-7 0 0,-1 0 0,1 0 0,0 0 0,-1 0 0,3 0 0,-1 0 0,1 0 0,40 0-4543,-32 0 4543,39 0-5279,-2 0 5279,-22-3-1766,37 1 1,2 0 1765,-33-2-1180,60-1 0,-1 1 1180,-60 3-224,27-2 1,21-1-1,-20 1 224,-27 2 0,27-2 0,20 0 0,-21 0 0,-27 3 0,52-2 0,-2 0 0,-59 2 0,43-1 0,-1 0 0,-45 0 0,39-1 0,0-1 0,-41 3 0,33-2 0,1 1 0,-33 1 0,29 1 0,-1-2 0,-31-1 909,68 1-909,-74-2 1387,49 3-1387,-52 0 2016,35 0-2016,-36 0 4164,32 0-4164,-31 0 2813,19 0-2813,-25-2 2631,5 1-2631,-7-1 2464,2-1-2464,13 0 0,-9 0 0,19-2 0,-15 2 0,4 0 0,-9 0 0,-6 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24575,'0'9'0,"0"-2"0,0 2 0,0-2 0,0 5 0,0-5 0,0 5 0,5 14 0,-1-15 0,8 27 0,-5-29 0,5 11 0,-5-16 0,8 10 0,-7-11 0,15 5 0,-14-8 0,6-3 0,-9 2 0,3-10 0,-2 9 0,14-21 0,-16 17 0,18-32 0,-20 26 0,11-29 0,-14 31 0,0-13 0,0 21 0,-3 0 0,6 14 0,-3-4 0,3 4 0,6 11 0,-7-12 0,20 26 0,-18-27 0,13 10 0,-14-16 0,1 1 0,7 1 0,-6-1 0,7 0 0,-6-2 0,0-2 0,-2 2 0,-1-3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24575,'10'0'0,"-3"0"0,2 0 0,-3 0 0,0 0 0,20-3 0,-12 3 0,16-6 0,-20 5 0,5-5 0,-5 3 0,3-1 0,-4 1 0,0 1 0,-5-2 0,2 0 0,-6 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24575,'-4'3'0,"2"0"0,2 4 0,0-1 0,0 3 0,0-2-6784,-3 31 6784,2-25-2798,-2 47 2798,3-48-949,9 54 949,-7-52-121,12 49 121,-10-51 1217,5 22 0,-5-29 0,-2 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24575,'3'9'0,"1"-5"0,-1 4 0,0-4 0,-3 2 0,3 3 0,0-2 0,6 22 0,-4-18 0,0 15 0,-2-19 0,3 19 0,1-15 0,5 41 0,-7-40 0,6 40 0,-10-41 0,5 18 0,-9-25 0,2-1 0,-4-4 0,-8-31 0,8 22 0,-12-59 0,12 51 0,-7-47 0,8 54 0,-2-12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24575,'4'-28'0,"1"7"0,-1 16 0,2 1 0,1 0 0,-1-1 0,11-2 0,-10 0 0,15 1 0,-17 3 0,7 3 0,3 0 0,-7 0 0,7 0 0,-11 3 0,1-3 0,2 9 0,0-2 0,4 8 0,-3-4 0,-2 4 0,-3-8 0,-3 5 0,0-5 0,-9 10 0,1-6 0,-16 16 0,12-18 0,-15 11 0,22-16 0,-13 2 0,14-3 0,-2-6 0,3 3 0,3-3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24575,'0'6'0,"3"-2"0,-3 1 0,3-1 0,-3 2 0,3 3 0,-2-2 0,4 3 0,13 21 0,-8-18 0,10 19 0,-17-26 0,12 3 0,-10-5 0,13 2 0,-11-6 0,2 0 0,-6-3 0,6-9 0,-5 3 0,8-17 0,-8 17 0,2-24 0,-6 23 0,3-22 0,-3 23 0,6-12 0,-3 17 0,4-2 0,-4 9 0,3-2 0,0 7 0,7 5 0,-3 1 0,2-1 0,9 15 0,-11-23 0,21 37 0,-22-37 0,17 26 0,-20-25 0,5 6 0,-11-9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24575,'6'0'0,"1"0"0,-1 0 0,0 0 0,9-3 0,-7 2 0,4-4 0,-3 4 0,-5-2 0,25-3 0,-18 5 0,35-13 0,-35 12 0,35-10 0,-35 11 0,18-4 0,-25 4 0,2-2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24575,'0'7'0,"3"-4"0,-2 3 0,4-3 0,-4 4 0,5-1 0,-6 3 0,9 7 0,-8-5-6784,10 29 6784,-9-28-2751,6 48 2751,-4-46 0,-1 57 0,0-56-397,0 59 397,-2-60 0,7 37 0,-4-41 5225,3 13-5225,-2-19 0,-4 2 0,2-6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226 132 24575,'0'-6'0,"-3"2"0,0-4 0,-4 6 0,4-6 0,-9-2 0,10 3 0,-21-11 0,20 10 0,-15-1 0,-8-11 0,14 15 0,-35-18 0,28 22 0,-4-2 0,6 12 0,16-1 0,-5 18 0,6-16 0,8 33 0,-6-31 0,10 16 0,0-10 0,-1-6 0,4 3 0,-3-6 0,-5-9 0,2 6 0,6-5 0,-6 2 0,22-9 0,-20 2 0,26-14 0,-27 12 0,19-17 0,-24 17 0,9-17 0,-13 14 0,2-9 0,-6 14 0,2 1 0,1 10 0,1 0 0,5 13 0,-6-11 0,9 40 0,-8-35 0,5 31 0,-6-36 0,-3 31 0,2-27 0,-16 46 0,13-45 0,-27 40 0,27-43 0,-25 21 0,23-25 0,-9 5 0,-5-14 0,10 4 0,-8-11-6784,-11-12 6784,23 10-281,-40-35 281,41 34 0,-18-20 0,22 27 0,-1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48 24575,'-3'-3'0,"-1"0"0,1 0 0,-6 2 0,5-1 0,-5 2 0,2-3 0,-2-1 0,-1-2 0,-9-4 0,8 6 0,-7-2 0,11 6 0,-2 6 0,2-2 0,4 14 0,0-10 0,6 24 0,0-24 0,6 22 0,-2-24 0,5 6 0,-8-6 0,8-6 0,-8 3 0,11-3 0,-5-3 0,17-6 0,-14 4 0,4-6 0,-11 10 0,6-13 0,-7 8 0,12-18 0,-15 16 0,3-16 0,-5 16 0,0-10 0,0 16 0,0 0 0,3 5-6784,3 12 6784,1-10 0,8 18 0,-7-14 0,12 17 0,-11-20 0,5 11 0,-7-16 0,-4 1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3:1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24575,'6'0'0,"-1"0"0,4 0 0,-3 3 0,2-2 0,7 1 0,-7-2 0,25 3 0,-23 0 0,53 2 0,-48-2 0,31 0 0,-8-1 0,-24-1 0,68 1 0,-17 1 0,-1-2 0,-10 1 0,-7 1 0,-24-3 0,73 5-6423,-77-4 6423,28 1-3675,-4-2 3675,-28 0 0,71 3 0,-70-3-2550,64 5 2550,-66-4 0,56 4 0,-56-5 0,61 3 0,-60-3 0,70 2 0,-69-1 0,67 2 0,-29-1 0,-1-1-201,30 1 201,-65-2-722,72 0 722,-73 0 0,36 3-614,-10-3 614,-28 3 0,75 2 0,-72-4 0,30 3 0,9-1 0,24 0 3118,-7 1-3118,-2-3 0,-9 0 4663,-38-1-4663,48 0 0,1 0 6404,-44 0-6404,38 0 0,-1 0 0,-45 0 0,29 0 0,-2 0 0,-33 0 0,54 3 0,-58-3 0,23 3 0,-31-3 0,4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24575,'6'0'0,"-2"3"0,4 0 0,-4 1 0,6-1 0,-4-3 0,0 0 0,3 0 0,1 0 0,11-6 0,-9 5 0,9-8 0,-14 8 0,-1-4 0,-3 4 0,-3-2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24575,'-2'3'0,"-2"9"0,0-8 0,2 8 0,2-5 0,-6 10 0,4-8 0,-3 43 0,5-37 0,0 58 0,0-58 0,8 51 0,-6-51 0,9 23 0,-10-27 0,8 9 0,-5-14 0,2 5 0,-3-11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18 136 24575,'4'3'0,"1"-2"0,-4 4 0,5-4 0,-3 2 0,4 0 0,-1-3 0,0 3 0,1 0 0,2-2 0,-2 2 0,5-6 0,-5-1 0,5-8 0,-8 4 0,4-10 0,-7 10 0,2-4 0,-3 6 0,0-4 0,0 3 0,0-2 0,0 3 0,-3-1 0,-3-8 0,-2 9 0,-4-8 0,8 11 0,-10-4 0,9 4 0,-7 0 0,2 3 0,-3 8 0,3 0 0,-3 5 0,7 10 0,0-2 0,2 24 0,7-2 0,1-9 0,8-2 0,-2-25 0,8 11 0,-1-10 0,16 4 0,-17-9 0,27-3 0,-32-1 0,18-1 0,-22 2 0,2 0 0,-2-3 0,4-1 0,-3 1 0,4 0 0,9-3 0,-12 4 0,20-9 0,-23 7 0,13-6 0,-16 4 0,5 2 0,-8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24575,'5'0'0,"0"0"0,1 0 0,-3-2 0,-1-1 0,-2-3 0,0 1 0,14-20 0,-10 15 0,29-41 0,-28 39 0,16-18 0,-11 11 0,14-5 0,-10 0 0,24-17 0,-31 30 0,31-30 0,-28 34 0,36-34 0,-35 35 0,44-37 0,-43 35 0,43-26 0,-44 28 0,18-8 0,-2 6 0,-14 1 0,33-5 0,-26 8 0,6-1 0,-9 3 0,-11 1 0,4-1 0,-4 2 0,1 0 0,-1 0 0,2 2 0,-3-1 0,1 1 0,-1-2 0,0 3 0,1-3 0,-3 3 0,-1-3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0,-3 2 0,6 1 0,-5 0 0,9 2 0,-10-2 0,14 9 0,-12-7 0,8 7 0,-9-12 0,6 10 0,-3-6 0,18 15 0,-17-13 0,14 13 0,-16-17 0,7 9 0,-10-7 0,7 4 0,-7-5 0,8 6 0,-8-5 0,4 6 0,-6-4 0,3-3 0,-3 1 0,1-1 0,-4 0 0,1 2 0,-8 3 0,7-2 0,-17 21 0,13-20 0,-18 28 0,16-30 0,-22 28 0,21-27 0,-23 26 0,24-24 0,-12 16 0,16-19 0,0 4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 24575,'-5'-2'0,"0"1"0,-1-1 0,1 2 0,-1 0 0,1 0 0,-3 0 0,2 0 0,-11 5 0,11-2 0,-23 12 0,23-8 0,-19 12 0,18-14 0,-5 21 0,8-19 0,-1 29 0,5-27 0,7 27 0,-2-27 0,16 20 0,-15-21 0,30 16 0,-28-18 0,30 8 0,-29-14 0,25 3 0,-25-6 0,15 3 0,-18-3 0,11 1 0,-9-1 0,6 0 0,-10 1 0,1 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24575,'5'0'0,"0"0"0,1 0 0,-1-3 0,0 3 0,13-5 0,-10 4-6784,28-6 6784,-26 6 0,26-9 0,-28 7 0,17-5 0,-18 2 0,5 3 0,-9-2 6784,0 2-6784,-1 0 0,1 1 0,0-5 0,2 5 0,-5-15 0,3 12 0,-6-12 0,3 10 0,-12-10 0,7 12 0,-15-9 0,13 10 0,-13-2 0,13 4 0,-13 2 0,12 0 0,-14 7 0,14-3 0,-16 21 0,16-19 0,-12 37 0,13-37 0,2 44 0,5-42 0,3 19 0,0-22 0,9 8 0,-7-6 0,26 22 0,-21-22 0,23 21 0,-24-25 0,22 11 0,-22-11 0,20 3 0,-21-4 0,16-2 0,-16-2 0,16-4 0,-16 3 0,9-9 0,-11 10 0,1-10 0,-4 11 0,0-4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24575,'5'15'0,"-4"-8"0,4 8 0,-5-10 0,2-2 0,1 33 0,0-25 0,0 25 0,-3 19 0,0-35 0,0 50 0,0-59 0,0 25 0,0-26 0,4 23 0,-2-24 0,10 17 0,-11-18 0,14 12 0,-11-16 0,6 3 0,-7-7 0,-1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24575,'0'5'0,"0"1"0,0-1 0,0 0 0,0 1 0,2-3 0,1 4 0,5 44 0,-5-32 0,4 44 0,-4-46 0,0 26 0,0-22 0,-1 9 0,-1-19 0,3 11 0,-3-6 0,8 23 0,-5-30 0,14 25 0,-11-28 0,10 13 0,-13-20 0,3 5 0,-7-7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22 24575,'-6'-2'0,"1"1"0,0-1 0,2-1 0,-2 3 0,-1-3 0,-26-1 0,17 2 0,-29-2 0,36 4 0,-22 0 0,22 0 0,-14 4 0,15-2 0,-8 9 0,46 22 0,-27-18 0,35 18 0,-15-23 0,-14-5 0,26 11 0,-27-14 0,17 15 0,-18-15 0,7 15 0,-10-13 0,-2 6 0,-1-5 0,-4 8 0,1-6 0,-3 3 0,3-6 0,-4-3 0,5 4 0,-5-5 0,-1 7 0,0-5 0,-2 5 0,-4-2 0,2 1 0,-10 2 0,8-5 0,-6-1 0,6-2 0,-1 0 0,5 0 0,2 0 0,4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3:1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24575,'6'0'0,"0"0"0,-1 0 0,1 0 0,-1 0 0,1 0 0,5 0 0,-5 0 0,5 0 0,7 0 0,23 0-6784,18 0 6784,-13 0-4537,29 3 4537,-60-2-3034,83 1 3034,-76-2-1015,37 1 1,0 1 1014,-34-2 0,45 1 0,1 1 0,-41-2 0,50 0 0,-1 0 0,-50 0 0,42 0 0,0 0 0,-46 0 2029,42 0-2029,-9 0 3034,-40 0-3034,79 0 0,-51-3 0,10 2 1134,-18-1 0,-35 2 0,2 0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24575,'5'0'0,"5"0"0,-3 0 0,3 0 0,-5 0 0,0 0 0,1 0 0,8-3 0,-1 3 0,29-5 0,-25 4 0,33-4 0,-35 2 0,29-4 0,-29 3 0,12-1 0,-24 3 0,-1 1 0,-5-1 0,0 2 0,1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24575,'0'6'0,"0"-1"0,5 5 0,-4-4 0,4 4 0,7 38 0,-9-32 0,11 44 0,-14-51 0,10 43 0,-8-38 0,7 63 0,-6-63 0,2 53 0,-2-55 0,7 31 0,-6-37 0,4 6 0,-6-15 0,-2-2 0,0 2 0,0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68 24575,'-2'-5'0,"1"0"0,-4 2 0,5-2 0,-5 4 0,-15-16 0,5 9 0,-15-10 0,18 12 0,-15 9 0,18-2 0,-19 11 0,21-8 0,-13 15 0,13-11 0,-10 23 0,12-21 0,1 36 0,7-35 0,14 34 0,-9-38 0,26 24 0,-25-28 0,32 11 0,-31-13 0,14 1 0,-18-2 0,4-4 0,-4 2 0,9-17 0,-11 13 0,10-26 0,-12 23 0,10-25 0,-11 25 0,6-21 0,-6 22 0,1-2 0,1 11 0,2 11 0,-1-5 0,3 3 0,-7-5 0,12 7 0,-7-4 0,26 24 0,-21-25 0,26 21 0,-11-18 0,-3 1 0,7-2 0,-22-8 0,3-1 0,-8-3 0,-2 0 0,0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24575,'6'0'0,"-3"2"0,2-1 0,-3 1 0,6 3 0,-2-4 0,2 4 0,-3-5 0,3 0 0,26 0 0,-19 0 0,23 0 0,-31 0 0,36-8 0,-29 4 0,34-9 0,-41 10 0,6-2 0,-11 5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24575,'0'5'0,"2"1"0,-1-1 0,4-2 0,-2 2 0,0-2 0,4 16 0,-4-12 0,22 66 0,-18-56-3392,10 41 0,-1 1 3392,-13-40-682,16 72 682,-15-78 0,4 27 0,-5-33 0,1 6 0,-3-13 1611,1 0 1,-2-3-1,0 0 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45 120 24575,'8'0'0,"0"0"0,-3 0 0,7 3 0,-5-3 0,8 5 0,-9-4 0,2 1 0,0-2 0,-2 0 0,6-3 0,-6 3 0,7-10 0,-7 8 0,4-14 0,-4 13 0,4-19 0,-7 17 0,5-12 0,-8 8 0,2 1 0,-4 0 0,-3 0 0,-1 4 0,-7-5 0,6 8 0,-10-4 0,10 5 0,-16 5 0,16-4 0,-25 15 0,24-10 0,-23 13 0,23-12 0,-5 3 0,1 7 0,8 5 0,-4 4 0,13 14 0,-1-23 0,22 22 0,-18-28 0,27 13 0,-28-19 0,31 9 0,-28-12 0,21 5 0,-21-7 0,12-3 0,-11 3 0,13-10 0,-19 6 0,16-9 0,-16 5 0,12-8 0,-13 6 0,4 0 0,-8 8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24575,'3'2'0,"2"-2"0,-2 5 0,0-2 0,2 3 0,0 8 0,1-6 0,4 21 0,-4-20 0,9 32 0,-11-28 0,20 38 0,-18-38 0,35 45 0,-32-46 0,36 41 0,-38-45 0,36 25 0,-32-28 0,27 12 0,-30-13 0,10 1 0,-13-5 0,-2 0 0,-1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24575,'6'0'0,"-3"-3"0,1 3 0,-1-3 0,3 3 0,-1 0 0,0 0 0,5 0 0,-3 0 0,17 0 0,-15 0 0,25 0 0,-25 0 0,24 0 0,-24 0 0,23-2 0,-24 1 0,21-6 0,-21 6 0,12-7 0,-17 5 0,2-2 0,-7 0 0,1-1 0,-1 1 0,2-15 0,0 11 0,0-13 0,0 16 0,-3-29 0,3 23 0,-5-49 0,4 49 0,-6-39 0,6 36 0,-4-20 0,5 21 0,0 2 0,2 10 0,1 4 0,0-2 0,0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24575,'5'0'0,"-2"2"0,2 1 0,-5 2 0,5-2 0,-4 4 0,1-3 0,3 13 0,-4-9 0,4 26 0,-5-24 0,0 33 0,0-33 0,0 31 0,0-15 0,0 0 0,0-4 0,0-17 0,0 0 0,2-2 0,-1-3 0,1-3 0,-2-2 0,2-8 0,-1 6 0,18-32 0,-10 22 0,20-23 0,-19 30 0,12-2 0,-17 9 0,9 0 0,-10 1 0,6 4 0,-4 1 0,2 0 0,-6 2 0,3-2 0,-2 2 0,3-2 0,-4 2 0,8 5 0,-6-3-6784,11 19 6784,-11-17-1381,8 30 1381,-11-29 0,6 26 0,-6-33 0,1 9 0,-4-15 6099,1-12-6099,-1 10 0,6-20 0,-2 17 516,2-7 1,-4 12-1,0 1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24575,'2'2'0,"-1"3"0,1-2 0,-2 5 0,0-2 0,0 1 0,3 13 0,-3-11 0,3 13 0,-3-16 0,0 16 0,0-11 0,0 14 0,0-21 0,-3 2 0,3-13 0,-3 6 0,3-4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2:4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24575,'6'0'0,"7"-3"0,-5 2 0,7-1 0,-9 2 0,10 0 0,-9 0 0,6 0 0,-7 0 0,-1 0 0,1 0 0,0 0 0,-1 0 0,3 0 0,-1 0 0,1 0 0,40 0-4543,-32 0 4543,39 0-5279,-2 0 5279,-22-3-1766,37 1 1,2 0 1765,-33-2-1180,60-1 0,-1 1 1180,-60 3-224,27-2 1,21-1-1,-20 1 224,-27 2 0,27-2 0,20 0 0,-21 0 0,-27 3 0,52-2 0,-2 0 0,-59 2 0,43-1 0,-1 0 0,-45 0 0,39-1 0,0-1 0,-41 3 0,33-2 0,1 1 0,-33 1 0,29 1 0,-1-2 0,-31-1 909,68 1-909,-74-2 1387,49 3-1387,-52 0 2016,35 0-2016,-36 0 4164,32 0-4164,-31 0 2813,19 0-2813,-25-2 2631,5 1-2631,-7-1 2464,2-1-2464,13 0 0,-9 0 0,19-2 0,-15 2 0,4 0 0,-9 0 0,-6 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0,-1 0 0,5 4-1696,-3 0 0,0 1 0,-4-3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17532,'-2'-5'0,"-1"2"3152,-3 0-3152,1 3 1207,-1 0-1207,-1 0 636,1 0-636,-5 3 2048,5-3-2048,-9 7 0,6-3 0,-9 6 0,11-4 0,-5 6 0,18 16 0,-9-13 0,12 10 0,-3-18 0,-1-4 0,8 5 0,-7-5 0,12 2 0,-11-5 0,7 3 0,-8-3 0,4-5 0,-4 1 0,2-6 0,-3 6 0,3-12 0,-4 10 0,0-16 0,-4 17 0,0-5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24575,'0'5'0,"-2"-2"0,1 2 0,-1-2 0,2 2 0,0 0 0,0 39 0,0-30 0,0 39 0,0-45 0,2 33 0,-1-29 0,3 40 0,-3-41 0,6 39 0,-6-38 0,11 26 0,-10-30 0,7 4 0,-8-12 0,1-3 0,-2 0 0,0 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29 24575,'-8'0'0,"2"0"0,-2 0 0,3 0 0,-1 0 0,-4 0 0,3 0 0,-10 5 0,12-2 0,-12 10 0,15-7 0,-3 11 0,8-10 0,5 6 0,-2-10 0,6 4 0,-5-6 0,13 4 0,-13-5 0,17-10 0,-16 8 0,9-20 0,-13 17 0,5-25 0,-5 21 0,1-13 0,-2 18 0,-3-1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24575,'0'6'0,"0"-1"0,0 0 0,0 1 0,-3-1 0,3 0 0,-3 19 0,1-16 0,1 37 0,-1-37 0,2 50 0,0-43 0,0 48 0,0-48 0,5 33 0,-4-39 0,8 15 0,-5-18 0,3 0 0,-1-4 0,-3-5 0,-1 0 0,3-4 0,-4 1 0,4 0 0,-5 4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24575,'0'6'0,"0"-1"0,3-2 0,-3 2 0,5-5 0,-5 5 0,5 0 0,-2-1 0,12 8 0,-10-8 0,17 4 0,-18-6 0,18-5 0,-16 0 0,8 0 0,-11-1 0,9-4 0,-5 1 0,22-15 0,-22 13 0,15-15 0,-22 17 0,0-16 0,-3 18 0,-7-17 0,3 20 0,-13-8 0,13 10 0,-16 2 0,16-1 0,-10 9 0,10-9 0,-8 18 0,11-13 0,-8 16 0,11-15 0,-7 26 0,10-22 0,3 28 0,2-31 0,10 16 0,-10-17 0,13 8 0,-13-11 0,5 3 0,-6-7 0,1 5 0,-1-4 0,14 1 0,-12-2 0,28 2 0,-26-1 0,31 1 0,-32-2 0,18-4 0,-20 2 0,3-5 0,-7 6 0,-1-1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24575,'0'8'0,"0"0"0,0 4 0,0-5 0,3 3 0,0 9 0,2-8 0,-2 13 0,2-11 0,-5-5 0,3-5 0,-6-9 0,2 0 0,-1-5 0,2 4 0,0-2 0,0-14 0,0 5 0,2-16 0,4 13 0,9-4 0,2 10 0,17 2 0,3 22 0,-9-8 0,-4 15 0,-15-1 0,-4-4 0,7 16 0,-6-12 0,2 8 0,-3-9 0,-2 4 0,2-9 0,-5 1 0,3-5 0,-1-2 0,-1 2 0,1-2 0,0 0 0,1-1 0,0-2 0,0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24575,'-3'-2'0,"-2"1"0,-3-3 0,2 3 0,-21-6 0,17 6 0,-12-4 0,9 5 0,6 0 0,-13 2 0,13-1 0,-13 6 0,15-4 0,-4 5 0,9-3 0,2-2 0,1 2 0,7 3 0,-4-4 0,12 10 0,-14-10 0,18 9 0,-19-7 0,18 4 0,-19-4 0,20 6 0,-17-8 0,14 13 0,-14-12 0,6 12 0,-9-11 0,2 7 0,-4-7 0,-7 6 0,5-6 0,-12 5 0,10-8 0,-14-1 0,11-2 0,-10 0 0,5-3-6784,-14-2 6784,12 1 0,-18-8 0,26 8 0,-13-6 0,16 5 0,-3-1 0,4 1 0,2 2 0,0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24575,'5'0'0,"1"0"0,-1 0 0,0 0 0,1 0 0,1 0 0,-1 0 0,19-2 0,-18-1 0,16-3 0,-19 3 0,15-2 0,-13 2 0,20-2 0,-20 2 0,6-2 0,-10 4 0,-2-1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24575,'3'2'0,"-1"1"0,0 0 0,-1 2 0,4-5 0,5 27 0,-1-10 0,2 12 0,1 3 0,-4-6 0,1 0 0,1 10 0,-10-27 0,5 15 0,-4-17 0,4 0 0,-5-7 0,0 0 0,-1-5 0,-1 2 0,2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2:4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24575,'6'0'0,"-1"0"0,4 0 0,-3 3 0,2-2 0,7 1 0,-7-2 0,25 3 0,-23 0 0,53 2 0,-48-2 0,31 0 0,-8-1 0,-24-1 0,68 1 0,-17 1 0,-1-2 0,-10 1 0,-7 1 0,-24-3 0,73 5-6423,-77-4 6423,28 1-3675,-4-2 3675,-28 0 0,71 3 0,-70-3-2550,64 5 2550,-66-4 0,56 4 0,-56-5 0,61 3 0,-60-3 0,70 2 0,-69-1 0,67 2 0,-29-1 0,-1-1-201,30 1 201,-65-2-722,72 0 722,-73 0 0,36 3-614,-10-3 614,-28 3 0,75 2 0,-72-4 0,30 3 0,9-1 0,24 0 3118,-7 1-3118,-2-3 0,-9 0 4663,-38-1-4663,48 0 0,1 0 6404,-44 0-6404,38 0 0,-1 0 0,-45 0 0,29 0 0,-2 0 0,-33 0 0,54 3 0,-58-3 0,23 3 0,-31-3 0,4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 24575,'-2'-3'0,"-1"0"0,-3 1 0,-1 1 0,1-1 0,-2 2 0,2 0 0,3-3 0,-9 3 0,7-3 0,-14 3 0,11 3 0,-9 4 0,13 0 0,-4 15 0,8-14 0,3 19 0,-3-20 0,7 15 0,-3-12 0,6 8 0,-4-12 0,-1 3 0,0-8 0,-2 4 0,2-5 0,3 3 0,0-3 0,10-3 0,-8 0 0,10-4 0,-11-2 0,8-14 0,-10 12 0,5-16 0,-11 19 0,1-9 0,-2 10 0,-2-3 0,1 9 0,4 4 0,-2 3 0,4 2 0,2 12 0,-6-9 0,16 21 0,-15-21 0,17 13 0,-14-19 0,5 6 0,-5-10 0,-5 4 0,3-5 0,-3 3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24575,'5'0'0,"-2"2"0,2-1 0,-2 1 0,7 0 0,-4-1 0,4 1 0,-4-2 0,-1 0 0,3 0 0,-5-2 0,11 1 0,-9-1 0,5 0 0,-5 1 0,0-2 0,1 3 0,2-2 0,-5-1 0,-1 0 0,-2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24575,'0'8'0,"2"-3"0,-1 2 0,1-3 0,-2 3 0,3 6 0,0-1 0,7 35 0,-6-29 0,5 30 0,-8-40 0,4 25 0,-5-23 0,7 34 0,-6-34 0,4 16 0,-2-22 0,-3 3 0,2-6 0,-2 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24575,'5'3'0,"3"2"0,-3-5 0,1 5 0,3-2 0,-5 0 0,6-1 0,-4-2 0,-1 0 0,0 0 0,1 0 0,1 0 0,-1 0 0,2 0 0,-5-2 0,2-3 0,-2 1 0,4-8 0,4 8 0,-2-6 0,1 6 0,3-8 0,-6 8 0,7-14 0,-10 12 0,1-7 0,-8 7 0,0 0 0,-2 2 0,-1 3 0,1-1 0,0 2 0,-1-3 0,-2 3 0,2-3 0,-14 3 0,12 0 0,-17 0 0,18 0 0,-13 5 0,15-2 0,-11 10 0,11-9 0,-5 20 0,7-18 0,1 28 0,2-25 0,2 20 0,-1-21 0,8 16 0,-5-16 0,11 16 0,-11-16 0,13 11 0,-12-15 0,16 8 0,-13-8 0,19 1 0,-19-3 0,19 1 0,-20-3 0,15 3 0,-15-3 0,13-3 0,-13 3 0,5-5 0,-6 4 0,-3-1 0,-1 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207 103 24575,'-3'-3'0,"-1"-3"0,-2 5 0,-1-4 0,1 4 0,-3-8 0,2 8 0,-14-16 0,12 14 0,-12-14 0,14 15 0,-8-9 0,10 7 0,-12-6 0,14 4 0,-8 2 0,7 1 0,-2 3 0,0 0 0,-1 0 0,1 0 0,-1 0 0,1 0 0,-1 0 0,4 0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 24575,'-7'-3'0,"1"0"0,-1 3 0,1 0 0,0 0 0,-1 0 0,-8 0 0,7 0 0,-7 0 0,11 3 0,-2-3 0,6 6 0,-6-5 0,2 2 0,-2-1 0,2 2 0,-1-1 0,4 3 0,-5-5 0,5 4 0,-1-4 0,2 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24575,'0'7'0,"0"-1"0,0 0 0,0 1 0,0-1 0,0-3 0,0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24575,'0'7'0,"0"2"0,0-2 0,0 2 0,0-3 0,0 1 0,0 2 0,-5 15 0,0-11-1696,-1 10 0,3-19 0,3-2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24575,'0'9'0,"0"-2"0,0 2 0,-3-5 0,2 1 0,-1-1 0,2 2 0,0 0 0,0 1 0,-3-4 0,-4 23 0,3-18 0,-2 26 0,6-25 0,0 8 0,0-10 0,-3 11 0,3-10 0,-9 18 0,8-16 0,-8 10 0,6-16 0,-1 7 0,1-9 0,3 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24575,'3'6'0,"-2"0"0,4-2 0,-1 4 0,-1-4 0,0 6 0,0-7 0,-2 3 0,4 8 0,-4-4 0,2 16 0,0-10 0,-3 1 0,3 4 0,-3-14 0,0 5 0,0-5 0,0-1 0,0 0 0,0-2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2:4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24575,'6'0'0,"0"0"0,-1 0 0,1 0 0,-1 0 0,1 0 0,5 0 0,-5 0 0,5 0 0,7 0 0,23 0-6784,18 0 6784,-13 0-4537,29 3 4537,-60-2-3034,83 1 3034,-76-2-1015,37 1 1,0 1 1014,-34-2 0,45 1 0,1 1 0,-41-2 0,50 0 0,-1 0 0,-50 0 0,42 0 0,0 0 0,-46 0 2029,42 0-2029,-9 0 3034,-40 0-3034,79 0 0,-51-3 0,10 2 1134,-18-1 0,-35 2 0,2 0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13175,'0'7'0,"0"-1"4557,3-2-4557,0 1 1980,1-1-1980,2-1 1095,-6 3-1095,6-3 3768,-5 4-3768,10 5 0,-6-7 0,7 11 0,-6-13 0,6 19 0,-7-16 0,9 23 0,-13-20 0,5 6 0,-6-12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24575,'6'7'0,"-2"-1"0,2-3 0,-6 3 0,6-5 0,0 4 0,-2-1 0,11 5 0,-13-2 0,14 2 0,-13-3 0,13 4 0,-13-3 0,8-1 0,-8-3 0,1 0 0,1 0 0,-1 3 0,2 1 0,-2-4 0,-1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24575,'3'3'0,"0"0"0,3-3 0,1 0 0,-1 0 0,3 3 0,-2-3 0,5 6 0,-5-5 0,8 2 0,-7-3 0,9-3 0,-9 2 0,1-5 0,-1 3 0,-6-1 0,4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24575,'3'-4'0,"-2"-2"0,4 6 0,-4-6 0,5 2 0,-3 1 0,1-3 0,-1 2 0,-1-2 0,2-6 0,2 7 0,1-10 0,-1 14 0,0-16 0,-2 14 0,-1-8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78 24575,'-3'-4'0,"3"-2"0,-3 3 0,0-4 0,2 1 0,-2 0 0,3-1 0,0-2 0,-3-1 0,3 0 0,-3 3 0,3 4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24575,'0'-7'0,"0"1"0,0-1 0,0 1 0,0-1 0,0 1 0,0-6 0,0 4 0,3-13 0,-3 13 0,6-16 0,-5 15 0,2-3 0,-3 9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24575,'0'-6'0,"0"0"0,0-1 0,0 1 0,0-1 0,3-5 0,-2 4 0,2-10 0,-3 11 0,0-11 0,0 10 0,0-10 0,0 13 0,0-4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24575,'3'-7'0,"0"1"0,-3-1 0,0 1 0,3 2 0,0-10 0,1 8 0,1-20 0,-4 17 0,8-21 0,-8 21 0,10-20 0,-9 19 0,3-10 0,-5 15 0,0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20 110 24575,'0'-7'0,"0"1"0,0-1 0,0 1 0,0-1 0,0 1 0,0 0 0,0-1 0,0 1 0,0-1 0,-6-2 0,2 2 0,-3-5 0,4 4 0,3 2 0,0 3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24575,'2'-3'0,"2"0"0,2 3 0,0 0 0,1 0 0,-1 0 0,6 0 0,-4 0 0,15 0 0,-14 0 0,26 0 0,-25 0 0,19 0 0,-21 0 0,6-3 0,-7 2 0,0-2 0,-4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7:56:18.202"/>
    </inkml:context>
    <inkml:brush xml:id="br0">
      <inkml:brushProperty name="width" value="0.07938" units="cm"/>
      <inkml:brushProperty name="height" value="0.07938" units="cm"/>
      <inkml:brushProperty name="color" value="#EC9C3A"/>
    </inkml:brush>
  </inkml:definitions>
  <inkml:trace contextRef="#ctx0" brushRef="#br0">0 183 24575,'0'1'0,"2"-2"0,-2 7 0,2-4 0,-2 2 0,2 0 0,-1 0 0,2 10 0,-2-8 0,1 11 0,-2-12 0,0 7 0,0-7 0,1 7 0,0-7 0,1 6 0,-2-6 0,0 7 0,0-7 0,0 12 0,0-11 0,2 17 0,-2-15 0,2 15 0,-2-14 0,2 17 0,-2-19 0,2 22 0,-2-23 0,4 28 0,-3-23 0,4 30 0,-4-30 0,4 30 0,-4-32 0,8 32 0,-7-32 0,5 28 0,-6-29 0,4 24 0,-4-25 0,3 10 0,-2 0 0,4 7 0,-3-3 0,6 22 0,-8-33 0,8 31 0,-7-31-6784,11 37 6784,-12-34 0,7 19-2295,-5-13 2295,-2-11-699,5 29 699,-6-28 0,6 36 0,-5-36 0,6 42 0,-6-41 0,15 49 0,-13-47 0,15 47 0,-15-47-3545,10 49 3545,-9-46 757,9 40-757,-12-45 0,10 39 0,-9-38 0,7 43 0,-8-44 961,4 34-961,-4-33 0,6 34 0,-5-33 0,9 42 0,-8-43 0,8 45 0,-7-46 580,7 50-580,-4-24 0,0 5 0,7 19 0,-11-46 737,13 48-737,-14-50-353,11 39 353,-12-38 0,10 30 0,-9-32-603,11 32 603,-11-34 0,5 16 4575,-2-3-4575,2 8 0,0-3 3515,-1-2-3515,1 1 0,-5-16 1898,13 42-1898,-6-17 0,0 1-5528,8 18 5528,-13-44 0,6 20-3081,1-7 3081,-9-14 0,15 28 0,-6-16 0,-2 3 0,10 4 0,-17-19 0,17 21 0,-17-22 0,15 22 0,-16-23 0,12 21 0,-9-22 0,13 29 0,-13-28 0,18 36 0,-17-34 5257,7 15-5257,1-1 0,-11-14 0,17 26 0,-17-27 0,12 22 0,-12-21 0,13 23 0,-13-22 4608,13 27-4608,-4-10 0,-2 1 0,8 7 0,-15-27 0,9 18 0,-10-20 0,8 19 0,-8-18 0,10 23 0,-7-23 0,7 29 0,-6-28 0,7 26 0,-9-27 0,3 10 0,-1 2 0,-4-11 0,11 24 0,-11-25 0,12 29 0,-6-11 0,2 2 0,0 3 0,-6-16 0,14 33 0,-12-28 0,10 16 0,-9-18 0,-1-9 0,6 24 0,-5-26 0,7 31 0,0-10 0,-3 1 0,8 13 0,-16-33 0,17 29 0,-15-28 0,13 23 0,-13-26 0,10 21 0,-12-20 0,13 19 0,-11-21 0,9 19 0,-10-19 0,10 15 0,-11-14 0,9 10 0,-10-11 0,6 6 0,-6-6 0,9 9 0,-7-9 0,3 5 0,5 3 0,-7-6 0,13 13 0,-13-14 0,11 12 0,-10-9 0,5 1 0,-2-2 0,-5-4 0,4 1 0,-4-3 0,9 5 0,-7-4 0,12 11 0,-13-9 0,17 9 0,-19-9 0,24 8 0,-20-9 0,13 7 0,-15-10 0,4 4 0,-5-2 0,4-1 0,-4 0 0,5 0 0,-5 0 0,6 2 0,-6-1 0,7 2 0,-6-4 0,4 5 0,-5-4 0,10 4 0,-9-2 0,15 4 0,-13-3 0,9 3 0,-10-6 0,5 6 0,-5-7 0,2 6 0,-2-6 0,1 3 0,-2-2 0,0-2 0,0 4 0,2-4 0,-3 4 0,6-2 0,-5 2 0,9 1 0,-9-1 0,7 0 0,-8-2 0,3 2 0,-4-2 0,3 0 0,-4 2 0,7-2 0,-6 1 0,8 2 0,-7-2 0,8 3 0,-9-2 0,7 0 0,-6-1 0,3 0 0,-2-2 0,2 3 0,-3-2 0,2 0 0,-2 2 0,1-4 0,2 6 0,-2-3 0,2 3 0,-1-4 0,-1 2 0,-2-2 0,4 4 0,-4-3 0,13 8 0,-8-9 0,10 9 0,-12-9 0,5 4 0,-7-1 0,2-3 0,-1 3 0,3-4 0,-3 5 0,4-6 0,-7 4 0,6-4 0,-6 4 0,4-3 0,-2 0 0,1 1 0,0-1 0,0 1 0,-1-1 0,2 0 0,-4 3 0,6-4 0,-4 2 0,5 0 0,-3-2 0,10 4 0,-9-2 0,13 4 0,-13-3 0,3 1 0,-4-4 0,1 0 0,-4 1 0,4 0 0,-4 1 0,2-2 0,0 2 0,2-4 0,-3 5 0,3-4 0,-4 3 0,2-2 0,0 0 0,1 0 0,-1 0 0,0 0 0,0 0 0,2 0 0,-1 0 0,10 0 0,-9 0 0,11 0 0,-12 0 0,7 0 0,-7 0 0,5 0 0,-8-2 0,6 2 0,-5-2 0,3 2 0,-2 0 0,4-2 0,-3 1 0,10-6 0,-9 5 0,5-3 0,5-1 0,-9 3 0,17-9 0,-8 1 0,-2 2 0,8-5 0,-18 11 0,13-8 0,-12 9 0,1-5 0,2 1 0,-5 2 0,10-12 0,-9 11 0,13-12 0,-15 11 0,13-5 0,-5 0 0,0 1 0,9-7 0,-13 13 0,4-7 0,3 1 0,-1-4 0,1 1 0,-2 3 0,-1 0 0,3-1 0,0 1 0,5-9 0,-15 15 0,16-17 0,-15 15 0,19-21 0,-17 21 0,15-20 0,-15 21 0,13-18 0,-15 17 0,15-17 0,-15 18 0,15-21 0,-13 20 0,13-24 0,-13 20 0,18-26 0,-18 25 0,25-29 0,-27 31 0,15-10 0,-6 0 0,-8 13 0,19-24 0,-19 23 0,19-26 0,-10 10 0,3-2 0,6-15 0,-16 31 0,27-40 0,-26 38 0,13-17 0,-1-3 0,-15 20-6784,28-44 6784,-27 43-4537,27-51 4537,-26 49-1517,11-22 0,1 0 1517,-13 21-1015,12-21 1,0 0 1014,-10 22 476,10-22 0,-1 0-476,-10 21 0,11-19 0,1 0 0,-13 22 0,28-52 0,-27 53 0,25-54 0,-24 49-952,24-48 952,-25 50 0,7-20 0,0 0 0,-9 21 145,19-53-145,-19 55 0,16-52 0,-15 54 0,12-53 0,-13 52 265,13-52-265,-14 50 0,6-24 0,-1 0 0,-5 23 0,4-24 0,-1 0 0,-6 23 1115,5-20 1,0-6-1116,-1-11 0,1-2-230,5-17 230,-9 56-51,13-48 51,-12 50 0,5-22 701,-2 1-701,-5 18-2371,6-51 2371,-6 49 2371,5-53-2371,-4 24 2996,0 2-2996,6-19-203,-7 53 203,4-21 4928,-1 1-4928,3-7-3839,-2-1 3839,0 8-2470,1 1 2470,-5 19 0,10-45 0,-9 44 0,7-44 0,-8 43 2071,8-41-2071,-8 41 0,10-43 0,-9 44 0,7-46 0,-8 46 0,8-44 0,-7 45 0,9-39 0,-10 39 0,8-39 0,-6 39 0,5-43 0,-4 43 0,4-42 0,-3 41 0,3-35 0,-5 35 0,6-33 0,-8 35 0,10-37 0,-9 37-611,9-31 611,-10 30 0,8-26 0,-6 27 0,7-28 0,-7 30 3487,8-31-3487,-6 16 0,2-2 0,4-8 0,-10 24 3897,9-12-3897,-6 3 0,6-5 0,-3-1 0,7-10 0,-9 23 0,8-22 0,-7 26 0,7-20 0,-10 21 1890,8-14-1890,-7 13 1177,5-9-1177,-6 9 0,8-7 0,-9 7 0,7-2 0,-1-5 0,5-1 0,-1-2 0,6-3 0,-13 13 0,13-9 0,-14 9 0,15-8 0,-13 11 0,9-8 0,-11 8 0,8-9 0,-8 9 0,15-12 0,-12 10 0,11-10 0,-12 12 0,4-5 0,1 0 0,-5 4 0,13-11 0,-13 13 0,9-9 0,-8 8 0,2-1 0,-2 0 0,-2 4 0,3-6 0,-4 5 0,6-4 0,-5 2 0,10-1 0,-10 0 0,13-2 0,-14 3 0,15-3 0,-13 6 0,13-6 0,-13 5 0,9-6 0,-10 6 0,3-3 0,-6 2 0,6 2 0,-5-2 0,7 0 0,-6 2 0,6-4 0,-5 3 0,3-1 0,-6 1 0,2 0 0,-2-1 0,2 2 0,2 0 0,-1 0 0,1 0 0,-2-2 0,0 2 0,2-2 0,-1 2 0,3 0 0,-4 0 0,8 0 0,-8-2 0,14 2 0,-13-2 0,19 0 0,-17 1 0,19 0 0,-19 1 0,16 1 0,-17 0 0,9 1 0,-10-2 0,5 2 0,-6-2 0,2 4 0,-1-4 0,-1 4 0,0-4 0,0 4 0,0-4 0,0 4 0,8 2 0,-6-3 0,17 12 0,-17-13 0,28 22 0,-25-20 0,13 11 0,5 3-6784,-1 0 6784,5 5 0,-13-7-1884,-1-3 1884,-11-8 0,22 19 0,-12-10 0,0 3 0,4 4 0,-18-15 0,18 19 0,-17-18 0,17 21 0,-17-21 0,17 27 0,-15-27 0,14 33 0,-14-33 0,10 36 0,-11-34 0,15 40 0,-15-39 0,19 42 0,-17-38 0,13 39 0,-13-39 0,1 15 0,5 4 0,-8-21 0,13 55 0,-12-53-2653,11 54 2653,-11-55-1517,4 24 0,-1 0 1517,-4-22-1015,8 26 1,-2 1 1014,-6-28 0,7 25 0,0-1 0,-9-26 0,15 59 0,-15-59 2029,10 55-2029,-5-26 3034,0 1-3034,6 23 0,-11-51 0,7 44 0,-8-47 0,2 42 0,-2-43 4537,1 20-4537,1-1 0,-2-17 0,7 42 0,-7-41 0,6 43 0,-6-46 0,6 41 0,-6-42 0,5 36 0,-6-36 6784,8 38-6784,-1-10 0,-1-4 0,6 25 0,-9-49 0,8 43 0,-7-43 0,7 38 0,-8-36 0,3 14 0,-1 3 0,-4-18 0,7 42 0,-2-14 0,-1-3 0,6 21 0,-9-44 0,7 41 0,-3 13-3773,-1-25 3773,1 17 0,-2-36 0,2 11 0,-1-4 0,3-3 0,-2 0 0,-3-18 0,8 40 0,-10-38 0,8 36 0,-8-36 0,5 33 0,-4-35 0,2 37 0,-1-35 0,4 40 0,-6-40 0,11 48 0,-11-46 0,8 47 0,-8-46 0,6 38 0,-6-40 0,5 43 0,-6-43 0,6 45 0,-5-46 0,6 40 0,-6-40 0,6 37 0,-4-38 0,3 30 0,-2-31 0,-1 22 0,-1-23 0,-1 17 0,0-17 0,3 21 0,-4-20 0,4 16 0,-4-18 3773,6 17-3773,-5-16 0,8 19 0,-8-19 0,8 16 0,-8-17 0,7 11 0,-7-12 0,8 12 0,-8-11 0,10 21 0,-7-20 0,7 23 0,-8-23 0,8 20 0,-7-22 0,5 19 0,-4-18 0,1 14 0,-2-9 0,2 9 0,-3-10 0,1 3 0,-4-9 0,1 0 0,0 1 0,3-3 0,-4 2 0,4 0 0,-4 0 0,2 2 0,5 13 0,-5-11 0,9 20 0,-8-23 0,5 21 0,-5-21 0,4 21 0,-4-21 0,3 15 0,-2-15 0,0 15 0,0-13 0,2 15 0,-1-15 0,3 14 0,-6-15 0,6 11 0,-7-12 0,4 7 0,-4-8 0,4 6 0,-4-5 0,7 7 0,-7-7 0,8 6 0,-8-6 0,8 7 0,-6-9 0,5 8 0,-5-8 0,2 5 0,-4-4 0,8 6 0,-7-4 0,11 7 0,-12-8 0,12 10 0,-9-11 0,15 17 0,-15-17 0,17 21 0,-17-20 0,9 13 0,-8-14 0,3 5 0,-4-4 0,2 1 0,-2-4 0,-1 2 0,0-2 0,1 2 0,-1 0 0,8 4 0,-9-3 0,11 5 0,-10-7 0,11 6 0,-11-6 0,10 5 0,-10-6 0,3 2 0,-2-3 0,-3 2 0,2-2 0,0 1 0,-1-1 0,2 0 0,0 3 0,4-2-6784,-1 0 6784,-1 2 0,1-2 0,-3 1 0,7 2 0,-4-4 0,7 6 0,-3-6 6784,3 7-6784,-1-7 0,-1 4 0,2-3 0,1 3 0,0-1 0,7 2 0,-12-4 0,15 4 0,-19-6 0,19 4 0,-7-2 0,0 1 0,2 0 0,-14-2 0,7 3 0,-8-4 0,7 2 0,-7-2 0,3 0 0,-4 0 0,0 0 0,0 0 0,0 0 0,1 0 0,-1 0 0,5 0 0,-3 0 0,9 0 0,-9 0 0,9 0 0,-10 0 0,9 0 0,-9 0 0,8 0 0,-7 0 0,7-2 0,-8 2 0,5-4 0,-5 3 0,4-1 0,-6 1 0,7 0 0,-8-1 0,6 2 0,-3 0 0,1 0 0,0-2 0,-3 0 0,8-2 0,-8 1 0,13-2 0,-11 4 0,10-5 0,-9 6 0,9-8 0,-9 7 0,9-9 0,-10 10 0,9-8 0,-9 5 0,10-7 0,-9 5 0,13-8 0,-13 7 0,11-10 0,-11 13 0,9-9 0,-10 12 0,12-10 0,-11 9 0,12-11 0,-15 9 0,14-10 0,-13 7 0,13-8 0,-11 9 0,7-5 0,-10 6 0,10-4 0,-9 5 0,11-10 0,-11 9 0,10-12 0,-12 11 0,15-13 0,-13 14 0,13-15 0,-13 15 0,12-13 0,-13 11 0,13-12 0,-14 13 0,13-11 0,-11 13 0,7-12 0,-6 13 0,3-10 0,-6 10 0,8-8 0,-7 6 0,7-5 0,-8 6 0,8-7 0,-9 5 0,12-6 0,-11 5 0,14-7 0,-13 7 0,15-13 0,-14 12 0,13-14 0,-13 15 0,5-4 0,-3-3 0,5 3 0,-4-5 0,6-1 0,-10 11 0,11-15 0,-11 14 0,10-15 0,-11 15 0,11-15 0,-12 14 0,12-18 0,-9 18 0,7-18 0,-6 20 0,7-17 0,-7 19 0,1-10 0,1 3 0,-4 6 0,11-20 0,-9 20 0,11-26 0,-5 13 0,0-1 0,-4 3 0,3-1 0,-7 10 0,13-25 0,-2 9 0,-3-1 0,9-9 0,-16 25 0,13-22 0,-11 22 0,7-18 0,-8 18 0,5-12 0,-8 14 0,6-9 0,-7 9 0,6-7 0,-4 5 0,5-5 0,-5 5 0,4-9 0,-4 8 0,5-11 0,-4 9 0,0-2 0,2-2 0,-3 4 0,4-10 0,-2 4 0,3-4 0,-3 4 0,2-4 0,-2 7 0,1-6 0,0 4 0,-1 0 0,1-1 0,0-1 0,0-4 0,0 9 0,2-11 0,-5 18 0,3-12 0,-4 12 0,4-11 0,-3 10 0,6-19 0,-6 14 0,12-26 0,-10 24 0,6-11 0,-11 19 0,2-1 0,0 3 0,-2 0 0,4-3 0,-2 2 0,1-3 0,2-1 0,-4 2 0,8-9 0,-7 9 0,7-11 0,-6 12 0,4-13 0,-4 13 0,5-16 0,-6 15 0,6-15 0,-5 15 0,8-16 0,-9 16 0,13-21 0,-14 20 0,12-22 0,-11 22 0,7-14 0,-8 15 0,4-7 0,-2 9 0,1-9 0,-2 9 0,4-9 0,-5 8 0,4-11 0,-2 10 0,1-9 0,-2 9 0,4-5 0,-6 6 0,6-13 0,-4 13 0,4-15 0,-1 16 0,3-16 0,-6 14 0,4-9 0,-4 10 0,2-7 0,1 7 0,-3-3 0,2-2 0,-2 6 0,4-15 0,-3 15 0,4-17 0,-6 14 0,8-10 0,-7 11 0,5-7 0,-7 8 0,4-7 0,-2 9 0,1-5 0,-1 6 0,-1-2 0,0-1 0,1 1 0,-2 0 0,2 2 0,-2-2 0,0 3 0,0 0 0,-2 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32 24575,'-3'-3'0,"0"0"0,-1 0 0,-2 2 0,6-4 0,-6 4 0,2-2 0,1 0 0,-6 0 0,5-1 0,-5 1 0,5 6 0,-2-2 0,6 4 0,-6-4 0,0 10 0,1-6 0,-12 21 0,14-16 0,-11 13 0,13-16 0,-2 2 0,3-2 0,-2-4 0,1 3 0,-2-3 0,3 6 0,0-2 0,-3 0 0,2 12 0,-1-12 0,2 25 0,0-23 0,0 23 0,0-19 0,2 24 0,-1-20 0,5 21 0,-6-23 0,6 20 0,-5-22 0,1 16 0,-2-21 0,3 12 0,-2-12 0,2 4 0,-3-6 0,0 1 0,0-1 0,0 0 0,0 1 0,0-1 0,0 0 0,0 1 0,0-4 0,0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24575,'0'6'0,"0"1"0,3-1 0,-3 0 0,3 1 0,0-4 0,6 17 0,-4-13 0,6 16 0,-7-19 0,8 7 0,-5-9 0,8 9 0,-8-9 0,2 3 0,0-8 0,-2 3 0,0-6 0,-2-1 0,-1 3 0,2-13 0,-2 11 0,-1-20 0,-3 17 0,-3-18 0,2 19 0,-8-13 0,5 16 0,-8-10 0,8 11 0,-13-8 0,11 8 0,-9-2 0,8 6 0,1 3 0,2 0 0,-1 4 0,4-4 0,-2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24575,'7'0'0,"-4"3"0,0 1 0,0-1 0,0 0 0,1 0 0,13 14 0,-14-7 0,14 11 0,-16-15 0,7 6 0,-6-4 0,3 3 0,-7-7 0,1-4 0,-5-1 0,2-7 0,-2-5 0,0-10 0,2-1 0,1-6 0,6 12 0,9-12 0,2 20 0,19-15 0,-17 22 0,7-9 0,-16 12 0,-1 0 0,-2 3 0,1-2 0,-4 4 0,4-4 0,-1 5 0,2-3 0,1 1 0,-4-1 0,0-3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91 24575,'0'-7'0,"0"1"0,0-1 0,0 1 0,-3 2 0,2-1 0,-2 1 0,-5-8 0,3 7 0,-13-12 0,10 15 0,-4-10 0,5 11 0,-2-1 0,2 2 0,-5 2 0,7 2 0,-6 8 0,7-2 0,-3 14 0,4-9 0,6 15 0,1-16 0,11 13 0,-7-13 0,21 7 0,-17-13 0,32 3 0,-29-10 0,39-10 0,-42 3 0,26-14 0,-28 9 0,3-13 0,-10 9 0,-3-1 0,-4 13 0,-2 4 0,6 4 0,-6 2 0,5 0 0,-2 5 0,3-3 0,0 1 0,0-1 0,0 9 0,0-9 0,0 28 0,0-25-6784,0 36 6784,0-36-4537,0 42 4537,0-41-1714,-3 35 1714,0-37-232,-6 23 232,1-27 0,-7 12 0,8-14 3573,-8 1-3573,7 0 5342,-7-9-5342,8 5 3714,-17-13-3714,15 6 638,-12-7-638,2-6 0,7 6 0,-11-18 0,15 21 0,-2-6 0,8 15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24575,'2'0'0,"-1"0"0,8 0 0,-2 0 0,-1 0 0,6-6 0,-4 5 0,6-5 0,-7 3 0,3 2 0,-4-1 0,6-4 0,-4 4 0,6-15 0,-7 14 0,0-19 0,-4 16 0,-3-15 0,0 13 0,-3-10 0,2 10 0,-10-7 0,5 11 0,-6-2 0,6 6 0,-1 0 0,1 0 0,-9 12 0,9-7 0,-11 21 0,16-17 0,-8 23 0,8-22 0,4 22 0,-1-23 0,20 22 0,-15-21 0,28 19 0,-26-21 0,12 4 0,-15-9 0,14 3 0,-10-5 0,25 5 0,-25-6 0,24-6 0,-24 5 0,21-14 0,-21 13 0,7-12 0,-11 12 0,-2-3 0,-1 5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24575,'6'0'0,"0"0"0,6 0 0,-4 0 0,4 0 0,6 0 0,-9 0 0,8 0 0,-10 0 0,10 0 0,-11-3 0,25 0 0,-24-1 0,22-2 0,-20 6 0,5-6 0,-10 5 0,-1-2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24575,'0'6'0,"3"6"0,-2-4 0,2 4 0,-1-6 0,5 23 0,-3-17 0,10 53 0,-12-49 0,9 41 0,-10-47 0,8 35 0,-8-32 0,7 41 0,-7-42 0,8 31 0,-8-33 0,10 19 0,-9-24 0,3 7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1298 24575,'0'-7'0,"0"-2"0,0 2 0,0-3 0,0 4-8503,0-46 8503,0 34-2300,-6-66 2300,2 67-1603,-10-35 0,-1-3 1603,3 26-1072,-18-50 1,-1 0 1071,16 46 0,-29-51 0,-2 2 0,28 50-78,-19-17 1,-11-14 0,11 14 77,14 18 1014,-12-9 1,-5-4-1015,-27-29 3034,43 48-3034,-31-28 0,3 2 0,36 33 1134,-42-31 0,51 43 0,-7-5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24575,'0'6'0,"0"1"0,0-1 0,0 0 0,3-2 0,-2 4 0,2-4 0,-3 20 0,0-15 0,0 29 0,0-28 0,-6 30 0,2-29 0,-9 26 0,9-27 0,-2 10 0,4-16 0,1-1 0,-2-3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24575,'6'0'0,"1"0"0,-1 0 0,0 0 0,0 0 0,12 3 0,-6-3 0,6 3 0,3-3 0,-9 3 0,37-2 0,-32 2 0,37-3 0,-44 0 0,28 0 0,-29 0 0,12 0 0,-18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24:32.143"/>
    </inkml:context>
    <inkml:brush xml:id="br0">
      <inkml:brushProperty name="width" value="0.05" units="cm"/>
      <inkml:brushProperty name="height" value="0.05" units="cm"/>
      <inkml:brushProperty name="color" value="#293362"/>
    </inkml:brush>
  </inkml:definitions>
  <inkml:trace contextRef="#ctx0" brushRef="#br0">0 34 24575,'0'6'0,"0"0"0,2-4 0,-2 3 0,2-1 0,-2 1 0,1 2 0,0-2 0,0 0 0,3 17 0,-3-14 0,5 32 0,-5-32 0,4 28 0,-5-29 0,5 23 0,-4-23 0,4 10 0,-4-17 0,0 0 0,-1-4 0,-2-12 0,2 8 0,-2-28 0,2 25 0,5-39 0,-3 39 0,9-41 0,-9 42 0,11-25 0,-10 28 0,6-6 0,-5 12 0,-1 2 0,1 1 0,6 16 0,-4-12 0,2 14 0,2 12 0,-8-19 0,15 43 0,-7-33 0,1 9 0,-2-17 0,-8-15 0,1-2 0,-2-1 0,3-11 0,-2 7 0,2-6-6784,7-11 6784,-8 15-2955,21-40 2955,-18 39 0,19-28 0,-20 36 0,6-6 0,-3 26 0,-6-10 0,14 35 0,-11-33 0,11 43 0,-10-43 5320,9 30-5320,-11-33 4419,5 7-4419,-7-14 0,0-3 0,-1 0 0,0-1 0,0 0 0,0 0 0,0-1 0,0 1 0,5-27 0,-2 21 0,12-44 0,-9 44 0,16-33 0,-18 40 0,10-12 0,-14 20 0,7 9 0,-6-6 0,12 41 0,-11-36 0,11 58 0,-11-58 0,3 24 0,3-13 0,-6-15 0,11 16 0,-10-24 0,2 0 0,0-17 0,-4 10 0,9-34 0,-8 31 0,12-40 0,-11 40 0,5-17 0,-2 14 0,-2 9 0,3-3 0,1 32 0,-5-16 0,9 45 0,-9-42 0,7 41 0,-9-44 0,8 19 0,-7-26 0,2 2 0,-3-7 0,-1-12 0,2 8 0,-2-8 0,7-12 0,3-8 0,-3 2 0,6-14 0,-10 38 0,2-9 0,-2 16 0,3 14 0,-3-8 0,11 33 0,-11-26 0,15 38 0,-16-39 0,13 22 0,-12-29 0,6 8 0,-7-13 0,0 0 0,-2-3 0,6-8 0,-4 6 0,21-23 0,-17 21 0,11-12 0,2-1 0,-12 13 0,21-16 0,-20 26 0,4-4 0,5 36 0,-11-24 0,18 52 0,-20-51 0,16 43 0,-16-48 0,10 17 0,-12-23 0,1 1 0,-3-5 0,0-10 0,0 8 0,5-26 0,-3 23 0,2-13 0,3 1 0,-2 13 0,7-21 0,-5 30 0,0-10 0,5 34 0,-7-18 0,17 38 0,-16-37 0,15 30 0,-16-35 0,7 12 0,-9-16 0,0 0 0,-2-8 0,2 4 0,0-4 0,6-4 0,-4 6 0,17-22 0,-15 22 0,21-19 0,-21 22 0,8 1 0,-11 6 0,8 22 0,-6-17 0,4 16 0,3 7 0,-8-18 0,18 33 0,-12-34 0,2 4 0,-6-13 0,-7-7 0,0 1 0,0-11 0,2 7 0,5-16 0,-4 16 0,15-13 0,-13 14 0,10-3 0,-11 9 0,11 12 0,-8-5 0,18 24 0,-19-22 0,18 26 0,-18-30 0,11 16 0,-14-21 0,3 5 0,-6-11 0,0 2 0,9-13 0,-7 10 0,14-15 0,-12 18 0,5-6 0,-6 10 0,-1 3 0,0 0 0,11 24 0,-10-17 0,19 39 0,-18-37 0,6 16 0,3-8 0,-8-12 0,10 16 0,-12-23 0,-2 0 0,-1-5 0,-2-1 0,0-6 0,2 6 0,-3-14 0,1 13 0,-1-10 0,2 15 0,1-2 0,0 8 0,5 14 0,-4-9 0,6 10 0,1 9 0,-2-16 0,7 31 0,-10-35 0,7 18 0,-10-23 0,2 4 0,-7-12 0,1 2 0,-5-10 0,4 10 0,-5-13 0,5 13 0,0-3 0,3 9 0,7 12 0,-2-8 0,12 29 0,-11-28 0,16 34 0,-16-35 0,6 14 0,0-6 0,-8-10 0,12 11 0,-13-16 0,4 0 0,-7-8 0,2 2 0,-2-17 0,2 15 0,-2-24 0,2 24 0,-3-12 0,2 18 0,0-2 0,2 8 0,9 18 0,-5-12 0,13 31 0,-16-31 0,16 37 0,-14-38 0,13 37 0,-14-39 0,4 29 0,-7-28 0,2 21 0,-2-21 0,0 21 0,0-23 0,-2 23 0,2-23 0,0 30 0,0-27 0,0 48 0,0-44 0,1 63 0,0-59-6784,2 75 6784,-2-74-4537,4 78 4537,-5-79-3034,7 71 3034,-6-72-1760,7 65 1760,-7-67 0,6 57 0,-7-61 0,2 23 1061,-2-4-1061,0-20 0,3 45 0,-2-45 0,7 47 0,-6-46 2687,7 40-2687,-6-39 0,3 13 4019,-5-18-4019,3 11 4893,-3-10-4893,5 30 0,-5-29 0,6 41 0,-7-40 3455,7 48-3455,-3-19 0,0 2 0,4 18 0,-6-47 0,3 18 0,-2-5 0,-2-16 0,5 36 0,-5-36 0,4 27 0,-3-15 0,0-1 0,2 5 0,-4-19 0,3 11 0,-2-12 0,0 3 0,-1-4 0,2-2 0,0 0 0,2-2 0,-2 1 0,-1 2 0,1 0 0,0 1 0,0 0 0,2-1 0,-4 1 0,3 1 0,-1-2 0,2 2 0,-2-3 0,1 0 0,-1 0 0,1 1 0,-2-1 0,1 2 0,-2-1 0,4-2 0,-4 2 0,3-2 0,-1 0 0,0-2 0,0-2 0,-2 0 0,0-11 0,0 7 0,2-28 0,-2 26 0,3-40 0,-2 37 0,5-29 0,-3 34 0,6-12 0,-5 19 0,8 1 0,-7 0 0,19 23 0,-17-20 0,8 16 0,0 2 0,-12-12 0,22 32 0,-22-32 0,14 20 0,-16-24 0,2 3 0,-5-8 0,0-4 0,-3-8 0,2 5 0,-1-31 0,3 25 0,7-32 0,-4 35 0,8-12 0,-8 20 0,9 1 0,-8 5 0,23 13 0,-21-11 0,30 27 0,-31-27 0,22 25 0,-21-25 0,8 8 0,-9-13 0,-2-2 0,-2-2 0,0-2 0,-4 2 0,7-11 0,-4 8 0,10-17 0,-7 18 0,4-10 0,-3 13 0,-2-4 0,2 5 0,-1-3 0,2 2 0,-1 0 0,1 1 0,-2 1 0,1 0 0,3 5 0,0 0 0,8 9 0,-9-6 0,9 2 0,-12-8 0,4-1 0,-5-5 0,-1 0 0,2 1 0,-2-2 0,10-1 0,-6 0 0,15-2 0,-14 5 0,9 0 0,-10 2 0,5 5 0,-6-2 0,8 6 0,-7-7 0,3 0 0,-4-4 0,-1 0 0,10-3 0,-6 4 0,9-3 0,-10 6 0,2 0 0,-5 2 0,3 1 0,-5-1 0,7 5 0,-5-6 0,2 0 0,-2-7 0,-2 0 0,1 0 0,6-2 0,-2 4 0,16-6 0,-16 6 0,11-2 0,-15 4 0,7 5 0,-7 0 0,9 5 0,-8-6 0,4 3 0,-5-6 0,0-2 0,-1-2 0,0-1 0,3-2 0,-2 2 0,6-1 0,-5 3 0,4 0 0,-3 2 0,0 2 0,0 0 0,1 5 0,0-4 0,3 6 0,-5-6 0,3 3 0,-4-6 0,0-2 0,-1-4 0,2 4 0,-2-3 0,12-4 0,-8 5 0,14-8 0,-12 11 0,14-2 0,-14 3 0,11 7 0,-14-2 0,4 2 0,1 6 0,-4-9 0,9 10 0,-12-13 0,6 2 0,-7-7 0,14-3 0,-10 4 0,18-7 0,-16 9 0,7-2 0,-8 3 0,2 5 0,-5-3 0,8 9 0,-8-7 0,6 3 0,-8-6 0,2-2 0,0-1 0,0-1 0,1 2 0,4-4 0,-2 5 0,2-6 0,-3 6 0,-1 0 0,1 0 0,1 5 0,0-4 0,3 1 0,-5-4 0,4 0 0,8-5 0,-8 6 0,28-9 0,-27 8 0,26-4 0,-29 7 0,15-1 0,-19 4 0,9 0 0,-7-2 0,2-1 0,-3-2 0,5-3 0,-5 1 0,4-2 0,2 3 0,-5 0 0,6 0 0,-4 4 0,-2 0 0,2 0 0,0 7 0,-2-6 0,10 9 0,-9-8 0,5 0 0,-8-4 0,-1-4 0,2 0 0,10-6 0,-6 4 0,14-6 0,-14 9 0,11-2 0,-12 5 0,7 3 0,-8-2 0,10 18 0,-9-16 0,9 15 0,-11-15 0,2 4 0,-3-5 0,0-2 0,-1-2 0,1-2 0,0 0 0,2 2 0,8-6 0,-7 6 0,17-10 0,-15 11 0,6-4 0,-9 7 0,1 0 0,-2 2 0,2-2 0,-2 4 0,1-5 0,2 6 0,-4-8 0,0 0 0,-1-1 0,3-1 0,0 2 0,8-5 0,-7 4 0,6-3 0,-9 7 0,1 0 0,1 7 0,0-6 0,5 12 0,-7-11 0,5 4 0,0 2 0,-2-6 0,2 3 0,-5-7 0,-2-4 0,3-2 0,-1 2 0,10-6 0,-6 6 0,11-7 0,-12 9 0,12-3 0,-12 5 0,11 7 0,-11-4 0,15 17 0,-14-13 0,16 15 0,-16-18 0,7 5 0,-10-10 0,2-1 0,-3-1 0,-2-2 0,2 3 0,6-8 0,-4 6 0,13-13 0,-12 15 0,9-6 0,-7 11 0,1 0 0,-1 0 0,4 9 0,1-3 0,-1 4 0,1-4 0,-9-9 0,2 0 0,-5-4 0,4 2 0,6-5 0,-6 4 0,19-6 0,-20 5 0,22 0 0,-22 4 0,12 4 0,-13-1 0,14 13 0,-12-11 0,18 17 0,-18-18 0,9 9 0,-10-14 0,-1 4 0,-3-7 0,-1 1 0,2-1 0,5-5 0,-2 6 0,9-14 0,-8 13 0,9-8 0,-10 9 0,6 0 0,-7 4 0,11 6 0,-10-1 0,22 14 0,-20-16 0,15 15 0,-15-16 0,2 2 0,-7-4 0,-1-4 0,0 1 0,2-2 0,8-6 0,-4 4 0,9-4 0,-10 8 0,5-2 0,-5 4 0,5 2 0,-6 0 0,5 3 0,-5-3 0,0 2 0,-1-6 0,-2 2 0,0-4 0,0 0 0,0 1 0,5-20 0,-4 15 0,11-34 0,-11 33 0,6-15 0,-2-5 0,-4 17 0,11-44 0,-9 46 0,7-26 0,-7 33 0,2-4 0,-3 5 0,0 4 0,4 1 0,-4-2 0,4 2 0,-5-6 0,4-4 0,-5 2 0,5-3 0,2-10 0,-3 12 0,9-28 0,-10 27 0,11-22 0,-11 22 0,4-3 0,-6 9 0,1 2 0,5 3 0,-4-2 0,4 2 0,-7-4 0,2-2 0,0-1 0,-2 0 0,3 1 0,-2-2 0,0 0 0,3-3 0,-3 3 0,5-17 0,-3 14 0,5-27 0,-3 26 0,5-23 0,-5 25 0,2-11 0,-4 14 0,-1 0 0,2 3 0,-2 3 0,0-4 0,-1 1 0,1-4 0,5-22 0,-4 17-6784,12-49 6784,-11 45-4537,13-65 4537,-12 60-1517,7-39 0,0-3 1517,-6 35-1015,7-32 1,1 4 1014,-10 38 2029,11-29-2029,-10 41 3034,-2-6-3034,1 7 0,11-13 0,-8 8 0,10-8 2720,0-9-2720,-10 17 0,23-37 0,-23 37 0,25-41 0,-25 40 0,23-35 0,-25 36 0,18-23 0,-20 22 0,7-6 0,-9 1 5884,0 8-5884,2-7 2717,-3 8-2717,4 0 0,-4 4 0,-3 2 0,0 0 0,-3 1 0,-2-1 0,3 0 0,-36 20 0,26-16 0,-35 22 0,45-25 0,-8 4 0,17-7 0,11-12 0,-8 8 0,10-12 0,-13 14 0,1-2 0,-3 3 0,2 0 0,-2 0 0,1 1 0,1 0 0,0 0 0,-2-2 0,1 2 0,-1-2 0,0 0 0,2 2 0,-2-2 0,1 2 0,0-2 0,0 2 0,-1-2 0,0 4 0,1 0 0,1 7 0,0-6 0,6 15 0,-6-13 0,7 13 0,-8-13 0,4 4 0,-5-9 0,2 0 0,-4-4 0,13-8 0,-8 6 0,23-20 0,-20 21 0,25-24 0,-26 26 0,17-12 0,-19 15 0,4 1 0,-6 0 0,8 14 0,-6-11 0,10 18 0,-10-16 0,12 14 0,-11-16 0,6 8 0,-10-13 0,-1 0 0,-1-3 0,5-8 0,-2 5 0,21-28 0,-15 23 0,33-41 0,-31 41 0,37-41 0,-40 42 0,27-16 0,-23 39 0,2-10 0,-3 17 0,-8-14 0,-1-1 0,7 10 0,-4-10 0,3 6 0,-6-12 0,0 0 0,-2-2 0,5-13 0,-4 10 0,4-12 0,5-9 0,-6 17 0,16-43 0,-14 44 0,18-40 0,-18 42 0,11-16 0,-11 25 0,0-4 0,-3 8 0,1-4 0,-4-1 0,2-2 0,-2-2 0,1-7 0,0 6 0,2-7 0,-2 8 0,0-2 0,-1 1 0,2-1 0,-2 0 0,2 0 0,0-1 0,-2 3 0,2-3 0,3-21 0,-4 19 0,7-37 0,-4 31 0,9-26 0,-8 26 0,5-4 0,-8 18 0,2-1 0,-1 0 0,3-7 0,-4 4 0,3-4 0,-1-3 0,-2 6 0,3-4 0,4-14 0,-4 17 0,14-39 0,-15 37 0,19-33 0,-20 34 0,14-14 0,-11 22 0,-2 0 0,4 3 0,-5-1 0,2-2 0,-1-2 0,-2 0 0,0-2 0,4-11 0,-2 6 0,17-32 0,-15 28 0,10-17 0,-4 0 0,-7 18 0,21-53-6784,-6 24 6784,-1-4 0,5 11 0,-23 32 0,8-1 0,-9 7 0,5 0 0,-4 0 6784,5-2-6784,-3-1 0,2-1 0,-3-1 0,3-8 0,-2 3 0,12-19 0,-11 17 0,21-28 0,-20 28 0,20-22 0,-19 24 0,16-13 0,-16 15 0,6-2 0,-8 7 0,13 13 0,-10-8 0,33 30 0,-31-28 0,20 16 0,-7-7 0,-5-9 0,4 6 0,-12-12 0,-8-6 0,10-13 0,-6 9 0,7-7 0,15-7 0,-16 14 0,38-28 0,-38 28 0,37-10 0,-38 17 0,30 9 0,-33-3 0,35 45 0,-21-22 0,11 15 0,-9-16 0,-17-21 0,6 4 0,-8-10 0,-1-2 0,1-2 0,6-3 0,-4 4 0,12-7 0,-12 9 0,19-4 0,-18 7 0,17 5 0,-19-2 0,12 18 0,-13-15 0,4 10 0,2 1 0,-4-10 0,4 10 0,-5-16 0,-3-1 0,7-7 0,-4 4 0,28-14 0,-23 12 0,40-12 0,-41 14 0,26-4 0,-28 5 0,10 10 0,-13-6 0,8 24 0,-7-20 0,9 27 0,-9-27 0,8 15 0,-10-18 0,6 2 0,-9-7 0,3 0 0,9 0 0,-5 0 0,13 7 0,-15-4 0,9 12 0,-10-11 0,13 27 0,-11-25 0,18 29 0,-18-31 0,9 13 0,-12-16 0,0 0 0,-1-3 0,6-1 0,-4 1 0,16 0 0,-15 0 0,15 2 0,-17 2 0,11 5 0,-11-4 0,12 20 0,-9-17 0,17 23 0,-16-25 0,6 6 0,-11-12 0,-2 1 0,0 3 0,0 3 0,2 5 0,0-5 0,6 15 0,-4-13 0,10 16 0,-10-19 0,5 4 0,-6-8 0,-1-3 0,0 1 0,2 0 0,6-5 0,-4 6 0,17-6 0,-18 5 0,10 0 0,-15 2 0,5 3 0,-4 1 0,11 18 0,-10-14 0,8 12 0,-2 2 0,-4-14 0,13 24 0,-14-27 0,6 8 0,-7-14 0,-2 0 0,3-9 0,-2 4 0,9-11 0,-7 13 0,6-6 0,-6 12 0,-1-2 0,2 2 0,1 10 0,-2-8 0,12 23 0,-13-20 0,18 20 0,-16-23 0,8 7 0,-10-12 0,0 1 0,-2-4 0,0 0 0,0 0 0,0 1 0,1 2 0,3 5 0,-1 0 0,0 3 0,9 10 0,-8-10 0,21 24 0,-20-24 0,10 8 0,-5-5 0,-4-8 0,8 9 0,-13-10 0,1 4 0,-3-3 0,1 2 0,0 0 0,1-1 0,0 1 0,5 8 0,-4-6 0,9 17 0,-8-16 0,16 30 0,-13-28 0,18 32 0,-20-33 0,8 12 0,-4-9 0,-6-9 0,6 4 0,-8-10 0,0 0 0,-1 2 0,-1-1 0,0 4 0,0 3 0,2 0 0,1 3 0,5 12 0,-3-12 0,10 33 0,-11-30 0,16 41 0,-15-40 0,13 42 0,-13-44 0,6 38 0,-7-37 0,0 28 0,-2-30 0,0 19 0,0-21 0,0 13 0,0-14 0,1 5 0,2-7 0,-1 5 0,1-7 0,4 17 0,-4-13 0,5 10 0,8 12 0,-9-15 0,29 46 0,-10-15 0,0 0 0,2 2 0,-26-38 0,8 8 0,-12-10 0,0-2 0,-1 0 0,0-1 0,2 0 0,1 13 0,0-8 0,6 33 0,-4-29 0,13 52 0,-13-50 0,8 26 0,-5 5 0,0-27 0,5 67 0,-5-47 0,0 12 0,-2-14 0,-2-29 0,0 14 0,-2-16 0,-1 9 0,-1-10 0,2 9 0,1-7 0,0 5 0,0-6 0,3 3 0,-2-3 0,9 7 0,-7-8 0,12 9 0,-9-10 0,7 5 0,-8-4 0,5 5 0,-5-7 0,2 9 0,-4-7 0,-1 2 0,0-1 0,-2 0 0,2 4 0,-2-3 0,3 4 0,6 14 0,-5-14 0,16 45 0,-17-43 0,16 40 0,-15-44 0,5 15 0,-9-22 0,-1 0 0,-2-1 0,-3-4 0,4 3 0,-7-7 0,8 4 0,-2-7 0,5 9 0,5-7 0,-2 9 0,13-2 0,-12 3 0,26 5 0,-24-4 0,19 7 0,-22-7 0,7 4 0,-9-3 0,7 0 0,-7 0 0,15-6 0,-11 3 0,21-9 0,-20 9 0,22-13 0,-23 13 0,18-9 0,-19 9 0,11-1 0,-14 4 0,15 8 0,-15-4 0,17 9 0,-18-10 0,9 5 0,-8-7 0,-1-2 0,-3-4 0,-1-8 0,1 4 0,7-29 0,-3 26-6784,14-48 6784,-11 47 0,4-21 0,10 15 0,3 13 0,0-9 0,15 28 0,-30-6 0,26 16 0,-26-17 0,16 9 0,-19-14 0,7 2 0,-8-5 6784,6-9-6784,-4 6 0,19-18 0,-16 16 0,30-15 0,-29 18 0,32-8 0,-34 11 0,25 6 0,-26-1 0,20 16 0,-22-16 0,15 13 0,-19-15 0,8 2 0,-7-5 0,1-1 0,1 0 0,10-1 0,-8 0 0,26-2 0,-24 2 0,30-2 0,-30 3 0,31 0 0,-31 0 0,19 7 0,-22-6 0,12 10 0,-13-7 0,7 3 0,-7-4 0,0-3 0,0 0 0,-1 0 0,6-5 0,-4 4 0,15-6 0,-13 7 0,16-4 0,-17 4 0,13 4 0,-14-4 0,3 5 0,-4-4 0,-2-1 0,0-2 0,0-4 0,-2 2 0,2-2 0,-1 4 0,0 2 0,2 1 0,-1 0 0,2-2 0,-1 0 0,0-2 0,16-18 0,-13 15 0,13-16 0,-16 21 0,-1 1 0,0 2 0,3 2 0,-2-2 0,2 2 0,-3-6 0,0 2 0,0-2 0,0-2 0,1 2 0,3 0 0,-2 2 0,1 1 0,-1 2 0,0-1 0,-1 0 0,-1-2 0,2 0 0,-2-2 0,10-2 0,-6 4 0,9-4 0,-12 6 0,10 2 0,-9 0 0,9 1 0,-8-3 0,0-2 0,-2-2 0,0-2 0,0 1 0,1 0 0,8 0 0,-6 3 0,11 0 0,-12 2 0,5 1 0,-6-1 0,1 0 0,-1-4 0,0 0 0,-1 0 0,14-6 0,-11 4 0,28-3 0,-27 6 0,31 7 0,-30-4 0,21 9 0,-24-9 0,7 4 0,-11-5 0,0-1 0,-4-4 0,2 0 0,0-2 0,2-3 0,1 6 0,2-4 0,-2 9 0,1-2 0,-1 2 0,2-2 0,0 2 0,0-2 0,-1 2 0,3-4 0,-4 0 0,3 0 0,0-5 0,0 6 0,4-4 0,-5 5 0,8 3 0,-7-2 0,12 6 0,-12-7 0,6 4 0,-9-6 0,-1 0 0,-1-2 0,4-8 0,-2 6 0,10-9 0,-7 12 0,6-2 0,-8 5 0,1 0 0,0 0 0,0 0 0,-1-2 0,1 0 0,0 0 0,-2-2 0,1 4 0,-1-2 0,2 4 0,0-2 0,4 10 0,-3-8 0,2 8 0,1-4 0,-3 0 0,3-2 0,-5-3 0,-5-3 0,0-10 0,0 8 0,6-23 0,-2 19 0,14-21 0,-11 25 0,11-8 0,-12 12 0,10 7 0,-9-4 0,14 10 0,-15-8 0,11 6 0,-12-7 0,2-2 0,-2-1 0,-2-4 0,5-3 0,-4 2 0,14-14 0,-11 14 0,7-10 0,7-4 0,6 8 0,0-9 0,-4 15 0,-7 12 0,-6-4 0,21 25 0,-20-21 0,18 22 0,-23-24 0,11 6 0,-14-12 0,4-2 0,-5-2 0,5-13 0,-2 8 0,20-29 0,-15 28 0,34-40 0,-31 42 0,32-30 0,-33 35 0,20-13 0,-25 18 0,19 5 0,-20-2 0,12 4 0,-12-4 0,4-1 0,-4-2 0,1-1 0,-5-4 0,2-6 0,-2 4 0,8-11 0,-6 11 0,15-14 0,-13 15 0,13-6 0,-14 11 0,18 6 0,-17-2 0,21 9 0,-21-11 0,11 5 0,-12-9 0,2 1 0,-5-4 0,7-27 0,-6 19-6784,11-41 6784,-11 42-1351,11-39 1351,-9 39 0,11-24 0,-9 31 0,8-3 0,-8 9 6115,12 5-6115,-11-4 2020,11 7-2020,-12-7 0,3 2 0,-4-3 0,-2-4 0,1 2 0,3-7 0,-2 6 0,21-21 0,-16 16 0,34-29 0,-34 27 0,38-23 0,-38 26 0,16-6 0,-13 11 0,-6 1 0,19 16 0,-18-8 0,20 20 0,-21-21 0,9 7 0,-12-14 0,0-1 0,-3-5 0,0 0 0,-5-29 0,4 23 0,-6-59 0,7 58 0,-2-68 0,2 67 0,0-33 0,2 10 0,-2 22 0,3-21 0,-1 33 0,0-2 0,0 2 0,0 0 0,-2-1 0,13-18 0,-8 13 0,17-35 0,-18 35-6784,14-52 6784,-16 46-4537,8-79 4537,-10 73-1517,1-37 0,-2 0 1517,1 36 0,-2-52 0,4 67 3034,0-6-3034,2 14 4537,6 7-4537,-5-5 6784,12 8-6784,-11-9 0,4 4 0,-6-7 0,-2 0 0,-1-2 0,-1-17 0,0 12 0,2-42 0,-2 37-6784,9-65 6784,-8 60-4145,13-70 4145,-13 71-2233,16-49 2233,-15 55-485,18-30 485,-16 34 3384,11-14-3384,-10 19 4434,5-4-4434,-5 4 4471,3-2-4471,-5 1 1358,5-9-1358,-5 6 0,11-22 0,-11 19 0,7-13 0,-3-8 0,-2 21 0,14-51 0,-13 48 0,19-52 0,-18 47 0,18-41 0,-19 44 0,13-21 0,-16 29 0,5-4 0,-6 7 0,0 1 0,0-2 0,-2 0 0,2-1 0,0-7 0,0 6 0,1-6 0,1-7 0,2-3 0,-1-2 0,4-6 0,-6 23 0,3-8 0,-5 14 0,2 2 0,-1 2 0,10 11 0,-6-9 0,16 20 0,-16-20 0,9 7 0,-12-12 0,0-2 0,-1-2 0,0-6 0,2 4 0,6-19 0,-5 16 0,12-21 0,-12 25 0,9-11 0,-9 15 0,0-1 0,-3 5 0,-1 0 0,10 21 0,-6-16 0,24 43 0,-23-42 0,34 37 0,-33-40 0,21 15 0,-23-21 0,4 2 0,-4-8 0,-1 2 0,18-9 0,-14 8 0,34-11 0,-33 14 0,36-6 0,-37 7 0,27 10 0,-30-6 0,25 23 0,-24-18 0,21 20 0,-22-23 0,9 6 0,-11-11 0,0-2 0,-3 0 0,0-9 0,1 7 0,2-7 0,0 9 0,1-2 0,0 1 0,-1-2 0,4 0 0,-4 1 0,19-8 0,-18 6 0,17-4 0,-18 9 0,6 5 0,-5 0 0,13 20 0,-12-17 0,20 22 0,-21-25 0,11 8 0,-12-14 0,0 2 0,-3-5 0,2-6 0,-2 4 0,7-9 0,-4 11 0,4-2 0,-4 6 0,8 10 0,-8-6 0,21 18 0,-21-16 0,17 7 0,-17-11 0,2 2 0,-1-4 0,-2 2 0,1-2 0,13-4 0,-10 4 0,24-4 0,-22 4 0,14 2 0,-18-2 0,11 10 0,-9-6 0,14 13 0,-15-12 0,13 9 0,-16-10 0,8 2 0,-10-6 0,3-4 0,-1 1 0,1-2 0,8 2 0,-7 0 0,8 0 0,-8 4 0,6 10 0,-4-6 0,10 16 0,-10-17 0,7 11 0,-11-14 0,2 2 0,-7-7 0,2-7 0,0 4 0,1-12 0,1 14 0,0-8 0,0 13 0,-1 0 0,-1 4 0,-15 6 0,9-4 0,-25 16 0,24-17 0,-19 19 0,21-23 0,-5 8 0,9-12 0,2-1 0,0 0 0,3-8 0,-2 6 0,2-6 0,-3 8 0,0 0 0,0 1 0,0-1 0,0 0 0,0 0 0,0 0 0,0 1 0,0-1 0,0 0 0,0 0 0,-1 2 0,0-1 0,0 1 0,2-2 0,1 2 0,2 0 0,0 2 0,1 0 0,-1 0 0,2-1 0,-3 0 0,1-1 0,0 2 0,-1 0 0,1 0 0,-2 2 0,1 0 0,1 4 0,0-4 0,3 10 0,-4-9 0,8 16 0,-9-13 0,10 11 0,-10-14 0,4 3 0,-2-6 0,-1 0 0,1 0 0,18-13 0,-14 8 0,32-19 0,-32 20 0,18-8 0,-22 12 0,5 3 0,-5 0 0,8 22 0,-8-17 0,12 34 0,-14-33 0,15 26 0,-15-29 0,9 11 0,-10-16 0,2 0 0,-1-3 0,22-18 0,-15 15 0,34-22 0,-28 24 0,18-6 0,-20 7 0,2 7 0,-10-4 0,7 24 0,-9-17 0,14 40 0,-15-37 0,19 36 0,-16-39 0,12 16 0,-14-24 0,-2 3 0,-1-8 0,0 3 0,2-2 0,0 1 0,13 0 0,-7 1 0,6 2 0,-5 6 0,-9-2 0,17 21 0,-14-16 0,22 26 0,-20-28 0,20 23 0,-20-23 0,15 13 0,-17-17 0,4 0 0,-4-3 0,4-7 0,-2 6 0,9-4 0,-9 5 0,10 1 0,-11 2 0,12 5 0,-12-5 0,16 19 0,-15-17 0,14 25 0,-17-23 0,15 25 0,-13-24 0,11 18 0,-12-20 0,9 13 0,-11-14 0,6 7 0,-7-8 0,3 5 0,-1-6 0,4 3 0,-2-5 0,10 2 0,-10-1 0,9 7 0,-11-4 0,9 18 0,-6-15 0,10 34 0,-11-33 0,4 20 0,5 5 0,-10-20 0,24 47 0,-24-49 0,18 31 0,-18-36 0,6 15 0,-8-17 0,1 10 0,-4-11 0,0 12 0,0-12 0,-2 11 0,4-10 0,-2 12 0,7 5 0,-4-5 0,4 3 0,5 17 0,-7-24 0,19 71 0,-19-68 0,20 69 0,-17-73 0,13 44 0,-13-47 0,4 14 0,-13-22 0,2 2 0,-11-8 0,6 2 0,-4-1 0,8 4 0,0 2 0,4 2 0,5 10 0,-4-8 0,5 8 0,9 19 0,5 8 0,1 0 0,3 11 0,-20-44 0,8 17 0,-13-22 0,0 2 0,-5-5 0,-1 0 0,0 0 0,-5-2 0,5 2 0,-2 0 0,3 2 0,4 3 0,-2-1 0,11 23 0,-7-16-6784,17 43 6784,-14-40-880,15 43 880,-16-45-244,9 33 244,-12-38 0,6 17 0,-7-19 6227,0 0-6227,-2-3 1290,-2-1-1290,1 0 391,-1 2-391,0-1 0,2 2 0,0-1 0,6 6 0,-2-4 0,10 17 0,-7-15 0,22 28 0,-17-27 0,19 24 0,-22-27 0,3 8 0,-3-10 0,-2 0 0,2 0 0,7-6 0,-9 0 0,19-7 0,-18 7 0,8-6 0,-1 7 0,-5 3 0,8 2 0,-3 6 0,-7-3 0,9 8 0,-9-11 0,9 11 0,-12-12 0,6 4 0,-9-6 0,2-2 0,-1 0 0,8-8 0,-4 6 0,14-7 0,-13 9 0,9 2 0,-12 2 0,15 13 0,-13-10 0,22 24 0,-21-26 0,8 14 0,-4-9 0,-6-2 0,4 1 0,-8-6 0,0-4 0,-4-1 0,4 0 0,7-9 0,-4 10 0,21-7 0,-17 9 0,28 3 0,-27-1 0,14 4 0,-3 7 0,-12-8 0,23 21 0,-23-20 0,15 15 0,-17-17 0,5 6 0,-6-9 0,0 2 0,1-6 0,-1 3 0,16-10 0,-12 9 0,27-14 0,-27 15 0,25-8 0,-26 9 0,20 2 0,-23 0 0,23 12 0,-23-9 0,20 14 0,-21-14 0,12 6 0,-12-9 0,0-1 0,-2-2 0,-2-1 0,1-2 0,1 2 0,6-8 0,-2 8 0,7-12 0,-7 13 0,4-4 0,-7 7 0,5 0 0,-5 0 0,2 1 0,-1-3 0,-1 4 0,2-4 0,-2 3 0,3 1 0,-3 0 0,12 8 0,-7-6 0,6 4 0,-9-6 0,-3-4 0,-1 0 0,0-4 0,0 0 0,7-7 0,-4 6 0,19-16 0,-15 15 0,26-11 0,-26 12 0,22 2 0,-24 1 0,7 6 0,-4-1 0,-5 0 0,8 0 0,-7-3 0,3-2 0,-3 0 0,1 0 0,14-11 0,-12 10 0,28-22 0,-27 20 0,27-18 0,-27 20 0,15-6 0,-18 9 0,7 7 0,-7-6 0,7 14 0,-8-13 0,4 5 0,-7-11 0,-1 0 0,0-2 0,10-9 0,-6 8 0,18-18 0,-17 18 0,23-17 0,-24 18 0,17-8 0,-18 12 0,9 5 0,-7-1 0,5 4 0,-6-5 0,0-1 0,-2-2 0,3-11 0,-2 9 0,12-19 0,-9 19 0,12-23 0,-12 22 0,9-13 0,-10 16 0,3-2 0,-5 7 0,6 4 0,-5-4 0,10 7 0,-10-9 0,3 4 0,-3-5 0,-2 0 0,1 0 0,3-7 0,-2 6 0,15-16 0,-13 12 0,23-17 0,-20 16 0,21-6 0,-21 10 0,19 10 0,-21-4 0,21 20 0,-21-17 0,15 10 0,-18-17 0,4 3 0,-8-6 0,15-11 0,-10 9 0,9-10 0,4 3 0,-14 5 0,41-23 0,-37 22 0,44-16 0,-43 21 0,28 1 0,-22 10 0,0-2 0,-2 1 0,-10-5 0,1-4 0,-1 2 0,-3-4 0,15-6 0,-12 4 0,22-13 0,-20 15 0,13-6 0,-13 10 0,4-2 0,-5 4 0,-1 0 0,9 5 0,-6-4 0,6 2 0,-8-5 0,-2-2 0,3 2 0,-4-4 0,8 1 0,-7-2 0,15-5 0,-13 7 0,11-4 0,-10 7 0,2 0 0,-4 0 0,4 1 0,-4 2 0,4-1 0,-5-1 0,2-1 0,1 0 0,4-1 0,-2 0 0,13-4 0,-14 4 0,16-2 0,-16 3 0,14 7 0,-16-4 0,10 4 0,-6-1 0,-1-3 0,4 3 0,-7-6 0,-1-2 0,2-6 0,-2 4 0,15-12 0,-13 10 0,21-11 0,-20 14 0,9-4 0,-11 7 0,2 0 0,-3 0 0,1 0 0,0 0 0,-2-2 0,11-3 0,-9 0 0,15-3 0,-14 5 0,2 1 0,-4 3 0,8 10 0,-6-7 0,17 17 0,-17-16 0,11 7 0,-13-10 0,3-3 0,-3 0 0,-3-4 0,10-7 0,-8 5 0,18-18 0,-15 20 0,25-19 0,-22 22 0,17-8 0,-22 11 0,5 0 0,1 7 0,-5-5 0,10 8 0,-10-9 0,4 1 0,-6-4 0,2 0 0,13-10 0,-8 8 0,23-15 0,-23 15 0,21-8 0,-23 10 0,16-1 0,-19 4 0,16 10 0,-17-6 0,13 11 0,-13-14 0,2 2 0,-5-5 0,-2-7 0,0 2 0,1-2 0,4-10 0,-2 8 0,7-18 0,-7 18 0,9-10 0,-7 16 0,4-2 0,-5 7 0,5 0 0,-4-2 0,2 0 0,-2-2 0,4-12 0,-2 10 0,14-24 0,-15 21 0,9-10 0,-1-3 0,-7 12 0,20-31 0,-20 32 0,18-18 0,-14 23 0,4-3 0,-6 5 0,-3 0 0,-2-1 0,3-3 0,-4 0 0,4 0 0,2-6 0,-2 8 0,13-15 0,-13 13 0,18-10 0,-19 11 0,12-3 0,-12 5 0,3 1 0,-3 1 0,1 0 0,-3-2 0,2 0 0,-2-2 0,1 1 0,1-2 0,0 2 0,-2 2 0,1 0 0,-1 5 0,2-4 0,-2 1 0,0-4 0,-1 0 0,1-7 0,2 6 0,3-18 0,-4 14 0,10-16 0,-11 20 0,8-7 0,-8 12 0,2 0 0,0-2 0,-2 3 0,1-2 0,-1 2 0,2-3 0,-1 2 0,1 0 0,0-3 0,-2 0 0,0-3 0,-2-8 0,0 6 0,0-21 0,0 19 0,1-29 0,0 29 0,2-20 0,-1 25 0,2-4 0,-2 9 0,4 2 0,-3-2 0,6 3 0,-7-6 0,2 0 0,-4-2 0,0-18 0,0 13-6784,1-38 6784,1 28 0,7-62 0,-4 54-3595,4-30 3595,-7 48 0,4-8 0,-3 10 0,4-4 0,-3 8 5003,0 2-5003,1-2 5376,2 1-5376,-2-1 0,5-9 0,-9 6 0,9-23 0,-7 20 0,7-34 0,-5 33 0,0-17 0,2-8 0,-6 23 0,10-63 0,-9 60 0,13-62 0,-13 62 0,10-25 0,-7 36 0,2-2 0,5 7 0,-8-2 0,5 0 0,-5 0 0,0 0 0,-1-2 0,1 2 0,-2-4 0,3-6 0,-3 4 0,5-21 0,-4 19 0,5-29 0,-7 28 0,9-41 0,-8 39 0,9-55 0,-9 54 0,6-27 0,-1 16 0,-2 11 0,4-9 0,-4 18 0,-1 3 0,5 0 0,-5-2 0,5-1 0,-7-2 0,7-9 0,-8 9 0,17-29 0,-15 24 0,19-27 0,-18 32 0,14-30 0,-12 28 0,12-36 0,-14 33 0,16-38 0,-17 37 0,18-23 0,-17 30 0,12-4 0,-12 7 0,7 0 0,-7 1 0,6 0 0,-5 0 0,4-4 0,-7 2 0,3-4 0,-5 3 0,4-5 0,-2 6 0,0-15 0,0 12 0,-2-22 0,0 20 0,0-34 0,0 31 0,-2-39 0,1 40 0,-2-22 0,3 26 0,-2 0 0,2 5 0,2 6 0,-2-2 0,3-1 0,9 14 0,-7-12 0,15 16 0,-17-19 0,9 5 0,-8-7 0,0 4 0,-1-4 0,-2 3 0,7 14 0,-5-9 0,6 12 0,3-1 0,5 14 0,18 18-6784,-1 0 6784,-8-17 0,-5-10 0,-17-22 0,2 1 0,-3-4 0,4-9 0,-2 8 6784,12-11-6784,-12 12 0,12-4 0,-10 5 0,0 1 0,-2 0 0,9 12 0,-7-10 0,18 20 0,-19-20 0,19 20 0,-18-20 0,16 13 0,-17-15 0,17 6 0,-16-7 0,28 0 0,-26 0 0,33-5 0,-34 4 0,30-6 0,-30 7 0,17-4 0,-21 6 0,15 3 0,-14 0 0,22 7 0,-20-9 0,8 4 0,-13-6 0,1 0 0,-1 0 0,2-1 0,0 0 0,0 0 0,-1 0 0,3-1 0,-2 0 0,8-9 0,-7 8 0,10-13 0,-10 13 0,4-4 0,-5 6 0,9 10 0,-6-6 0,16 14 0,-17-14 0,11 6 0,-12-10 0,2 2 0,-4-2 0,4-2 0,-4 0 0,20-8 0,-16 6 0,39-11 0,-35 13 0,55-8 0,-51 9 0,59 6 0,-61-3 0,46 21 0,-50-17 0,34 20 0,-34-21 0,16 8 0,-22-11 0,3 0 0,-4 0 0,4 0 0,-2 0 0,14 1 0,-11-1 0,22 0 0,-22-2 0,16 2 0,-19 0 0,16 8 0,-18-5 0,22 24 0,-21-21 0,20 31 0,-21-31 0,17 27 0,-17-26 0,8 16 0,-10-18 0,2 10 0,-2-11 0,-2 6 0,1-8 0,0 1 0,1-1 0,-2-2 0,2 3 0,-2-3 0,0 19 0,0-16 0,0 25 0,0-25 0,4 25 0,0-23 0,9 37 0,-6-34 0,18 46 0,-17-43 0,22 41 0,-25-44 0,15 24 0,-15-30 0,1 9 0,-5-12 0,-4 2 0,1-3 0,-10-5 0,8 4 0,-11-6 0,12 10 0,-2-2 0,7 4 0,5 4 0,-2-4 0,15 18 0,-13-15 0,20 24 0,-19-27 0,15 21 0,-18-21 0,9 17 0,-11-16 0,4 14 0,-5-14 0,5 14 0,-4-14 0,7 17 0,-7-16 0,9 24 0,-7-23 0,9 41 0,-9-39 0,10 47 0,-11-47 0,13 40 0,-13-41 0,8 21 0,-10-25 0,2 6 0,-2-7 0,0 6 0,0-5 0,0 5 0,-2-6 0,0 3 0,0-3 0,0 5 0,2-4 0,2 20 0,-1-15 0,7 39 0,-7-36 0,11 46 0,-9-48 0,2 22 0,2-7 0,-6-15 0,6 24 0,-7-26 0,2 4 0,-4-4 0,2-5 0,0 8 0,2-9 0,8 19 0,-5-17 0,22 27 0,-19-25 0,25 25 0,-27-25 0,20 20 0,-21-21 0,12 21 0,-14-20 0,5 19 0,-7-19 0,5 15 0,-5-17 0,4 7 0,-5-8 0,4 3 0,-4-2 0,7 7 0,-6-7 0,12 18 0,-11-14 0,6 8 0,4 7 0,-7-16 0,20 36 0,-20-35 0,16 27 0,-17-31 0,4 10 0,-6-13 0,-2 2 0,2 0 0,-2-1 0,7 3 0,-4-2 0,15 10 0,-11-9 0,15 11 0,-17-14 0,7 7 0,-8-8 0,6 8 0,-5-5 0,17 18 0,-15-15 0,15 14 0,-17-17 0,2 4 0,-5-9 0,-2 0 0,-2-1 0,2-3 0,-4 4 0,2 0 0,0 1 0,0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7:57:46.130"/>
    </inkml:context>
    <inkml:brush xml:id="br0">
      <inkml:brushProperty name="width" value="0.05" units="cm"/>
      <inkml:brushProperty name="height" value="0.05" units="cm"/>
      <inkml:brushProperty name="color" value="#EC9C3A"/>
    </inkml:brush>
  </inkml:definitions>
  <inkml:trace contextRef="#ctx0" brushRef="#br0">1 2419 24575,'0'-4'0,"0"0"0,0 0 0,0 0 0,0-1 0,0 1 0,1-4 0,0 3 0,2-3 0,-2 4 0,1 0 0,0 2 0,-2-2 0,2 2 0,-2-3 0,2 3 0,-2-2 0,4 2 0,-4-2 0,4 0 0,-4-1 0,4 1 0,-4 0 0,2 0 0,0 2 0,-1-2 0,0 2 0,1-3 0,-1 1 0,1 0 0,-1-2 0,2 3 0,1-4 0,-2 4 0,0-3 0,0 2 0,-2 0 0,2-1 0,0 1 0,-2 0 0,2 0 0,0 1 0,-2-2 0,2 2 0,0-5 0,-2 4 0,4-4 0,-3 3 0,0-3 0,-1 3 0,2-2 0,-1 2 0,1-3 0,-2 3 0,1 1 0,0-5 0,2 1 0,-2-2 0,1 0 0,0 5 0,-2-4 0,2 4 0,0-11 0,-2 10 0,4-13 0,-4 13 0,2-11 0,-2 11 0,2-11 0,0 13 0,0-11 0,2 14 0,-3-11 0,0 9 0,1-8 0,-1 6 0,2-9 0,-2 8 0,2-13 0,0 13 0,1-11 0,-2 8 0,4-6 0,-5 6 0,4-2 0,-1-5 0,1-2 0,1-2 0,-2-3 0,-2 13 0,2-12 0,-4 11 0,6-7 0,-4 5 0,4-6 0,-2 6 0,1-9 0,-3 12 0,3-18 0,-4 20 0,3-11 0,-4 14 0,2 1 0,-2-2 0,2 2 0,0-1 0,0-11 0,0 10-6784,4-26 6784,-5 24-4537,10-37 4537,-8 34-353,7-28 353,-6 32 0,2-27 0,-3 25-2917,4-34 2917,-6 34 1162,10-32-1162,-9 32 2884,7-32-2884,-9 32 0,6-25 0,-5 27 399,2-10-399,-1 12 5118,1-12-5118,1 10 0,2-25 0,-4 23 0,6-25 0,-6 27 0,6-23 0,-5 21 0,6-22 0,-8 22 3845,9-18-3845,-8 21 1183,4-15-1183,-2 15 0,2-15 0,-1 14 0,3-21 0,-4 20 0,4-22 0,-4 25 0,6-23 0,-7 22 0,10-22 0,-11 21 0,13-21 0,-12 20 0,12-24 0,-11 24 0,11-24 0,-12 25 0,12-22 0,-11 22 0,9-14 0,-12 16 0,12-14 0,-11 12 0,12-17 0,-12 17 0,11-16 0,-12 17 0,12-15 0,-9 16 0,11-17 0,-12 17 0,14-16 0,-13 17 0,17-20 0,-15 19 0,13-22 0,-16 21 0,12-13 0,-13 13 0,12-9 0,-10 9 0,9-7 0,-8 7 0,7-7 0,-7 9 0,8-14 0,-9 13 0,10-16 0,-10 15 0,11-13 0,-10 13 0,11-11 0,-11 11 0,10-7 0,-11 8 0,9-5 0,-12 5 0,8-3 0,-6 6 0,3-2 0,-4 2 0,0 0 0,0-3 0,0 1 0,2 2 0,0-4 0,0 5 0,-1-4 0,0 4 0,0-2 0,1 2 0,0-1 0,-2 1 0,5-4 0,-3 3 0,7-6 0,-6 5 0,3-3 0,-4 4 0,0-2 0,0 4 0,2-2 0,-3 0 0,6 0 0,-6-1 0,7-2 0,-6 4 0,6-5 0,-7 4 0,4 0 0,-4 0 0,4 0 0,-2 1 0,5-2 0,-5 2 0,2-2 0,-2 2 0,5-3 0,-5 4 0,2-2 0,-3 2 0,1-2 0,-3 4 0,0-4 0,-2 4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 24575,'-4'-3'0,"-2"2"0,6-4 0,-6 4 0,2-2 0,1 0 0,-3 2 0,-3-7 0,1 6 0,-4-3 0,5 5 0,1 0 0,0 0 0,2 3 0,-5-3 0,5 3 0,-8 3 0,5-5 0,-2 19 0,5-8 0,1 7 0,3-7 0,6 11 0,-5-13 0,13 25 0,-9-29 0,18 25 0,-14-27 0,17 22 0,-17-24 0,11 6 0,-12-8 0,12-3 0,-11 3 0,20-15 0,-20 12 0,17-22 0,-18 18 0,1-11 0,-3 15 0,-3-12 0,1 10 0,-1-16 0,-3 13 0,-3-10 0,-1 13 0,1-6 0,-3 10 0,5 1 0,-2 4 0,3 2 0,0 11 0,0-7 0,0 21 0,0-21 0,3 30 0,-2-29 0,2 52 0,-3-48 0,0 62 0,0-62 0,-9 56 0,7-57 0,-15 34 0,12-41 0,-10 12 0,8-17 0,-8 3 0,7-5 0,-10 0 0,13-2 0,-9 1 0,9-2 0,-1 0 0,0 2 0,3-4 0,-4 4 0,4-5 0,-29-17 0,22 11 0,-48-40 0,48 36 0,-24-28 0,35 29 0,-3-1 0,6 11 0,-2 5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84 24575,'-6'-9'0,"2"2"0,-3-2 0,4 2 0,1 4 0,-2-3 0,0 2 0,-7-5 0,6 2 0,-13-5 0,10 7 0,-4 0 0,6 5 0,2 3 0,-2 0 0,3 6 0,-1 4 0,-4 9 0,6-8 0,-3 18 0,5-22 0,2 16 0,2-18 0,11 9 0,-7-12 0,12 6 0,-12-10 0,4 2 0,-6-3 0,1 0 0,-1 0 0,12-9 0,-12 4 0,19-16 0,-22 13 0,14-21 0,-16 19 0,5-17 0,-6 19 0,-3-4 0,2 6 0,-1 5 0,7 4 0,5 13 0,1-5 0,0 1 0,1 2 0,-4-8 0,21 17 0,-19-15 0,22 10 0,-23-14 0,5 5 0,-10-9 0,-1 3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24575,'7'0'0,"5"0"0,-5 0 0,2 3 0,-3-2 0,17 7 0,-12-6 0,24 3 0,-27-5 0,24 3 0,-22-2 0,39 1 0,-36-2 0,27 0 0,-32 0 0,4-2 0,-9-2 0,-3 0 0,0 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24575,'4'3'0,"1"1"0,-1 10 0,2-5 0,-2 6 0,4 10 0,-6-13 0,15 62 0,-15-56 0,12 58 0,-13-64 0,5 28 0,-6-30 0,6 16 0,-5-18 0,4 7 0,-4-12 0,2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24575,'10'0'0,"-3"0"0,2 0 0,-3 0 0,0 0 0,15 0 0,-11 0 0,24 0 0,-24-3 0,10 2 0,-13-5 0,-1 3 0,0-1 0,-2-7 0,-1 6 0,-1-13 0,-1 10 0,5-10 0,-6 10 0,3-12 0,-3 11 0,-8-9 0,5 11 0,-11-2 0,10 5 0,-11 4 0,7 1 0,-18 13 0,16-11 0,-8 11 0,12-13 0,0 7 0,-2-4 0,-9 17 0,11-12 0,-6 17 0,12-18 0,9 32 0,-4-30 0,21 43 0,-16-43 0,24 30 0,-24-34 0,24 16 0,-27-17 0,30 7 0,-29-8 0,26-1 0,-25-3 0,23-6 0,-22 2 0,16-11 0,-19 10 0,2-7 0,-6 11 0,-3-1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 24575,'-4'-3'0,"-2"2"0,3-2 0,-4 3 0,1 0 0,0 0 0,-1 0 0,-5 3 0,4 1 0,-13 2 0,13-3 0,-7 3 0,11-5 0,1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24575,'-7'3'0,"1"-3"0,2 6 0,-1-5 0,4 4 0,-8-1 0,5-1 0,-17 9 0,12-7 0,-12 6 0,17-7 0,-2-1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24575,'-3'4'0,"2"1"0,-2-1 0,3 2 0,-3 1 0,3-1 0,-6-3 0,5 0 0,-2-3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24575,'-4'3'0,"1"0"0,0 1 0,3 1 0,-6-4 0,2 10 0,-2-9 0,-3 15 0,4-15 0,0 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24575,'-4'3'0,"1"1"0,3 2 0,0 0 0,0 4 0,0-3 0,0 2 0,0 5 0,0-2 0,0 3 0,0-6 0,0-2 0,0-1 0,-3-3 0,3 3 0,-3-2 0,3 2 0,-3 6 0,2-7 0,-2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7:59:41.857"/>
    </inkml:context>
    <inkml:brush xml:id="br0">
      <inkml:brushProperty name="width" value="0.07938" units="cm"/>
      <inkml:brushProperty name="height" value="0.07938" units="cm"/>
      <inkml:brushProperty name="color" value="#293362"/>
    </inkml:brush>
  </inkml:definitions>
  <inkml:trace contextRef="#ctx0" brushRef="#br0">1 4736 24575,'0'-4'0,"0"0"0,0-1 0,1 1 0,0 0 0,8-13 0,-5 11 0,11-27 0,-12 26 0,10-23 0,-11 24 0,9-21 0,-8 22 0,8-27 0,-8 26 0,3-13 0,-2 2 0,-4 9 0,10-28 0,-9 28 0,8-32 0,-8 32 0,6-34 0,0 9 0,-2 2 0,4-23 0,-8 43 0,4-45 0,-4 45 0,2-45 0,-2 45 0,4-41 0,-4 42 0,8-37 0,-7 38 0,9-38 0,-10 35 0,8-35 0,-8 36 0,8-36 0,-7 37 0,9-37 0,-10 38 0,10-38 0,-10 35 0,10-35 0,-9 36 0,5-12 0,1-5 0,-5 20 0,12-37 0,-13 36 0,14-32 0,-13 32 0,13-40 0,-14 39 0,12-45 0,-12 45 0,15-45 0,-15 45 0,14-41 0,-14 42 0,17-48 0,-17 46 0,15-45 0,-14 46 0,10-45 0,-4 16 0,0 0 0,2-11 0,-10 41 0,12-32 0,-11 32 0,13-40 0,-14 36 0,12-40 0,-11 42 0,10-40 0,-10 41 0,13-44 0,-13 43 0,12-45 0,-12 45 0,16-47 0,-15 47 0,10-21 0,-5 2 0,-5 19 0,14-51 0,-15 50 0,9-26 0,2-1 0,-8 21 0,19-48 0,-18 53 0,15-38 0,0 3 0,-6 7 0,1 2 0,-3 4 0,-10 21 0,23-49 0,-21 52 0,17-46 0,-16 47 0,15-50 0,-17 48 0,9-24 0,-3 8 0,-6 18 0,14-43 0,-5 12 0,-1 2-6784,7-14 6784,-18 43-1856,16-31 1856,-13 30-1030,17-35 1030,-15 35 0,13-34 0,-16 36 0,16-42 0,-17 38 0,18-40 0,-17 42 0,17-38 0,-16 39 0,17-40 0,-15 39 0,11-37 0,-12 38 0,10-31 0,-11 33 0,11-28 0,-14 28 0,14-24 0,-11 24 0,5-7-183,-1-2 183,-1 12 0,5-25 0,-5 24 0,8-26 0,-11 26 5264,14-26-5264,-6 12 0,-1-2 0,9-7 0,-17 20 0,15-18 0,-14 22 0,13-21 0,-13 21 0,16-19 0,-17 17 0,19-19 0,-18 20 0,20-24 0,-17 27 0,17-23 0,-17 23 2491,13-20-2491,-14 21 0,11-19 0,-11 17 1751,11-15-1751,-12 15 347,12-13-347,-11 15 0,9-11 0,-11 10 0,12-9 0,-12 7 0,15-8 0,-13 9 0,14-11 0,-15 11 0,19-11 0,-19 11 0,19-10 0,-18 10 0,15-11 0,-15 11 0,7-9 0,-8 11 0,4-7 0,-4 8 0,7-6 0,-7 6 0,6-7 0,-8 6 0,6-3 0,-6 4 0,1-1 0,0-1 0,-2 1 0,2-2 0,2 2 0,-1 0 0,4-2 0,-5 2 0,8-3 0,-8 3 0,15-5 0,-13 5 0,13-5 0,-15 5 0,5-1 0,-5-1 0,6 2 0,-3 0 0,3 0 0,-6 0 0,2 2 0,-2-2 0,4 0 0,-3 1 0,6-2 0,-5 2 0,12-4 0,-11 4 0,11-3 0,-12 4 0,2-2 0,-5 2 0,0-2 0,1 2 0,0 0 0,0 0 0,0 0 0,0 0 0,0 0 0,2 0 0,-1 0 0,4-2 0,-4 2 0,9-2 0,-9 2 0,7-2 0,-8 1 0,2 0 0,-2 1 0,-1 1 0,4 0 0,-4 1 0,10 1 0,-7-2 0,12 7 0,-11-8 0,15 8 0,-15-7 0,8 4 0,-11-4 0,0 2 0,4 0 0,-5-1 0,3 1 0,12 2 0,-12-1 0,24 6 0,-23-7 0,15 8 0,-16-10 0,14 12 0,-13-9 0,15 11 0,-17-10 0,17 10 0,-18-11 0,19 14 0,-17-15 0,16 19 0,-15-18 0,19 21 0,-19-18 0,21 19 0,-21-21 0,19 22 0,-19-21-6784,23 27 6784,-23-25 0,12 13-2684,-2-3 2684,-10-12 0,21 27 0,-10-14 0,-2 3 0,8 8 0,-20-23 0,17 21 0,-17-21 0,16 22 0,-17-21 0,22 33 0,-21-32 0,25 39 0,-25-38 0,25 43 0,-23-42 0,18 41 0,-18-43 0,5 16 0,2 1 0,-6-17 0,19 45 0,-21-43 0,25 52 0,-25-51 501,27 52-501,-25-49-3814,29 47 3814,-30-47-2550,29 46 2550,-31-50 173,25 46-173,-24-47 1009,19 46-1009,-10-20 0,-1 2 0,6 19 0,-15-44 0,8 22 0,0 1 0,-7-21 0,12 28 0,2 11 0,-11-38-103,10 32 0,-2-1 103,-10-32-1015,7 26 1,-1-1 1014,-7-27 452,5 23 1,0 0-453,-5-22 0,6 24 0,1 0 0,-6-22 0,9 26 0,-1 1 0,-8-27 0,9 27 0,-1 0 0,-8-28-453,7 26 1,2 0 452,-9-27 0,6 26 0,-1 1 0,-5-26 0,3 23 0,-1-1 0,-5-24 0,17 56 0,-16-57 0,9 26 0,1-1 0,-8-25 0,9 26 0,0 1 0,-9-26 0,19 54 0,-20-54 2029,14 48-2029,-7-19 3034,-2 0-3034,10 28 4537,-17-57-4537,19 57 6784,-19-58-6784,15 52 0,-15-52 0,9 41 0,-9-44 0,6 41 0,-8-39 0,10 46 0,-8-46 0,3 21 0,3-1-6784,2 8 6784,-1-1-945,8 16 945,-16-45 0,11 30 0,-12-31 0,8 30 0,-7-28 0,3 16 0,-1-9 0,-1-10 0,6 28 0,-6-26 0,8 26 0,-6-16 0,2 0 0,0 7 0,-4-19 0,5 19 0,-6-19 0,7 21 0,-7-21 0,11 25 0,-12-24 6316,9 8-6316,-3 3 1413,2-4-1413,0 6 0,2-1 0,-8-14 0,9 17 0,-7-18 0,6 20 0,-8-20 0,8 16 0,-9-16 0,9 10 0,-8-9 0,8 11 0,-6-13 0,5 14 0,-7-14 0,4 11 0,-4-10 0,4 7 0,-2-9 0,3 12 0,-6-11 0,9 13 0,-9-12 0,13 8 0,-13-8 0,12 9 0,-10-11 0,7 10 0,-8-10 0,4 9 0,-4-7 0,5 8 0,-5-8 0,6 12 0,-6-12 0,3 6 0,1-4 0,2 2 0,-2 2 0,4-1 0,-8-6 0,3 4 0,-2-4 0,6 12 0,-7-10 0,10 11 0,-12-12 0,7 4 0,-8-4 0,6 3 0,-5-4 0,8 4 0,-8-3 0,8 4 0,-6-6 0,5 7 0,-4-9 0,6 6 0,-5-6 0,3 4 0,-4-4 0,0 1 0,0 1 0,0-2 0,0 3 0,2-2 0,-1-2 0,4 5 0,-4-4 0,10 7 0,-9-6 0,9 6 0,-10-5 0,7 3 0,-7-6 0,6 4 0,-6-4 0,5 4 0,-5-4 0,0 2 0,0-2 0,-1 0 0,0 2 0,2-2 0,-2 2 0,6-2 0,-5 0 0,8 2 0,-7-2 0,11 2 0,-12-2 0,11 0 0,-11 0 0,8-2 0,-8 2 0,14-6 0,-13 5 0,13-6 0,-13 6 0,7-10 0,-8 9 0,1-7 0,7-7 0,-7 9 0,19-25 0,-17 26 0,20-28 0,-22 28 0,27-33 0,-29 30 0,29-38 0,-27 37 0,23-41 0,-21 41 0,18-39 0,-22 40 0,20-34 0,-19 34-6784,19-34 6784,-17 33-3477,15-37 3477,-16 38 0,17-40 0,-19 39 0,18-46 0,-17 44 0,17-48 0,-17 50 0,18-47 0,-19 47 0,23-50 0,-21 48 0,23-51 0,-23 51-1458,21-52 1458,-22 51-1451,8-22 0,0 0 1451,-6 18 0,7-19 0,0 1 0,-7 21-608,19-50 608,-19 53-983,17-51 983,-19 51 0,19-51 0,-20 51 377,19-47-377,-17 47 0,18-55 0,-19 53 0,9-23 0,0-1 0,-11 23 0,23-52 0,-23 53 87,19-47-87,-20 49 0,18-49 0,-17 49 0,15-49 0,-16 49 0,18-53 0,-17 52 1769,17-50-1769,-7 27 0,-1-1 0,8-16 0,-17 41 0,15-47 0,-16 47 0,16-55 0,-15 54 217,13-57-217,-14 56 0,5-24 72,1 5-72,-7 20 0,12-47 0,-8 23 635,2-2-635,-4 10 2412,1 12-2412,-3 9 0,3-21 0,-4 21 3259,0-27-3259,0 24 0,0-30 0,0 29 0,1-38 0,0 38 0,1-39 0,-2 40 0,0-35 0,2 10 4811,-2 4-4811,2-27 0,0 47 0,0-45 0,0 45 0,2-43 0,-4 43 0,4-51 0,-4 50 0,2-48 0,-2 50 1652,0-18-1652,4 3 0,-3 16 0,4-34 0,-4 34 0,2-32 0,-2 32 921,3-31-921,0 19 0,-2-3 0,4-7 0,-6 24 0,4-31 0,-4 29 0,6-27 0,-3 29 0,4-17 0,-4 17 0,4-14 0,-6 15 0,9-17 0,-9 17 0,10-25 0,-10 23 0,12-27 0,-11 26 0,13-23 0,-14 25 0,8-6 0,-1-6 0,-2 15 0,11-29 0,-6 8 0,0 1 0,4-12 0,-12 29 0,11-18 0,-11 19 0,10-16 0,-10 16 0,12-20 0,-9 23 0,9-25 0,-10 23 0,12-27 0,-13 24 0,16-24 0,-17 24 0,23-22 0,-23 23 0,25-24 0,-23 24 0,17-21 0,-16 21 0,13-18 0,-13 19 0,11-13 0,-12 13 0,10-9 0,-9 11 0,7-13 0,-8 15 0,3-11 0,-6 10 0,9-9 0,-7 7 0,15-16 0,-13 16 0,14-21 0,-13 23 0,10-16 0,-14 16 0,2-5 0,5-2 0,-6 6 0,9-9 0,-9 8 0,2-1 0,-2-2 0,1 7 0,-1-4 0,0 4 0,2-2 0,-4 0 0,6-1 0,-5 2 0,4-2 0,-2 4 0,1-6 0,-2 5 0,7-5 0,-5 4 0,29-4 0,-24 3 0,29-6 0,-32 8 0,16-7 0,-18 8 0,5-2 0,-1 2 0,-5 0 0,5-2 0,5 2 0,-8-2 0,17 2 0,-18 0 0,11 0 0,-12 0 0,5 0 0,-6 0 0,8 2 0,-7-2 0,10 4 0,-9-4 0,9 4 0,-10-4 0,10 4 0,-9-4 0,5 4 0,-8-2 0,10 4 0,-11-1 0,18 3 0,-15-4 0,19 6 0,-17-7 0,28 10 0,-28-10 0,32 11 0,-33-11 0,22 8 0,-24-8 0,24 10 0,-22-7 0,12 1 0,5 4 0,-15-6 0,33 13 0,-32-14 0,33 15 0,-16-10 0,0 4 0,2 0 0,-26-8 0,16 5 0,-14-6 0,15 6 0,-13-5 0,11 8 0,-11-7 0,9 9 0,-10-11 0,12 10 0,-11-10 0,14 13 0,-13-11 0,4 5 0,4 2 0,-1 3 0,2-1 0,-4-1 0,0 2 0,7 10 0,-3-3 0,16 18 0,-26-30 0,23 28 0,-24-29 0,21 29 0,-19-30 0,17 33 0,-17-36 0,15 34 0,-17-32 0,17 31 0,-20-28 0,20 32 0,-17-34 0,15 35 0,-14-33 0,13 30 0,-15-29 0,16 29 0,-15-30 0,17 32 0,-17-35 0,7 13 0,-2 1 0,-6-15 0,13 32 0,-14-33 0,11 32 0,-4-12 0,-1 0-6784,6 17 6784,-9-34 0,1 15-2922,3-3 2922,-9-13-723,12 26 723,-11-27 0,9 21 0,-6-12 0,1 1 0,-1 4 0,-4-15 4979,3 5-4979,-4-7 0,6 13 0,-4-11 4076,6 21-4076,-5-22 1374,6 21-1374,-8-19 0,8 15 0,-8-16 0,5 11 0,-6-11 0,6 12 0,-5-11 0,6 21 0,-4-21 0,6 25 0,-6-25 0,5 19 0,-8-19 0,4 4 0,-2 2 0,4 1 0,-3 1 0,6 9 0,-8-17 0,9 17 0,-8-17 0,4 12 0,-4-14 0,2 5 0,0 3 0,-1-7 0,2 15 0,0-10 0,-3 2 0,4 4 0,-6-11 0,4 13 0,-4-13 0,6 16 0,-5-15 0,4 15 0,-2-16 0,-1 11 0,0-12 0,-1 7 0,0-8 0,3 12 0,-4-10 0,6 14 0,-6-14 0,6 11 0,-6-11 0,4 7 0,-4-8 0,4 5 0,-3-6 0,0 4 0,1-5 0,1 8 0,-1-8 0,1 7 0,-2-6 0,3-2 0,-4 2 0,6 4 0,-6-3 0,6 10 0,-6-9 0,4 9 0,-2-11 0,1 8 0,-2-8 0,-1 5 0,2-4 0,-1 4 0,2-4 0,-2 3 0,1-4 0,-2 0 0,0 0 0,0 2 0,0-1 0,1-1 0,0 1 0,1-2 0,0 9 0,0-7 0,2 8 0,-2-8 0,2 9 0,-4-9 0,2 7 0,-2-8 0,0 2 0,2-4 0,-2-2 0,2-2 0,-2 0 0,0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24575,'0'6'0,"0"1"0,0-1 0,0 0 0,0 1 0,0-1 0,0 0 0,0 1 0,0-1 0,0 0 0,0 1 0,3 2 0,-2-2 0,2 7 0,-3-6 0,-3 21 0,2-16 0,-5 34 0,6-32 0,-3 19 0,3-29 0,0 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24575,'4'7'0,"1"-1"0,-4 3 0,5-5 0,-6 5 0,12 8 0,-10-7 0,15 19 0,-15-21 0,12 7 0,-13-9 0,8 1 0,-6-4 0,6 8 0,-2-8 0,0 5 0,-5-8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24575,'3'4'0,"0"-1"0,4-1 0,-1-1 0,0 2 0,6 0 0,-1 0 0,4 3 0,-5-2 0,-1-1 0,-5-3 0,-2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24575,'4'-3'0,"1"3"0,-4-6 0,5 5 0,-6-4 0,9-2 0,-5 3 0,14-10 0,-13 9 0,18-16 0,-20 15 0,8-5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24575,'6'-2'0,"-3"-5"0,0 0 0,0 1 0,-2 0 0,4 2 0,-4-2 0,2-1 0,0 1 0,-3 0 0,6-4 0,-2 3-1696,5-11 0,-5 13 0,2-7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24575,'3'-7'0,"-2"1"0,2 0 0,0 2 0,-3-2 0,6-6 0,-5 3 0,4-17 0,-4 17 0,2-12 0,-3 14 0,0-5 0,0 7 0,0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24575,'2'-4'0,"2"-1"0,2 4 0,-2-5 0,1 6 0,-4-6 0,5 5 0,-3-5 0,4 3 0,7-9 0,-5 7 0,14-15 0,-17 14 0,5-6 0,-11 9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52 284 24575,'0'-7'0,"0"1"0,0-1 0,0 1 0,0-6 0,0 4 0,0-4 0,-6-32 0,5 28 0,-16-56 0,8 41 0,-4-8 0,8 18 0,5 19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 24575,'-3'-6'0,"0"-1"0,0 4 0,2-3 0,-5 5 0,6-4 0,-3 7 0,3-7 0,0 4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24575,'3'3'0,"0"0"0,0 1 0,-2 1 0,4-1 0,-4 2 0,2 0 0,2 12 0,-3-9 0,3 42 0,-5-33-3392,2 31 0,-1 2 3392,0-19-2269,1 48 1,-1 3 2268,-5-37-1012,1 27 1,0 21 0,-1-20 1011,-5-22-5,3 20 1,-2 9 4,-10 3 0,-1-8 0,2-7 0,-7 17 0,-6 21 0,5-23 3029,5-22-3029,-7 11 0,-8 17 0,9-21 4530,11-28-4530,-9 20 0,-7 17 0,7-19 6774,9-25-6774,-14 35 0,-5 2 0,2-29 0,-1 15 31,3-31-31,25-20 0,-6-2 0,13-1 0,-4-6 0,8 5 0,-6-4 0,3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0:0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24575,'-2'2'0,"2"2"0,-2-2 0,2 2 0,0 2 0,2-1 0,-2 1 0,2 2 0,-2-3 0,4 8 0,-3-8 0,6 16 0,-6-14 0,6 13 0,-6-14 0,5 7 0,-4-10 0,2 10 0,-2-9 0,2 9 0,-4-8 0,4 10 0,-3-9 0,4 18 0,-2-16 0,5 19 0,-6-20 0,7 23 0,-4-17 0,5 15 0,-5-15 0,-1-1 0,-4-6 0,5 7 0,-3-7 0,8 19 0,-8-18 0,11 20 0,-12-19 0,18 29 0,-17-28 0,13 24 0,-14-26 0,8 17 0,-7-17 0,8 19 0,-8-19 0,9 22 0,-8-21 0,10 27 0,-9-27 0,9 24 0,-12-25 0,10 19 0,-10-19 0,12 21 0,-11-21 0,9 19 0,-8-21 0,1 9 0,-1-11 0,-2 3 0,1-2 0,0-2 0,-2 2 0,2-2 0,-2 2 0,2 0 0,4 13 0,-3-9 0,2 9 0,1-2 0,-1 4 0,1-1 0,3 14 0,-7-24 0,7 23 0,-6-23 0,6 23 0,-4-23 0,8 27 0,-9-27 0,11 27 0,-13-27 0,12 26 0,-12-27 0,13 30 0,-12-28 0,12 34 0,-9-36 0,9 37 0,-11-37 0,8 28 0,-8-28 0,5 17 0,-4-17 0,6 21 0,-7-21 0,12 27 0,-13-27 0,13 27 0,-12-26 0,11 23 0,-12-24 0,5 10 0,1 0 0,-1 1 0,2 2 0,-3-3 0,-6-12 0,6 10 0,-5-9 0,10 18 0,-10-17 0,15 23 0,-15-22 0,16 21 0,-16-22 0,17 21 0,-15-21 0,13 23 0,-14-23 0,10 19 0,-10-21 0,9 15 0,-9-16 0,12 19 0,-11-17 0,11 19 0,-10-19 0,1 7 0,-3-9 0,1 4 0,-1-3 0,10 10 0,-11-9 0,13 11 0,-12-13 0,7 9 0,-6-10 0,2 5 0,-3-4 0,4 3 0,-4-2 0,12 18 0,-11-15 0,11 16 0,-14-19 0,14 14 0,-11-13 0,9 11 0,-10-12 0,2 7 0,-2-9 0,3 10 0,-2-10 0,4 9 0,-5-8 0,6 4 0,-6-5 0,5 2 0,-6-2 0,9 4 0,-7-3 0,8 3 0,-8-5 0,2 4 0,-2-3 0,8 6 0,-7-8 0,8 10 0,-8-7 0,5 3 0,-5-4 0,2 0 0,-2 0 0,3 1 0,-4 0 0,4 0 0,-5 0 0,2-2 0,-3 0 0,1 0 0,0-2 0,3 4 0,-1-3 0,5 4 0,-5-4 0,-1 1 0,-3-3 0,-1-1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24575,'0'6'0,"0"3"0,0-2 0,0 2 0,0-2 0,0 2 0,0-2 0,-2 16 0,-2-13 0,-2 27 0,-1-26 0,-2 37 0,5-35 0,-8 41 0,11-39 0,-5 34 0,6-35 0,3 18 0,0-27 0,4 3 0,-1-8 0,3 0 0,-2 0 0,2 0 0,12 0 0,-11 0 0,35 0 0,-21-3 0,30 3 0,-28-3 0,9 3 0,-24 0 0,7 3 0,-11-3 0,-1 6 0,0-5 0,3 4 0,-2-1 0,3-1 0,-8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24575,'0'6'0,"0"0"0,3-2 0,-3 2 0,3-3 0,3 17 0,-5-10 0,8 13 0,-9-15 0,3 12 0,-3-11 0,-3 20 0,3-20 0,-6 14 0,5-15 0,-5 1 0,6-6 0,-3-3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24575,'3'4'0,"-2"1"0,5-1 0,-6 2 0,9 6 0,-8-4 0,8 1 0,-6 8 0,3-11 0,1 20 0,-4-18 0,0 7 0,-3-8 0,0-7 0,0-3 0,0-5 0,0-1 0,0 3 0,3-15 0,0 11 0,7-25 0,-3 25 0,5-22 0,-8 22 0,7-13 0,-7 12 0,14-7 0,-7 7 0,16 2 0,-15 3 0,16 5 0,-18-2 0,10 3 0,-13 0 0,5 3 0,-5 1 0,8 8 0,-8-5 0,14 19 0,-16-13 0,12 30 0,-15-28 0,3 25 0,-5-28 0,0 15 0,0-16 0,0 7 0,3-14 0,-2 2 0,2-6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24575,'0'7'0,"2"-4"0,-1 3 0,2-3 0,0 1 0,-2 10 0,1-8 0,1 45 0,-2-30 0,2 43 0,-3-47 0,0 60 0,0-58 0,0 33 0,0 1 0,0-35 0,0 53 0,0-61 0,2 22 0,-1-23 0,2 0 0,-3-10 0,0-8 0,0 1 0,0-1 0,-6-14-1696,5 12 0,-5-10 0,6 18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 24575,'6'0'0,"0"0"0,-2-3 0,1 2 0,-1-1 0,-1-1 0,9 2 0,-7-2 0,6 3 0,-4 0 0,-1 0 0,0 0 0,6 6 0,-4-2 0,7 14 0,-8-13 0,2 18 0,-3-18 0,1 21 0,-4-17 0,-3 15 0,-3-19 0,-18 14 0,11-16 0,-22 14 0,22-13 0,-36 8 0,32-8 0,-32 2 0,37-9 0,-9-1 0,14-2 0,-2-3 0,6 4 0,-3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24575,'3'4'0,"3"10"0,1-11 0,8 19 0,-10-16 0,3 9 0,6-1 0,-10-5 0,13 3 0,-14-7 0,9 2 0,-4-3 0,9 4 0,-12-4 0,12-1 0,-12-3 0,4-3 0,-3-1 0,-5-2 0,4 6 0,-1-15 0,-1 10 0,0-25 0,-3 20-6784,0-25 6784,0 25 0,0-13 0,3 21 0,0 0 0,4 6 0,13 15 0,-10-14 0,13 17 0,-13-18 0,0 5 6784,-1-5-6784,3 7 0,1-6 0,12 15 0,-10-14 0,-1 5 0,-11-11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24575,'6'0'0,"1"0"0,2 0 0,-2 0 0,2 0 0,9 5 0,-9-3 0,14 4 0,-15-6 0,15 0 0,-14 0 0,20 0 0,-20 0 0,14 0 0,-15 0 0,4 0 0,-9 0 0,0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24575,'0'7'0,"-2"-4"0,1 3 0,-5-6 0,5 12 0,-1-7 0,-1 26 0,-1-20 0,-5 66 0,4-55 0,0 35 0,5-39 0,0-10 0,3 27 0,6-13 0,-2 4 0,5-6 0,-8-19 0,-1 5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75 24575,'-6'-10'0,"2"1"0,-2 5 0,3-2 0,-1 3 0,-1-1 0,-5-4 0,2 3 0,-12-7 0,11 8 0,-14-5 0,14 9 0,-17 2 0,16 0 0,-11 15 0,17-12 0,-2 27 0,6-21 0,6 26 0,-2-27 0,17 21 0,-12-24 0,17 12 0,-18-17 0,15 6 0,-14-7 0,11-1 0,-6-1 0,-1-5 0,-1 6 0,-9-6 0,3 5 0,-2-5 0,2 3 0,0-4 0,1 4 0,4-11 0,-3 5 0,7-12 0,-8 7 0,-1-2 0,-3 6 0,0 4 0,-2 6 0,4 3 0,-4 4 0,5 2 0,-6 12 0,3 0 0,-3 15 0,-3 0-6784,-3 22 6784,2-26-4537,-14 33 4537,15-52-2263,-25 49 2263,24-48-519,-34 43 519,31-46 3159,-20 15-3159,17-22 4723,-6-7-4723,9-1 0,-5-3 4680,6-4-4680,-4 0 0,-15-34 0,12 28 1541,-7-35-1541,16 42-1696,1-23 0,3 24 0,0-5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5:5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24575,'6'9'0,"-3"-3"0,2 2 0,-2-3 0,0 6 0,2-4 0,8 41 0,-7-33-3392,20 44 0,3 4 3392,-16-37 0,27 44 0,-1-1 0,-25-48 0,30 48 0,1 3 0,-24-41 0,12 20 0,9 16 0,-9-15 0,-12-16 0,12 16 0,9 14 0,-10-14 6784,-10-19-6784,14 19 0,10 14 0,-9-15-6784,-14-22 6784,11 15 0,6 5-2269,2 0 1,-3-6 2268,-6-10-1012,19 15 1,14 13 0,-14-15 1011,-19-19-677,20 11 1,15 8 0,-16-12 676,-23-17 0,41 23 0,-1-3 0,-47-27 1014,26 12 1,2 2-1015,-13-8 0,9 4 3034,-18-10-3034,-28-7 4537,0-3-4537,-6 0 6784,0 0-6784,1 0 0,-1 0 0,0 0 0,-5-3 0,5 3 0,-15-5 0,12 4 0,-21-4 0,20 4 0,-21-4 0,23 5 0,-20-5 0,19 4 0,-30-4 0,28 2 0,-17 0 0,22 0 0,-3 3 0,4-2 0,-1 1 0,0-2 0,1 3 0,-16-2 0,11 1 0,-21-4 0,23 5 0,-23-3 0,22 3 0,-35 0 0,33 0 0,-30 0 0,32 0 0,-9 0 0,17 0 0,2 0 0,9 0 0,-3 0 0,4 0 0,17 5 0,-15-1 0,51 6 0,-47-6 0,65 3 0,-65-6 0,65 2 0,-67-3 0,45 0 0,-49 0 0,31 0 0,-32 0 0,33 0 0,-32 0 0,17 0 0,-22 0 0,2-3 0,-5 0 0,17-18 0,-16 12 0,16-10 0,-4-4 0,-8 16 0,18-37 0,-19 34 0,6-29 0,-7 33 0,-3-12 0,4-8 0,-5 15 0,8-33 0,-7 30 0,3-6 0,-4 13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45 24575,'-4'-6'0,"-2"2"0,6-1 0,-6 4 0,5-5 0,-5 5 0,6-4 0,-6 4 0,2-2 0,-2 0 0,-6 3 0,4-3 0,-7 8 0,8-3 0,-5 12 0,4-12 0,-7 20 0,10-15 0,-12 24 0,15-21 0,-4 22 0,7-23 0,13 14 0,-8-18 0,17 9 0,-15-13 0,18-1 0,-16-1 0,27-19 0,-26 13 0,26-25 0,-30 22 0,7-10 0,-14 13 0,5-8 0,-3 7 0,3-19 0,-5 18 0,0-9 0,-3 14 0,3-1 0,-3 7 0,11 7 0,-6-1 0,10 4 0,2 11 0,-7-16 0,26 31 0,-28-28 0,29 16 0,-28-22 0,12 8 0,-12-14 0,-2 4 0,-1-5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24575,'6'6'0,"-2"1"0,5-4 0,9 9 0,-9-10 0,11 9 0,-13-10 0,3 1 0,10 1 0,-10-2 0,36 2 0,-31-3 0,37-6 0,-38 5 0,24-11 0,-29 11 0,5-8 0,-11 8 0,-3-1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24575,'3'6'0,"0"0"0,1 1 0,1-1 0,-1 3 0,-1-2 0,6 19 0,-5 1 0,5 26 0,-5-23-6784,1 32 6784,-4-48-1389,5 54 1389,-6-54 0,9 38 0,-5-42 0,5 7 0,-3-14 0,-2-3 0,-1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24575,'6'0'0,"0"0"0,0 0 0,4 0 0,-3 0 0,-1 2 0,5-1 0,-6 2 0,7-3 0,-6 0 0,4 0 0,-6-3 0,7-1 0,-7 1 0,5-3 0,-5 3 0,1-7 0,-4 3 0,5-11 0,-6 10 0,3-19 0,-3 18 0,-5-17 0,0 14 0,-4-9 0,3 10 0,-1-1 0,1 5 0,-1 4 0,1 0 0,-3 6 0,1-3 0,-1 3 0,3 3 0,-1-2 0,1 5 0,-6 12 0,7-12-6784,-10 46 6784,14-41-4537,4 60 4537,-1-59-1703,23 36 1703,-21-42-101,30 17 101,-27-20 0,30 11 0,-26-16 0,37 5 0,-35-6 0,41-3 0,-42 2 3642,17-2-3642,-26 1 5448,14-5-5448,-11 3 3755,12-8-3755,-12 11 0,-2-5 0,-1 6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24575,'-6'0'0,"-4"-3"0,6 2 0,-2-2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24575,'-7'0'0,"4"3"0,-3-2 0,2 1 0,-2 1 0,-1 1 0,4-1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24575,'-3'2'0,"-3"-1"0,2 2 0,1 0 0,0 0 0,0 1 0,0-1 0,-4-1 0,4 2 0,-9 2 0,10-2 0,-7-1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24575,'-2'3'0,"1"3"0,-2-3 0,0 4 0,2-1 0,-1 0 0,2 1 0,-3-4 0,-4 22 0,0-19 0,-8 33 0,10-32-1696,-9 20 0,12-23 0,-3 5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24575,'0'6'0,"-3"-2"0,2 1 0,-2-1 0,1-1 0,1 3 0,-11 14 0,10-6 0,-12 18 0,12-21 0,-6 7 0,7-11 0,-5 5 0,6-5 0,-3 5 0,3-8 0,0 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24575,'0'6'0,"0"0"0,3-2 0,-2 2 0,1 0 0,1-2 0,1 24 0,2-22 0,-3 25 0,3-29 0,0 20 0,4-7 0,0 2 0,-4-3 0,-3-10 0,-3 2 0,3-3 0,1 0 0,-1-3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5:5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3274 0 24575,'-5'9'0,"1"-3"0,-1 2 0,2-2 0,-3-1 0,3 1 0,-9 17 0,7-13-6784,-39 72 6784,31-58-2269,-16 34 1,2 2 2268,15-31-1517,-23 50 0,-2 5 1517,19-39-677,-9 15 1,-8 14 0,8-17 676,12-21 0,-15 22 0,-11 17 0,9-17 0,9-21 0,-22 28 0,-14 21 0,12-19 0,17-25 0,-23 20 0,-18 17 0,17-19 0,23-22 0,-19 8 0,-23 18 0,-2-1 0,20-16 0,5-5 0,-13 6 0,-24 17 0,0-2 0,24-18 0,14-14 0,-7 4 0,-20 13 0,0 0 0,19-14 0,7-6 0,-28 16 0,-23 12 0,23-11 0,26-15 0,-28 12 0,-23 11 0,24-12 0,31-16 0,-20 9 0,-17 7 0,20-10 0,34-15 0,-50 21 0,3 0 0,52-27 395,-36 17 0,3-2-395,41-20 0,-56 25 0,63-27 2420,-25 11-2420,28-10 3619,-13 4-3619,14-5 2771,-16 5-2771,14-7 0,-17 9 0,19-9 6784,-7 4-6784,14-5 0,0 0 0,3-2 0,2 1 0,-4-4 0,4 2 0,-4-3 0,6-5 0,-6 4 0,7-3 0,7-31 0,-9 26 0,17-39 0,-21 43 0,15-28 0,-15 23 0,23-41 0,-21 42 0,21-44 0,-20 47 0,10-29 0,-8 33 0,-2-6 0,-2 15 0,-3 4 0,-3 6 0,2-4 0,-4 1 0,-3 19 0,4-18 0,-16 59 0,16-50 0,-16 73 0,16-72-6784,-15 74 6784,12-77 0,-14 62 0,16-65-2582,-18 40 2582,20-43 0,-20 23 0,18-25 0,-3 5 0,9-11 5505,4-2-5505,23 3 0,-14-3 3861,82 18-3861,-41-7-3392,33 9 0,1 0 3392,-27-7-2269,22 5 1,-8-3 2268,-54-13-656,30 6 0,-3-1 656,-34-5 0,35 3 0,-42-5 0,2 0 0,-7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21821,'7'3'0,"2"0"1327,-2 4-1327,2-4 464,-6 3-464,14 3 236,-8 1-236,13 3 727,-13-7-727,9 3 0,-10-5 0,10 5 0,-14-5 0,2-2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24575,'6'0'0,"0"0"0,1 0 0,-1 0 0,0 0 0,1 0 0,-1 0 0,0 0 0,1 0 0,-1 0 0,0 0 0,0 0 0,12 0 0,-12-3 0,25 0 0,-24-1 0,22-4 0,-23 6 0,5-4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24575,'2'-3'0,"-1"-3"0,5 2 0,-3 1 0,1-3 0,7-3 0,2-5 0,1 1 0,-2 0 0,-3-2 0,-8 10 0,5-7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24575,'4'-3'0,"-1"0"0,0-1 0,-3-2 0,3 3 0,0-1 0,-2-1 0,1 1 0,1-8 0,-2 4 0,2-4 0,0 8 0,-3-4 0,3 6 0,-3-4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24575,'6'-7'0,"-3"1"0,3 2 0,-5-2 0,2 3 0,-1-6 0,2 4 0,-1-6 0,3 1 0,-2 2 0,-1-3 0,3 10 0,-6-5 0,3 5 0,-3-1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23458,'0'-6'0,"0"0"0,0-1 551,0 1-551,0-1 187,0 1-187,0-1 94,0-2-94,0 2 285,0-11-285,2 10 0,2-19 0,-1 18 0,0-12 0,-3 17 0,0-2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91 24575,'0'-7'0,"0"1"0,-3 2 0,-3-7 0,1 6 0,0-7 0,-1 0 0,2 7 0,-9-13 0,9 16 0,-2-6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24575,'3'9'0,"-3"-2"0,3 2 0,0-3 0,0 6 0,1-4 0,10 38 0,-8-32-8503,17 75 8503,-18-68-940,14 51 1,7 33 0,-5-20 939,-5-22-607,0 1 0,7 25 0,1 7 1,-1-7-1,-6-25 607,1 0-508,-1 1 1,5 21 0,0-1 0,-6-23 507,-2-14 0,10 47 0,-1-4 0,-12-57 589,7 36 1,-1-4-590,-10-47 653,13 41 0,-19-56 1,2-2-1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24575,'6'0'0,"0"0"0,-2 3 0,1-2 0,-4 4 0,5-4 0,11 10 0,-10-6-6784,27 15 6784,-27-14-1206,30 22 1206,-26-21 0,29 25 0,-30-23-388,25 14 388,-26-15 0,11 7 0,-13-11 5994,3 1-5994,-4-5 1748,0 0-1748,1 0 636,-1 0-636,-3-2 0,3 1 0,0-11 0,1 7 0,11-30 0,-10 23 0,16-46 0,-19 45 0,12-48 0,-16 48 0,11-30 0,-11 33 0,5-11 0,-6 14 0,3-2 0,-3 3 0,6 2 0,-5-2 0,4 3 0,-1-1 0,-1-2 0,0 3 0,-3-1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0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23 24575,'-5'-3'0,"-1"0"0,3 1 0,-2 1 0,2-1 0,-8-1 0,6 0 0,-22 0 0,17 0 0,-50 8 0,41-3-6784,-69 20 6784,69-18-2269,-28 16 1,2 2 2268,30-13 0,-54 49 0,57-42-2196,-19 52 2196,28-52 0,15 72 0,-8-70 0,39 65 0,-35-73 0,50 39 0,-45-44-927,70 20 927,-61-24 0,30 2 0,0-1 0,-29-2 2760,55-7-2760,-67 5 693,20-13 1,-27 13-1,1-6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 24575,'-6'0'0,"-1"0"0,1 0 0,2 2 0,1 2 0,1-1 0,1 3 0,-2 0 0,3 7 0,0 3 0,0 0 0,3 5 0,0-9 0,4 5 0,2-10 0,-2 8 0,8-4 0,-2 7 0,3-8 0,14 8 0,-17-13 0,24 6 0,-27-13 0,22-7 0,-23 3 0,6-8 0,-10 13 0,1-11 0,-1 7 0,12-21 0,-15 16 0,12-28 0,-13 27 0,2-24 0,-6 26 0,-9-23 0,6 22 0,-17-17 0,18 22 0,-19-9 0,15 13 0,-8-8 0,9 8 0,-4-1 0,5 2 0,-14 0 0,12 0 0,-17 2 0,17-1 0,-9 7 0,14-3 0,-2 1 0,6-3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24575,'0'9'0,"0"-2"0,0 2 0,0-2 0,0 5 0,0-5 0,0 5 0,5 14 0,-1-15 0,8 27 0,-5-29 0,5 11 0,-5-16 0,8 10 0,-7-11 0,15 5 0,-14-8 0,6-3 0,-9 2 0,3-10 0,-2 9 0,14-21 0,-16 17 0,18-32 0,-20 26 0,11-29 0,-14 31 0,0-13 0,0 21 0,-3 0 0,6 14 0,-3-4 0,3 4 0,6 11 0,-7-12 0,20 26 0,-18-27 0,13 10 0,-14-16 0,1 1 0,7 1 0,-6-1 0,7 0 0,-6-2 0,0-2 0,-2 2 0,-1-3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24575,'10'0'0,"-3"0"0,2 0 0,-3 0 0,0 0 0,20-3 0,-12 3 0,16-6 0,-20 5 0,5-5 0,-5 3 0,3-1 0,-4 1 0,0 1 0,-5-2 0,2 0 0,-6 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24575,'-4'3'0,"2"0"0,2 4 0,0-1 0,0 3 0,0-2-6784,-3 31 6784,2-25-2798,-2 47 2798,3-48-949,9 54 949,-7-52-121,12 49 121,-10-51 1217,5 22 0,-5-29 0,-2 4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24575,'3'9'0,"1"-5"0,-1 4 0,0-4 0,-3 2 0,3 3 0,0-2 0,6 22 0,-4-18 0,0 15 0,-2-19 0,3 19 0,1-15 0,5 41 0,-7-40 0,6 40 0,-10-41 0,5 18 0,-9-25 0,2-1 0,-4-4 0,-8-31 0,8 22 0,-12-59 0,12 51 0,-7-47 0,8 54 0,-2-12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24575,'4'-28'0,"1"7"0,-1 16 0,2 1 0,1 0 0,-1-1 0,11-2 0,-10 0 0,15 1 0,-17 3 0,7 3 0,3 0 0,-7 0 0,7 0 0,-11 3 0,1-3 0,2 9 0,0-2 0,4 8 0,-3-4 0,-2 4 0,-3-8 0,-3 5 0,0-5 0,-9 10 0,1-6 0,-16 16 0,12-18 0,-15 11 0,22-16 0,-13 2 0,14-3 0,-2-6 0,3 3 0,3-3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24575,'0'6'0,"3"-2"0,-3 1 0,3-1 0,-3 2 0,3 3 0,-2-2 0,4 3 0,13 21 0,-8-18 0,10 19 0,-17-26 0,12 3 0,-10-5 0,13 2 0,-11-6 0,2 0 0,-6-3 0,6-9 0,-5 3 0,8-17 0,-8 17 0,2-24 0,-6 23 0,3-22 0,-3 23 0,6-12 0,-3 17 0,4-2 0,-4 9 0,3-2 0,0 7 0,7 5 0,-3 1 0,2-1 0,9 15 0,-11-23 0,21 37 0,-22-37 0,17 26 0,-20-25 0,5 6 0,-11-9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24575,'6'0'0,"1"0"0,-1 0 0,0 0 0,9-3 0,-7 2 0,4-4 0,-3 4 0,-5-2 0,25-3 0,-18 5 0,35-13 0,-35 12 0,35-10 0,-35 11 0,18-4 0,-25 4 0,2-2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24575,'0'7'0,"3"-4"0,-2 3 0,4-3 0,-4 4 0,5-1 0,-6 3 0,9 7 0,-8-5-6784,10 29 6784,-9-28-2751,6 48 2751,-4-46 0,-1 57 0,0-56-397,0 59 397,-2-60 0,7 37 0,-4-41 5225,3 13-5225,-2-19 0,-4 2 0,2-6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226 132 24575,'0'-6'0,"-3"2"0,0-4 0,-4 6 0,4-6 0,-9-2 0,10 3 0,-21-11 0,20 10 0,-15-1 0,-8-11 0,14 15 0,-35-18 0,28 22 0,-4-2 0,6 12 0,16-1 0,-5 18 0,6-16 0,8 33 0,-6-31 0,10 16 0,0-10 0,-1-6 0,4 3 0,-3-6 0,-5-9 0,2 6 0,6-5 0,-6 2 0,22-9 0,-20 2 0,26-14 0,-27 12 0,19-17 0,-24 17 0,9-17 0,-13 14 0,2-9 0,-6 14 0,2 1 0,1 10 0,1 0 0,5 13 0,-6-11 0,9 40 0,-8-35 0,5 31 0,-6-36 0,-3 31 0,2-27 0,-16 46 0,13-45 0,-27 40 0,27-43 0,-25 21 0,23-25 0,-9 5 0,-5-14 0,10 4 0,-8-11-6784,-11-12 6784,23 10-281,-40-35 281,41 34 0,-18-20 0,22 27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0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63 113 24575,'-5'0'0,"-1"0"0,0 0 0,3 2 0,-2-1 0,-8 24 0,5-12 0,-6 16 0,12-18 0,2 25 0,0-24 0,7 53 0,-5-49 0,21 48 0,-20-50 0,37 36 0,-31-39 0,39 19 0,-38-23 0,35-1 0,-34-4 0,29-20 0,-30 14 0,27-34 0,-27 30 0,26-41 0,-28 40-1108,8-18 1108,-14 24-86,8-23 86,-7 15 0,12-43 0,-14 42 0,4-55 0,-5 53 0,-15-49 0,9 51 0,-20-27 0,18 34 0,-18-13 0,20 14 0,-37-9 0,33 9 0,-48-4 0,45 8 0,-43 0 0,47 3 0,-31 7 0,33-5 0,-11 10 0,15-11 0,-2 6 0,7-6 0,-4-2 0,4-2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48 24575,'-3'-3'0,"-1"0"0,1 0 0,-6 2 0,5-1 0,-5 2 0,2-3 0,-2-1 0,-1-2 0,-9-4 0,8 6 0,-7-2 0,11 6 0,-2 6 0,2-2 0,4 14 0,0-10 0,6 24 0,0-24 0,6 22 0,-2-24 0,5 6 0,-8-6 0,8-6 0,-8 3 0,11-3 0,-5-3 0,17-6 0,-14 4 0,4-6 0,-11 10 0,6-13 0,-7 8 0,12-18 0,-15 16 0,3-16 0,-5 16 0,0-10 0,0 16 0,0 0 0,3 5-6784,3 12 6784,1-10 0,8 18 0,-7-14 0,12 17 0,-11-20 0,5 11 0,-7-16 0,-4 1 0,0-2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24575,'6'0'0,"-2"3"0,4 0 0,-4 1 0,6-1 0,-4-3 0,0 0 0,3 0 0,1 0 0,11-6 0,-9 5 0,9-8 0,-14 8 0,-1-4 0,-3 4 0,-3-2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24575,'-2'3'0,"-2"9"0,0-8 0,2 8 0,2-5 0,-6 10 0,4-8 0,-3 43 0,5-37 0,0 58 0,0-58 0,8 51 0,-6-51 0,9 23 0,-10-27 0,8 9 0,-5-14 0,2 5 0,-3-11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18 136 24575,'4'3'0,"1"-2"0,-4 4 0,5-4 0,-3 2 0,4 0 0,-1-3 0,0 3 0,1 0 0,2-2 0,-2 2 0,5-6 0,-5-1 0,5-8 0,-8 4 0,4-10 0,-7 10 0,2-4 0,-3 6 0,0-4 0,0 3 0,0-2 0,0 3 0,-3-1 0,-3-8 0,-2 9 0,-4-8 0,8 11 0,-10-4 0,9 4 0,-7 0 0,2 3 0,-3 8 0,3 0 0,-3 5 0,7 10 0,0-2 0,2 24 0,7-2 0,1-9 0,8-2 0,-2-25 0,8 11 0,-1-10 0,16 4 0,-17-9 0,27-3 0,-32-1 0,18-1 0,-22 2 0,2 0 0,-2-3 0,4-1 0,-3 1 0,4 0 0,9-3 0,-12 4 0,20-9 0,-23 7 0,13-6 0,-16 4 0,5 2 0,-8 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24575,'1'-2'0,"2"0"0,0 2 0,1 0 0,0 0 0,53-2 0,-38 2 0,31-2 0,0 0 0,-31 2 0,17-2 0,18 1 0,2-1 0,-12 0-2190,2 1 2190,-2 0 0,19 1 0,10-1 0,1 0 0,-8 0 0,-15 1-1600,-11 0 1,1 0 1599,3 0 0,14 0 0,9 0 0,5 0 0,1 0 0,-5 0 0,-8 0 0,-13 0-1464,3 0 1,1 0 1463,-11 0 0,11 0 0,8 0 0,5 0 0,3 0 0,0 0 0,-2 0 0,-6 0 0,-7 0 0,-11 0 0,15 0 0,0 0 0,-13 0 0,11 0 0,9 0 0,6 0 0,2 0 0,1 0 0,-3 0 0,-7 0 0,-7 0 0,-13 0 0,14 0 0,-1 0 0,-9 0 0,12 0 0,9 1 0,6-1 0,1 1 0,-2-1 0,-5 1 0,-10-1 0,-12 0 0,6 1 0,-1-1 0,-6 1 0,12-1 0,9 1 0,5 0 0,1-1 0,-1 1 0,-5 0 0,-8 0 0,-13 0 0,9 1 0,0 0 0,-13-1 0,12 0 0,7-1 0,5 0 0,3 1 0,1-1 0,-4 0 0,-4 1 0,-9-1 0,-11 1 0,14 0 0,0 1 0,-10-1 0,13-1 0,8 1 0,5-1 0,2 0 0,-2 0 0,-6 1 0,-8-1 0,-13 1 0,8 1 0,-1 0 0,-6 0 0,12-1 0,8 0 0,4 0 0,0 0 0,-5 1 0,-9-1 0,-12 0 0,-1 2 0,-1-1 0,9 1 0,15-1 0,6 1 0,0-1 0,-8 1 0,-17-2 0,13 2 0,-8-1 0,18 3 0,5-1 0,-6 1 0,-17-2 0,7 0 0,-10-1 0,16 2 0,4-1 0,-5 1 0,-16-2 0,6-1 0,-8 0 0,15 1 0,6-1 0,-5 1 0,-15-1 0,10-1 0,-9 1 0,15-1 0,6 1 0,-6-1 0,-14 0 0,12 0 0,-13 0 0,16-1 0,5 1 0,-6-1 0,-15 0 0,9 0 0,-8 1 0,18-1 0,5 0 0,-6 1 0,-17-1 0,3 1 0,-1 0 0,18 0 0,6 0 0,-6 0 0,-18 0 0,3 0 0,-2 0 0,18 0 0,7 0 0,-7 0 0,-19 0 0,0 0 0,-3 1 0,16-1 0,6 1 0,-7-1 0,-17 1 0,-2-1 0,7 2 0,19 1 0,-1 0 0,-18-1 0,-9 0 0,1 1 0,13 1 0,-1 0 0,-13-2 0,-7 0 0,13 2 0,11 1 0,-13-1 1456,-17-2-1456,30 4 0,-3-1 2888,-38-4-2888,24 1 0,-1 1 3972,-28-3-3972,22 2 0,-2 0 0,-20-2 0,50 2 0,-50-2 0,38 0-3392,-13 0 0,-2 0 3392,3 0 0,-4 0 0,0 0 0,-3 0 0,-9 0 0,12 0 0,-19 0 0,-10 0 6784,0 0-6784,4 0 0,-3 0 0,2 0 0,-3 0 0,0 0 0,0 0 0,0 0 0,0 0 0,-2 0 0,0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24575,'4'0'0,"-1"0"0,0 2 0,0-1 0,-1 0 0,6 3 0,9 2 0,6 9 0,-4-5 0,15 15 0,-26-20 0,28 24 0,-30-24 0,22 20 0,-24-19 0,16 12 0,-16-13 0,3 4 0,-7-5 0,0 0 0,0 0 0,-2 0 0,0 2 0,0-2 0,-2 0 0,-9 16 0,6-14 0,-16 22 0,15-22-6784,-22 25 6784,20-23-3658,-26 29 3658,28-29-485,-25 23 485,28-25 0,-15 9 0,19-13 0,-4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24575,'4'0'0,"0"0"0,0 0 0,-2 2 0,2-2 0,8 7 0,-5-3 0,18 8 0,-19-8 0,14 10 0,-16-11 0,10 17 0,-11-12 0,8 25 0,-8-23 0,0 24 0,-3-27 0,-3 18 0,0-21-6784,-17 21 6784,13-20-669,-23 17 669,24-19 0,-29 13 0,26-14 0,-32 9 0,29-11 0,-9 2 0,15-2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24575,'-4'2'0,"2"0"0,-3 2 0,2-2 0,-1 2 0,0-4 0,4 4 0,-11 7 0,7-7 0,-16 19 0,14-18 0,-18 27 0,19-24 0,-9 30 0,14-30 0,10 29 0,-5-30 0,30 28 0,-24-30 0,34 19 0,-34-19 0,32 9 0,-35-10 0,28 5 0,-31-9 0,9 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4945 24575,'4'0'0,"2"0"0,-1 0 0,0 2 0,-1-2 0,0 2 0,0-2 0,9 4 0,-7-3 0,19 4 0,-18-5 0,25 6 0,-24-6 0,38 6 0,-35-6-3392,21 2 0,1 0 3392,-20-2-2269,29 1 1,1 0 2268,-26-1-1517,34 0 0,0 0 1517,-33 0-1015,30 1 1,-2 1 1014,-32-1 0,23 2 0,-1-1 0,-25-1 0,21 0 0,0 0 0,-20-1 0,19 0 0,1 1 0,-18 0 1182,41 2-1182,-44-2 0,35 2 0,-36-2 0,41 2 0,-40-2 0,49 2 0,-48-2 0,22 0 0,1 1 0,-23-1-591,26 1 0,1 1 591,-24-2 0,21 2 0,1-1 0,-22-2 0,25 2 0,-1 0 0,-23-2 0,27 4 0,0-1 0,-28-1 0,27 1 0,0 1 0,-24-4 0,28 2 0,2 0 0,-28-2 0,31 2 0,1 0 0,-33-2 0,29 1 0,-1 0 0,-30-1 2029,30 2-2029,-4 0 3034,-26 0-3034,30 0 0,1 0 4537,-29-2-4537,25 1 0,-1 0 6784,-30-1-6784,25 0 0,1 0 0,-21-2 0,25 2 0,1 0 0,-23-2 0,18 1 0,5 2-3392,-11-1 0,-2 0 3392,21 0-2269,-4-1 1,-7 0 2268,-25 1-1517,28-2 0,1 0 1517,-26 2-1015,31-2 1,0 0 1014,-32 1 0,31-1 0,0-1 0,-34 2 0,29-2 0,1 1 0,-31 1 0,28 0 0,1-1 0,-29 0 0,33-1 0,-10 0 0,-22 2 0,19-1 0,-1-1 0,-22 2 0,22-3 0,0-1 0,-21 4 0,21-6 0,0 0 0,-22 3 192,42-15-192,-44 15 346,34-15-346,-34 14 0,33-19 0,-31 18 0,34-20 0,-34 20 0,36-22 0,-37 21 2295,33-24-2295,-21 8 2969,1 0-2969,9-18 3798,-26 31-3798,24-38 362,-25 38-362,11-17 0,0 1 0,5-6 0,-3 0 0,10-15 0,-23 38 0,19-29 0,-20 31 0,19-22 0,-20 22 0,20-22 0,-19 22 0,19-30 0,-16 31 6422,6-16-6422,-1 0 0,-9 13 0,21-34 0,-19 36 0,24-34 0,-22 36 0,20-33 0,-21 32 0,19-30 0,-20 28 0,22-32 0,-13 12-5553,4 1 5553,-7 3-3603,5 4 3603,-13 12 0,27-32 0,-10 8 0,2 7 0,8-18 354,-25 36-354,9-13-1383,-2 0 1383,-7 12-3410,19-30 3410,-20 30-2164,19-39 2164,-18 37-521,16-45 521,-15 45 1120,17-44-1120,-16 44 0,23-41 0,-22 44-24,24-38 24,-26 38 0,22-33 0,-23 32-1115,25-30 1115,-24 30 0,29-34 0,-29 33 1944,26-38-1944,-10 11 3034,-3 2-3034,12-20 4537,-24 46-4537,21-41 6784,-23 42-6784,24-38 0,-24 38-6784,22-33 6784,-21 34-3640,19-30 3640,-18 28 0,5-12 0,-1 1 0,4-10 0,-4 6 0,9-17 0,-17 32 0,12-30 0,-12 29 4980,6-14-4980,-2 6 0,-1 10 0,12-26 0,-14 25 0,15-24 0,-15 25 0,13-22 0,-14 21 0,11-19 0,-12 21 0,12-20 0,-12 19 0,14-18 0,-14 18 0,15-18 0,-14 18 5444,11-20-5444,-4 9 0,-3-1 0,12-9 0,-14 23 0,22-29 0,-20 27 0,16-22 0,-19 24 0,5-7 0,2-8 0,-5 14 0,15-30 0,-15 28 0,16-32 0,-16 29 0,17-36 0,-16 38-6784,22-45 6784,-24 43-4537,25-43 4537,-26 44-3034,26-44 3034,-27 43-1015,13-18 1,0 1 1014,-12 17 0,11-19 0,0 0 0,-10 19 0,10-19 0,0-1 0,-7 20 0,7-19 0,0 1 0,-8 20 2029,20-43-2029,-8 21 3034,-2 0-3034,10-16 0,-20 38 0,20-36 0,-20 35 0,21-37 0,-21 38-1288,20-36 1288,-20 36-2607,16-29 2607,-17 32 650,17-28-650,-16 28 2929,13-23-2929,-12 21-1961,17-23 1961,-14 20 3372,17-25-3372,-16 25-1127,23-24 1127,-21 25-3023,32-28 3023,-36 32 0,15-15 0,0 0 0,-16 14-1004,16-14 0,0-1 1004,-15 15 1034,34-29-1034,-36 29 2541,28-21-2541,-11 7 0,-3 3 0,4-2 0,-2-1 0,-12 13 0,31-27 0,-35 30 0,33-29 0,-32 28 0,33-28 0,-32 26-1546,37-28 1546,-37 30-1015,19-15 1,1 1 1014,-19 14 0,17-13 0,-1 2 0,-18 14 1170,41-26-1170,-39 23 0,40-21 0,-42 21 1973,36-16-1973,-37 16 0,40-14 0,-38 16 0,49-16 0,-48 16 0,24-8 0,1 0 0,-21 7-804,26-7 0,1 1 804,-27 8-768,28-7 1,0 0 767,-29 8 841,34-9-841,-43 11 0,44-8 0,-33 7 0,29-6 0,1 1 0,-28 4 0,31-5 0,1 0 0,-32 5-421,35-7 1,0 0 420,-34 7 0,34-8 0,0 2 0,-30 6 0,28-6 0,-2 1 0,-28 5 0,20-3 0,14-3 0,-12 3 0,-15 2 0,15-1 0,12-2 0,-16 2 0,-23 3 0,28-3 0,-1 1 0,-27 2 0,28-3 0,0-1 0,-28 4 0,29-4 0,1 1 0,-29 3 0,26-3 0,1 1 0,-27 2 0,26-3 0,0 1 0,-27 2 0,30-3 0,-1 1 0,-28 2 0,26-2 0,0 0 0,-27 3 0,27-2 0,0 0 0,-25 2 0,27-1 0,-1 0 0,-28 1 2029,31 0-2029,-2 0 0,-13 0 0,1 0 0,26 0 0,-7 0 0,-6 0 0,-27 0 3034,31 0-3034,4 0 0,-37 0 0,33 0 0,0 0 4537,-33 0-4537,32 1 0,0 0 6784,-30-1-6784,34 1 0,1 0 0,-33-1 0,25 0 0,-2 0 0,-31 0 0,30 0 0,-37 0 0,5 0 0,-9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24575,'3'0'0,"1"0"0,0 0 0,0 0 0,0 0 0,14 0 0,-10 0 0,10 0 0,9 0 0,-18 0 0,30-2 0,-32 2 0,22-2 0,-22 2 0,18 0 0,-19 0 0,16-2 0,-16 2 0,10-2 0,-13 2 0,2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0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24575,'3'6'0,"2"-3"0,-4 2 0,4-4 0,3 21 0,-2-15 0,8 29 0,-11-28-8503,17 40 8503,-14-35-2818,17 45 2818,-18-44-411,5 34 411,-10-35 0,3 25 0,-3-29 0,0 16 0,0-22 4334,0 4-4334,-3-11 0,0-8 0,0 7 0,0-31 0,3 24 0,0-57 0,0 51 6480,0-29-6480,5-6-5866,24 10 5866,-17-14-4537,42 16 4537,-47 33-622,53-13 622,-50 16 0,38-2 0,-39 9 0,21 6 0,-21-1 0,19 14 0,-20-16 4229,5 10-4229,2 6 0,-10-11 0,18 38 0,-18-37 6323,13 50-6323,-9-23 0,0 3 1391,1 2-1391,-7-34 0,3 14 0,-3-16 0,2 1 0,-4-8 0,1-1 0,-2-2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24575,'0'4'0,"0"0"0,0 0 0,0 0 0,0 0 0,-2 19 0,2-14 0,-2 27 0,2-27-6784,0 51 6784,0-43-1513,0 21 1,0 13 0,0-9 1512,0-13-607,0 12 0,-1 19 0,1 7 1,-1-4-1,1-16 607,-1 15-290,1-21 0,-1 14 0,1 10 1,0 2-1,-1-2 0,1-8 0,0-14 290,0-6 0,0 1 0,0 8 0,0 16 0,1 8 0,0 4 0,-1-2 0,1-10 0,-1-14 0,0-4 0,1 1 0,-1-4 0,0 13 0,0 9 0,0 5 0,0 2 0,0-2 0,0-5 0,0-8 0,0-13 0,0 7 0,-1 0 0,0-4 0,-1 12 0,-1 11 0,0 5 0,0 2 0,0-2 0,1-6 0,-1-9 0,1-14 0,0 5 0,0 0 0,-1-8 0,-1 11 0,0 9 0,-1 4 0,0 2 0,1-2 0,-1-4 0,2-9 0,0-11 0,1 7 0,0 0 0,-1-4 0,0 14 0,-2 8 0,1 4 0,-1 0 0,1-4 0,0-9 0,2-13 0,0 1 0,1 0 0,-2-2 0,1 12 0,-2 9 0,0 5 0,0-2 0,1-3 0,-1-9 0,2-13 0,-1-2 0,-1 0 0,1 2 0,-2 14 0,0 6 0,0 4 0,0-4 0,0-8 0,2-14 0,-1-7 0,0-1 0,-1 14 0,-2 13 0,0 5 0,1-6 0,1-16 0,0 4 0,0-3 0,0 12 0,0 0 0,1-16 0,0-7 0,0 18 0,1 15 0,1-16 0,1-22 676,0 11 1,-2 12-1,1-9-676,-2 2 0,-1 16 3034,2-30-3034,3-11 0,0-11 4537,0 13-4537,0-15 0,0 1 0,0-5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24575,'-2'2'0,"0"0"0,0 4 0,0 0 0,0 0 0,-18 24 0,14-19 0,-12 17 0,-4-5 0,17-14 0,-22 21 0,17-13 0,0-4 0,1 4 0,9-17 0,0 3 0,0-4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24575,'4'2'0,"0"-2"0,0 4 0,0-4 0,-2 4 0,9 0 0,-7-2 0,19 11 0,-16-9 0,25 15 0,-22-13 0,22 18 0,-23-19-6784,16 17 6784,-20-17-801,17 15 801,-17-15 0,19 11 0,-18-10 0,8 3 0,-11-7 0,0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24575,'1'-2'0,"1"0"0,2 2 0,0 0 0,6 0 0,-5 0 0,9 0 0,0 0-6784,15-1 6784,-11 0-429,21-4 429,-31 4 0,15-5 0,-18 6 0,1-2 0,-4 2 0,-1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24575,'-1'3'0,"0"0"0,-1-1 0,2 2 0,0 0 0,0 2 0,0-2 0,0 2 0,0 12 0,0-9 0,0 25 0,0-24-2249,0 10 2249,0-16 0,0 0 0,0 0 0,0 0 0,0 0 0,0 0 0,0 0 0,0-1 0,6 19 0,-5-14 0,9 32 0,-8-32 2249,3 13-2249,-3-17 0,-2 4 0,4-5 0,-4 2 0,2-5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29 24575,'-2'-4'0,"0"1"0,-2 0 0,2 1 0,-2-1 0,2 0 0,-2 2 0,-7-4 0,5 4 0,-9-2 0,10 3 0,-11 1 0,9 0 0,-13 9 0,15-6 0,-8 16 0,10-14 0,-1 16 0,4-16 0,9 12 0,-7-11 0,12 3 0,-11-5 0,17-1 0,-13 0 0,20-2 0,-20 0 0,19-9 0,-19 5 0,17-16 0,-19 14 0,6-9 0,-8 9 0,0 0 0,-2 0 0,2-2 0,-3 2 0,2-2 0,0 0 0,-2 2 0,4 0 0,-4 4 0,2 2 0,3 7 0,-3-4 0,3 4 0,0 4 0,-2-7 0,12 19 0,-9-18 0,15 17 0,-16-19 0,9 5 0,-14-9 0,2-1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24575,'0'4'0,"0"0"0,0 0 0,0 0 0,0 0 0,0 0 0,0 0 0,0 0 0,0 10 0,0-7 0,0 9 0,0-12 0,-1 6 0,0-6 0,-1 0 0,2-4 0,0-4 0,2-5 0,-2 3 0,9-18 0,-5 17 0,14-19 0,-14 21 0,17-8 0,-16 10 0,7-1 0,-8 4 0,0 0 0,0 0 0,7 9 0,-7-5 0,14 19 0,-14-17 0,10 20 0,-9-21 0,4 20 0,-6-18 0,0 9 0,-3-12 0,2 0 0,-1-4 0,0 0 0,-1-2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24575,'0'4'0,"2"0"0,-2 0 0,2 0 0,-2 2 0,0-2 0,2 11 0,-2-6 0,2 24 0,-2-20 0,-2 29 0,2-33-1548,-2 14 1548,2-19 0,0 21 0,0-15 0,0 39 0,0-39 0,2 31 0,-2-34 0,4 15 0,-4-17 0,2 10 0,-2-10 0,0 1 0,2-9 0,-2-1 0,2-2 1548,0 4-1548,-2-2 0,16-21 0,-11 17 0,20-30 0,-19 35 0,9-15 0,-11 17 0,2-4 0,-2 6 0,0 0 0,-2 2 0,5 3 0,-4-1 0,8 7 0,-6-8 0,6 12 0,-6-14 0,4 17 0,-6-14 0,0 18 0,-3-16 0,0 12 0,0-13 0,0-1 0,0-5 0,0-6 0,0 2 0,0 0 0,0 2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24575,'6'4'0,"-2"-3"0,0 4 0,-1-5 0,0 4 0,8 3 0,-7-1 0,8 3 0,-11-5 0,9 5 0,-6-6 0,5 10 0,-7-10 0,0 10 0,-2-8 0,-4 9 0,2-8 0,-11 10 0,7-12 0,-16 10 0,15-13 0,-11 4 0,13-5 0,-2 0 0,4-1 0,-2-3 0,4-1 0,-4-2 0,4 4 0,-1-1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24575,'0'4'0,"0"0"0,-2-2 0,1 2 0,0-2 0,1 2 0,-6 14 0,5-10 0,-4 20 0,3-23 0,1 25 0,0-24 0,9 21 0,-4-23 0,18 12 0,-14-15 0,21 6 0,-20-7 0,17-3 0,-21 2 0,4-4 0,-7 4 0,-2-1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0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24575,'6'0'0,"-1"2"0,1-1 0,0 1 0,-1-2 0,3 0 0,1 3 0,15-3 0,-8 3 0,43-1 0,-36-1-6784,70 1 6784,-73-2-2363,78 0 2363,-80 0 0,43 0 0,-49 0 0,3 0 0,-12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24575,'0'4'0,"0"0"0,0 0 0,0 0 0,0 0 0,0 14 0,0-10 0,0 18 0,0-20 0,0 7 0,0-9 0,0 0 0,-2 0 0,2 0 0,-2 0 0,2 0 0,0 0 0,0 0 0,0 9 0,0-7 0,0 14 0,0-15 0,0 11 0,0-10 0,0 3 0,0-7 0,0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 24575,'-4'0'0,"-1"1"0,3 1 0,-1 1 0,2 0 0,-4-1 0,2 2 0,-6 4 0,4-3 0,-3 13 0,6-12 0,-2 16 0,4-17 0,0 10 0,0-10 0,6 4 0,-4-5 0,8 4 0,-7-4 0,11 4 0,-10-4 0,7 0 0,-7 0 0,7-2 0,-6 2 0,20 1 0,-17-2 0,15 1 0,-18-4 0,8 0 0,-8 0 0,6 0 0,-6 0 0,6-2 0,-8 0 0,9-6 0,-10 3 0,7-6 0,-9 6 0,4-12 0,-4 11 0,0-12 0,0 13 0,-11-14 0,9 13 0,-16-14 0,14 14 0,-13-9 0,12 12 0,-6-4 0,6 7 0,-1-4 0,2 4 0,-3-4 0,2 4 0,-5 0 0,6 0 0,-5 2 0,4-2 0,-5 1 0,6 0 0,0 2 0,2-2 0,2 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24575,'4'0'0,"0"0"0,0 0 0,0 0 0,0 0 0,14 0 0,-11 0 0,22 0 0,-23 0 0,18-2 0,-18 1 0,8-2 0,-9 2 0,1 0 0,-4-1 0,1 1 0,-1 0 0,2 1 0,0-2 0,0 1 0,0-1 0,0 2 0,-2 0 0,0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24575,'4'0'0,"0"0"0,-2-2 0,2 2 0,-2-2 0,9 2 0,-5 0 0,8 0 0,-9 0 0,2 0 0,8 0 0,-7 0 0,13 0 0,-14 0 0,0 0 0,-5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24575,'0'4'0,"0"-1"0,-1 3 0,0-1 0,-1 0 0,-1 3 0,2-3 0,-6 13 0,6-12 0,-4 17 0,4-16 0,-1 5 0,2-8 0,0 11 0,0-9 0,2 16 0,-1-16 0,2 5 0,-2-7 0,2-2 0,-3-1 0,2-1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5:2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 24575,'-2'2'0,"-1"-2"0,2 4 0,-1-2 0,1 0 0,0 1 0,-1 0 0,-1 11 0,2-7 0,-3 7 0,4-3 0,0-5 0,2 3 0,6 5 0,-3-11 0,18 24 0,-15-24 0,22 20 0,-23-19 0,23 7 0,-22-9 0,13 0 0,-16-2 0,4-2 0,-6 0 0,2-2 0,-4 0 0,4-9 0,-4 7 0,2-22 0,-5 21 0,-2-22 0,2 22 0,-13-20 0,11 21 0,-9-10 0,9 14 0,-5-4 0,3 4 0,-7-4 0,8 6 0,-13-2 0,11 2 0,-18 0 0,18 0 0,-11 4 0,13-4 0,-3 6 0,6-6 0,0 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4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7403 24575,'-3'-3'0,"2"-3"0,-2 3 0,3-4 0,0 1 0,0-1 0,0 1 0,0-18 0,0 13 0,3-18 0,-2 21 0,4-38 0,-4 31 0,5-54 0,-6 55 0,3-21 0,-3 28 0,3-22 0,-2 17 0,2-57 0,-3 52 0,0-69 0,0 66 0,-3-52 0,2 56 0,-5-53 0,6 53 0,-6-76 0,5 73 0,-2-56 0,3 64 0,0-50 0,0 46 0,-3-55 0,3 57 0,-3-56 0,6 56 0,-3-64 0,3 61 0,-3-62 0,0 60 0,-3-57 0,3 60 0,-3-66 0,3 65 0,0-71 0,0 71 0,0-62 0,0 64 0,0-59 0,-3 58 0,2-68 0,-2 66 0,0-70 0,3 71 0,-6-67 0,5 66 0,-2-61 0,3 64 0,0-55 0,0 54 0,0-51 0,0 52 0,-2-66 0,1 62 0,-8-66 0,8 70 0,-11-70 0,11 63-6784,-8-74 6784,6 72-4218,-4-62 4218,4 68-1570,-3-34 0,0-1 1570,4 30-808,-9-76 808,10 85 0,-2-25 2739,3 31-2739,-3-34 0,0 27 0,-4-70 0,4 66 0,-6-71 0,8 73 0,-14-65 0,13 63 0,-15-64 0,15 64 0,-9-60 0,10 63 0,-5-49 0,5 52 0,-1-32 0,2 34 3680,-3-8-3680,2-7 0,-2 16 0,0-34 0,3 32 5918,-6-33-5918,5 16 2613,-5 0-2613,6-15 0,-3 34 0,0-37 0,2 34 0,-2-40 0,3 39 0,-2-45 0,1 46 0,-2-43 0,3 42 0,0-45 0,0 45 0,0-48 0,0 48 0,3-56 0,-2 53 0,4-65 0,-4 66-3392,2-35 0,-1-1 3392,-1 27-2269,2-34 1,0 1 2268,-3 34-1517,5-32 0,2 1 1517,-2 35-1015,1-35 1,0 1 1014,-3 35 0,2-35 0,-1-1 0,-3 35 0,5-31 0,-1-1 0,-3 31 0,9-73 0,-10 73 229,8-66-229,-6 73 1974,4-62-1974,-4 64 0,0-47 0,-3 47 3120,3-21-3120,-3 24 4665,3-4-4665,-3 5 5862,0-5-5862,0 4 534,0-4-534,3-9 0,-2 11 0,1-33 0,-2 30 0,3-39 0,-2 40 0,2-40 0,-3 40 0,0-49 0,0 47 0,0-50 0,0 51 0,0-19 0,0-9 0,0-8 0,0 0-6784,0-32 6784,0 64-4330,3-69 4330,-3 70-1236,3-68 1236,-3 68 0,0-56 0,0 47 4027,0-36-4027,3-11 0,-2 25 5619,4-10-5619,-4 34 2704,2 14-2704,-3-12 0,0 14 0,0-3 0,0 4 0,0-1 0,0 1 0,0 0 0,0-1 0,0-2 0,0 2 0,0-11 0,0 9 0,0-9 0,0 11 0,0-8 0,0 7 0,0-4 0,0 6 0,0-1 0,0 1 0,0 0 0,0-4 0,0 3 0,0-2 0,0 2 0,0 1 0,0 0 0,0-1 0,0 1 0,0-1 0,0 1 0,0-6 0,0 9 0,0-2 0,-3 9 0,2 2 0,-5-6 0,6 6 0,-9-3 0,8 4 0,-14 2 0,10-5 0,-15 13 0,11-14 0,-34 30 0,32-24 0,-41 28 0,45-31 0,-34 25 0,30-24 0,-21 22 0,23-20 0,-11 11 0,12-15 0,-2 9 0,8-10 0,2 0 0,2-2 0,5-8 0,-3 2 0,4 1 0,41-34 0,-32 28 0,28-23 0,-2-2 0,-27 24 0,32-31 0,-43 33 0,12-4 0,-15 5 0,9 1 0,-10 0 0,5 2 0,-3 1 0,4 3 0,-4-3 0,3 0 0,-3-1 0,4 1 0,-1 3 0,-3-3 0,3 3 0,-2-3 0,2 3 0,0 0 0,-2 3 0,1-3 0,2 6 0,0-5 0,13 13 0,-11-11 0,23 19 0,-25-16 0,32 20 0,-30-17 0,36 25 0,-34-23 0,27 23 0,-29-27 0,20 21 0,-20-25 0,11 20 0,-13-21 0,5 15 0,-8-12 0,8 4 0,-11-7 0,5-2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5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52 24575,'-3'-7'0,"2"1"0,-5 2 0,3-1 0,-6-2 0,1 3 0,2-5 0,0 9 0,0-6 0,-1 5 0,-5-2 0,4 3 0,-7 0 0,7 0 0,-12 6 0,14-2 0,-8 5 0,13-2 0,-5 2 0,6-2 0,-3 2 0,6-6 0,-3 3 0,12 6 0,-8-4 0,22 24 0,-16-24 0,22 25 0,-23-26 0,11 13 0,-7-2 0,-5-6 0,3 3 0,-10-6 0,2-5 0,-3 10 0,-3-9 0,-9 18 0,6-17 0,-26 17 0,27-15 0,-26 1 0,25-6 0,-9-3 0,12-3 0,-9-3 0,10 1 0,-7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0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24575,'0'5'0,"0"1"0,0-1 0,0 1 0,5 15 0,-3-12 0,2 11 0,1 1 0,2 31 0,1 9 0,-2-6 0,-3-2 0,-1-5 0,-1-24 0,0 35 0,0-2 0,-1-37 0,0 65 0,0-68 0,0 41 0,0-46 0,2 19 0,2-26 0,-1 2 0,-1-10 0,-2 0 0,0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5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24575,'0'7'0,"0"-1"0,0 0 0,3-2 0,-2 2 0,-1 14 0,-1-9 0,-2 17 0,3-20 0,-5 18 0,3-16 0,-4 16 0,4-24 0,1 6 0,-2-11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5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24575,'6'0'0,"1"0"0,-4 2 0,3-1 0,-6 2 0,3-3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5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24575,'-7'0'0,"1"0"0,-1 0 0,1 0 0,-1 0 0,1 2 0,0-1 0,-9 13 0,9-8 0,-14 20 0,18-17 0,-7 17 0,9-18 0,3 4 0,-2-6 0,4-3 0,-4 4 0,2-1 0,0 0 0,0-2 0,6 4 0,1-1 0,11 6 0,-9-6 0,14 1 0,-18-7 0,10 2 0,-11-3 0,5-3 0,-2 0 0,0-7 0,-1 6 0,-3-16 0,0 14 0,-2-21 0,-1 19 0,-9-16 0,5 15 0,-11-11 0,11 17 0,-5-2 0,6 12 0,3 2 0,0-5 0,9 24 0,-4-19 0,10 45 0,-13-41 0,6 41 0,-10-43 0,-2 35 0,1-35 0,-12 38 0,10-37 0,-15 19 0,15-24 0,-12 3 0,9-7 0,-7 0 0,5-3 0,-8 0 0,7 0 0,-24-9 0,21 4 0,-33-18 0,36 13 0,-15-5 0,17-2 0,-1 8 0,0-7 0,4 11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5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24575,'-3'0'0,"5"3"0,-11-2 0,6 1 0,-1 1 0,-7 1 0,8 2 0,-51 31 0,31-3-6784,-28 25 6784,39-29 0,9-4 0,8-7 0,-3-7 0,17 16 0,-12-21 0,27 18 0,-23-22 0,34 17 0,-33-18 0,20 9 0,-25-10 0,2 1 0,-2-2 0,-4 0 0,0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5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24575,'6'0'0,"1"0"0,-1 0 0,0 0 0,1 0 0,-4 3 0,8 0 0,-6 1 0,7 2 0,-5-6 0,-1 9 0,0-8 0,1 16 0,-4-11 0,3 5 0,-6-5-6784,-2 9 6784,0-6 0,-4 9 0,6-12 0,-5 3 0,0-5 0,-13 16 0,10-17 6784,-16 20-6784,16-21 0,-7 6 0,8-10 0,1-2 0,-1-2 0,4 2 0,0 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5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24575,'-4'3'0,"-2"0"0,6 4 0,-6 2 0,5-2 0,-2 2-6784,6 11 6784,-2-7-1214,4 14 1214,-1-20 0,14 16 0,-9-20 0,22 20 0,-21-21 6182,22 9-6182,-23-10 454,8 2 0,-13-3 0,-1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5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24575,'6'0'0,"1"0"0,-1 0 0,0 3 0,0-3 0,-2 6 0,21 12 0,-16-9 0,36 31 0,-33-28 0,28 42 0,-39 35 0,14-30 0,-23 25 0,-30-24 0,23-42 0,-21 24 0,-1-1 0,23-28 0,-44 27 0,47-35 0,-13 3 0,21-8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4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24575,'3'-3'0,"0"0"0,6 3 0,-2 0 0,2 0 0,26 0 0,-22 0 0,33-3 0,-37 2 0,51-2 0,-43 3 0,31-3 0,4 3-6784,31-6 6784,-16 5-2269,4 0 1,-8-1 2268,-38 2-1517,43 0 0,1 0 1517,-40 0-1015,43 0 1,1 0 1014,-43 3 0,47-1 0,0 0 0,-45 1 0,53 2 0,1-1 0,-52-3 2029,64 5-2029,-1-6 3034,-64 0-3034,28 1 0,19 0 0,-18 0 4537,-23 0-4537,27 3 0,20 1 0,-19-1 6784,-30-2-6784,25 3 0,18 1 0,-19-1 0,-26-3 0,59 4 0,0 0 0,-59-5 0,58 3 0,0 0 0,-59-3 0,61 1 0,-1-1 0,-59-1 0,59 0 0,1 0 0,-55 0 0,49 0 0,-3 0 0,-52 0 0,43 0 0,10 0-3392,-36 1 0,-2 1 3392,4-2 0,3 0-2269,36 3 1,-12 0 2268,-46-2-1517,49 2 0,-3-1 1517,-54-1-1015,44 1 1,2-1 1014,-45-1 0,53 0 0,3 0 0,-50 0 2029,62 0-2029,-17 0 3034,-44 0-3034,51-2 0,4 0 4537,-42 1-4537,45-3 0,10-1 0,-44 3 0,-3 0 0,6-2 0,-2 1 0,26 0-4537,5 1 4537,-64-2-1517,57 1 0,1 0 1517,-57-1-1015,61-2 1,2 1 1014,-59 0 0,66-4 0,1 0 0,-63 4 0,54-3 0,-3 1 0,-60 6 260,45-4 1,1 1-261,-40 4 0,44-3 0,0 0 0,-42 2 0,50-2 0,0 0 0,-45 3 0,48-4 0,1-1 0,-50 4 0,51-4 0,-2-2 0,-56 3-261,54-2 1,0 0 260,-57 2 0,56-1 0,0 1 0,-50 0 1014,52 1 1,12 0-1015,-6-3 1517,-35 4 0,3 0-1517,10-2 0,-12-1 4537,-30 4-4537,37-3 0,-1-1 6784,-40 5-6784,41-3 0,0 0 0,-42 2 0,36 0 0,-2-1-4940,-39 2 4940,33 0 0,-13-2 0,-24 1 0,43-2 0,-35 0 0,7 2 0,-3-1 0,53-4 0,-47 4 0,45-3 0,-26 5 4940,-33 0-4940,53 0 0,-60 0 0,24-3 0,-27 2 0,7-2 0,-12 3 0,0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4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24575,'6'0'0,"1"0"0,-4 3 0,3-2 0,-3 2 0,12 5 0,-6-3 0,11 10 0,-12-11 0,26 18 0,-22-15 0,37 25 0,-38-26 0,26 17 0,-31-18 0,8 7 0,-14-6 0,0 0 0,0 1 0,-2-1 0,-2 3 0,-11 7 0,4-2 0,-19 12 0,11-11 0,-18 15 0,16-16 0,-13 16 0,19-18 0,-2 5 0,10-13 0,6-1 0,-1-3 0,5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4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24575,'6'0'0,"1"0"0,-1 0 0,-3 2 0,3-1 0,3 5 0,-1-6 0,18 14 0,-16-11 0,16 14 0,-18-15 0,9 14 0,-6 1 0,1 4 0,-5-3 0,-5 0 0,-2-4 0,-11 16 0,5-15 0,-20 17 0,17-23 0,-24 17 0,23-20 0,-19 13 0,23-14 0,-8 4 0,13-6 0,-2-3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22:49.214"/>
    </inkml:context>
    <inkml:brush xml:id="br0">
      <inkml:brushProperty name="width" value="0.05" units="cm"/>
      <inkml:brushProperty name="height" value="0.05" units="cm"/>
      <inkml:brushProperty name="color" value="#F7BE17"/>
    </inkml:brush>
  </inkml:definitions>
  <inkml:trace contextRef="#ctx0" brushRef="#br0">0 858 24575,'0'6'0,"0"-1"0,0-1 0,0 3 0,0-3 0,0 30 0,0-24-6784,0 54 6784,0-52-4537,0 63 4537,0-60-3034,4 64 3034,-4-65-2029,9 55 2029,-8-57 1117,7 38-1117,-7-40 2582,4 20-2582,-5-24 3861,4 5-3861,-4-11 5773,2-3-5773,-2 0 3051,0-1-3051,0-7 0,0 4 0,3-32 0,-2 25 0,7-61 0,-5 58 0,2-37 0,0-2 0,0 30 0,2-48 0,-1-3 0,-2 38 0,2-38 0,0 2-6784,-5 40 6784,4-35-2717,-2 18 2717,0 32 0,2-56 0,-1 55 0,-2-10 0,-1 25 5438,-1 11-5438,2 6 0,-1-4 0,0 35 0,-1-31-2721,3 75 2721,-2-67-2269,2 35 1,-1 1 2268,-1-34-1517,0 39 0,-1 1 1517,0-38 0,0 47 0,-3-3 3034,2-45-3034,-2 40 0,0-1 4537,3-39-4537,-2 70 6784,0-70-6784,2 12 0,-2-27 0,2-10 0,2-3 0,-2 2 0,7-35 0,-4 25 0,9-64 0,-9 61-6784,14-78 6784,-14 76-2269,8-40 1,2-1 2268,-8 37-1517,10-43 0,-1 0 1517,-9 43-1015,9-42 1,0 1 1014,-10 41 610,8-29 0,0 3-610,-10 34 2633,11-30-2633,-12 43 3938,4-4-3938,-4 9 0,7 19 0,-6-12 0,7 67 0,-8-54 1809,3 39-1809,1 23 0,-4-53 0,2 51 0,-1 1 0,-2-52 0,0 52 0,0-3 6784,0-56-6784,-1 37 0,0-1 0,1-44 0,-2 54 0,2-65 0,0 15 0,0-25 0,0 0 0,2-31 0,-2 21-6784,8-76 6784,-6 66 0,6-38 0,1-35 0,-6 68 0,8-59 0,0-2 0,-6 56 0,8-40 0,1 2 6784,-7 45-6784,20-67 0,-17 75 0,6-20 0,-4 38 0,-9 4 0,16 32 0,-17-20-3392,13 48 0,0 6 3392,-9-32-1513,3 29 1,3 20 0,-3-20 1512,-4-24-1012,0 21 1,1 16 0,-2-19 1011,-3-30-516,2 33 1,1-3 515,-3-44 2523,2 34-2523,-3-45 3772,0 4-3772,0-12 5642,0-5-5642,0 2-3335,2-40 3335,-2 29-2269,4-38 1,0-4 2268,0 31-1517,4-52 0,1-1 1517,-4 50-1015,6-53 1,0 1 1014,-8 56 2029,12-57-2029,-3 38 3034,-7 31-3034,12-39 4537,-16 51-4537,4-7 0,3 37 0,-6-17 6784,6 18-6784,2 52 0,-7-51 0,3 64 0,0 4 0,-5-56 0,0 57 0,2-2 0,-1-66 0,0 34 0,0-4 0,0-45 0,3 47 0,-4-54 0,4 10 0,-5-24 0,2 0 0,-2-46 0,0 34-3392,3-37 0,1-3 3392,-2 32 0,5-48-2269,-2 19 1,0 5 2268,0 16-1517,7-56 0,1 0 1517,-7 57-1015,8-31 1,0 3 1014,-9 42 2029,14-33-2029,-15 50 0,2-5 3034,-3 9-3034,11 26 0,-8-18 0,9 40 0,-1 5 0,-9-26 0,7 63 0,-2 4 0,-8-56-1517,5 52 0,0-4 1517,-5-61 0,5 27 0,-1-1 0,-4-33 3034,2 17-3034,-4-31 4537,0-9-4537,0-25 0,0 17 0,5-78 0,-1 64-2269,1-43 1,1 0 2268,-2 40-1517,3-42 0,0 1 1517,-5 46-1015,7-31 1,0 4 1014,-5 37 2029,6-28-2029,-8 41 3034,2-1-3034,-2 5 0,13 39 0,-8-28 0,7 47 0,0 6 0,-9-36 4537,11 65-4537,-10-12 0,-3-56 0,2 36 0,0-2 0,-4-43 0,9 51 0,-9-63 6784,4 10-6784,-5-30 0,0 4 0,4-55 0,-3 40 0,4-47 0,1-4 0,-4 33-3392,7-55 0,1-1 3392,-8 46-2269,8-40 1,1 4 2268,-7 53 0,5-20 0,0 8 0,-5 38 0,2-15 0,-4 25 0,3 16 0,-2-12 0,7 43 0,-1 9 0,-3-30 0,2 39 0,2 24 0,-2-19 0,-3-27-1012,1 31 1,3 24 0,-3-24 1011,-4-35-1015,6 45 1,0-5 1014,-6-59 2029,8 44-2029,-10-63 3034,4 6-3034,-4-13 0,0-26 0,0 15 0,0-38 0,2-5 0,0 22 0,1-62 0,-1 78 0,0-4 4514,-1 9-4514,1-2 0,0 1-1011,-2-1 1011,3 2 0,-1-9 0,-2 8-2097,5-40 0,1-5 2097,-2 27 0,3-49 0,1 3 0,-3 57 14,7-61-14,-8 75 0,2-9 677,-5 20-677,13 35 4537,-9-21-4537,12 53 0,0 6 0,-8-35 0,3 38 0,2 26 0,-4-21 0,-4-20 0,0 4 0,2 21 0,-1 1 0,-1-22 6784,-3-6-6784,1 20 0,2 19 0,-3-26 0,-2-38 0,1 44 0,-1-5-5656,0-58 5656,0 36 0,1-29 0,0-17 0,0 13 0,-4-41 0,0 13 0,-1-41 0,2-5 5656,-1 28-5656,1-38 0,1-26 0,-1 20-6784,1 26 6784,-1-25 0,0-11 0,0 3 0,2 11 0,-1 19 0,1-23 0,1-19 0,0 23 0,-1 34 0,4-30 0,0 4 0,-4 45 0,5-22 0,6 46 6784,-5-6-6784,22 60 0,-23-44 0,13 34 0,-8 11 0,-4 0-503,-1-14 503,1 15 0,2 25 0,0 2 0,-3-22-930,-2 5 930,0-11 0,2 23 0,1 8 0,0-8 0,-3-24 0,0 6 0,1-3 0,2 25 0,1 9 0,-1-9 0,-1-25 0,2 3 0,-2 11 0,2 28 0,-1 0 0,-1-31 0,-1-19 0,0 32 0,2 25 0,-2-30 0,-2-45 0,4 57 0,1-7 0,-7-71 0,8 76 0,-8-85 480,4 46-480,-5-35 0,2 5 953,-2-3-953,0-19 0,0 9 0,0-10 0,0 4 0,-2-7 0,2 5 0,-4-7 0,0 7 0,2-4 0,-3 2 0,4-1 0,0-4 0,-1-7 0,2 1 0,-2-4 0,2-19 0,0 19 0,0-21 0,2-24 0,-2 35-3392,2-42 0,0-4 3392,-2 32-2269,4-49 1,1-2 2268,-2 43-1517,5-47 0,0 3 1517,-2 56-1015,5-34 1,0 3 1014,-7 46 2029,16-46-2029,-16 51 3034,4-7-3034,-4 15 4537,-4 6-4537,12 25 0,-8-18 0,8 40 0,1 5 0,-5-21 0,7 54 0,-5-24 0,-1-6 0,-5-18 0,3 24 0,4 22 0,-1-12-4537,4 17 4537,-6-26 0,0 0 4138,8 15-4138,-15-70 0,6 12 0,-7-23 0,0-5 0,0 0 6586,-2-2-6586,0 2 597,2 1-597,-2-4 0,2 4 0,0-1 0,0-1 0,-1-5 0,0 3 0,-1-5-6784,1-46 6784,0 36-2269,1-45 1,0-1 2268,1 36-1517,3-40 0,2 1 1517,-4 43 0,6-38-2029,6 8 2029,-11 40 208,24-68-208,-22 74 1980,15-33-1980,-17 40 0,6-6 3113,-9 12-3113,13 17 0,-10-10 0,27 71 0,-23-55-228,9 46 1,-1 2 227,-10-42-1409,9 53 1,0 0 1408,-9-55-1015,9 38 1,0-4 1014,-11-48 2029,12 30-2029,-15-44 3034,2 2-3034,-2-35 0,0 20 0,5-68 0,-4 61 0,6-44 0,2-2 0,-4 38 0,9-48 0,1 0 0,-6 50-1517,7-32 0,0 5 1517,-9 39 0,14-34 0,-15 48 3034,1-5-3034,-3 13 0,12 31 0,-10-23 0,9 35 0,1 3 0,-9-29 0,9 48 0,0 1 0,-8-44-1517,6 41 0,-1-2 1517,-7-46-290,15 67 290,-15-80 2890,4 19-2890,-6-30 0,-4-2 4322,2 1-4322,-1-33 0,0 20 0,4-71 0,-5 65-1944,4-40 0,0-1 1944,-3 36-1517,5-46 0,1 0 1517,-4 46-1015,6-32 1,1 3 1014,-8 41 2029,11-30-2029,-12 44 3034,4-1-3034,-4 6 0,13 31 0,-10-18 0,11 37 0,2 4 0,-11-30 0,11 53 0,1 0 0,-10-51-1517,8 40 0,-1-3 1517,-9-47 0,17 49 0,-19-62 3034,5 8-3034,-8-15 4537,-1-6-4537,0 2 0,3-38 0,-2 27 6784,3-28-6784,-1-13 0,-2 36 0,3-40 0,0-2 0,-3 38 0,5-37 0,0 0 0,-4 39 0,12-47 0,-11 60 0,2-4 0,2 25 0,-4-4 0,16 53 0,-14-39-3392,9 41 0,0 3 3392,-10-34-2269,9 40 1,-1 0 2268,-9-47 0,9 45-155,-3-41 155,-4-18 0,4 11 0,-7-23 4460,-2-5-4460,0-19 0,0 14 0,0-60 0,0 53 0,3-80 0,-2 79-2153,4-31 1,0 0 2152,-3 30 0,11-57 0,-11 68 0,6-15 0,-7 27 0,4 4 0,-4 0 0,17 51 0,-14-35 0,10 40 0,1 2 0,-12-33 4537,10 45-4537,-1-22 0,-9-40 0,16 47 0,-16-57 0,4 6 6784,-5-15-6784,-2 0 0,0-30 0,0 22 0,0-21 0,3-11 0,-2 29 0,6-72 0,-6 69-6784,13-73 6784,-11 74 0,15-39 0,-16 56 0,6-8 0,6 43 0,-7-22 0,8 26 0,8 37 6784,-16-46-6784,12 40 0,0-2 0,-13-44 0,10 29 0,2-4 0,-11-37 0,15 29 0,-19-42 0,2 2 0,-3-27 0,-2 15 0,3-46 0,-2 43 0,4-62 0,-5 61 0,12-73 0,-10 71 0,13-63 0,-12 69 0,4-25 0,-5 36 0,1 8 0,-2-2 0,15 54 0,-13-44-3392,9 38 0,0 0 3392,-9-34-4153,21 76 4153,-21-84 0,17 29 0,-17-41 0,4 5 0,-5-11 4727,-2 1-4727,0 0 6210,0-8-6210,0 5 0,0-5-6784,-2-42 6784,2 33-2269,-1-39 1,0-1 2268,1 31-1517,0-47 0,0-1 1517,0 49-1015,0-46 1,0 2 1014,0 51 2029,0-63-2029,0 79 0,12 38 0,-7-10 0,12 63 0,1 9 0,-10-43 0,3 31 0,4 24 0,-6-23 3034,-6-29-3034,4 15 0,1 15 0,-1-20 4537,-2-33-4537,10 58 0,-12-80 0,2-1 6784,-6-11-6784,-5-67 0,0 47-2262,1-34 1,0-21 0,1 14 2261,0 13 0,0-33 0,0-25 0,1 22-171,2 28 171,0-29 0,-1-26 0,0 26-4480,2 28 4480,-2-14 0,1-5-2996,10-19 2996,-7 68 1498,4-25 0,1 9-1498,-4 43 114,3-11-114,18 74 0,-16-37 0,10 40 0,6 25 0,-6-17 0,-5-17 0,1 16 0,3 26 0,0 1 0,-6-26 0,-3-10 0,3 25 0,1 6-3034,-4 6 3034,-4-63 0,1 24 0,1-7 0,-1-41 3034,-1 11-3034,-6-55 0,1 21 4537,-2-22-4537,3-65 6784,0 62-6784,3-33 0,1-21 0,0 19 0,-2 21 0,5-31 0,3-22 0,-2 24 0,-3 36 0,4-18 0,3-17 0,-2 23 0,-1 31 0,11-52 0,-14 87 0,-2-10-3392,8 43 0,-3 16 3392,-5-27 0,5 45 0,1 29 0,-2-20-4537,-2-23 4537,-1 29 0,0 11-1517,-3-11 0,-1-12 1517,-1-22-677,0 12 1,0 16 0,0-25 676,0-38 2029,1 41-2029,1-74 0,0 11 3034,0-17-3034,-2-72 0,0 46 0,1-22 0,2-19 0,-1 14 0,2 8 0,2-24 0,2-23 0,-1 22 4323,1 19-4323,2-18 0,1-22 0,-2 24 0,0 29 0,4-45 0,0 9-509,-8 67 509,6-46 6426,-8 94-6426,-1-17-3110,5 57 0,-1 16 3110,-2-23 0,0 22 0,2 21 0,-2-18 0,-3-12 0,1 5 0,1 15 0,0-22 517,-1-30-517,0 22 0,1-8 0,1-44 0,-2 11 6784,0-22-6784,-2-54 0,0 35 0,-1-39 0,1-25 0,1 16-961,2 11 961,0-22 0,3-32 0,-1-3 0,0 29-1301,3-1 1301,-1 13 0,3-28 0,1-8 0,-1 9 0,-2 27 0,1-11 0,2 5 0,2-24 0,1 3 0,-4 30 0,-2 25 0,5-32 0,-1 15 0,-9 59 0,9 10 0,-7 3 896,3 14-896,5 40 0,-2 6 745,-1-21-745,-2 13 0,0 27 0,1 11 0,-2-7 0,-1-22-1249,0 23 1249,-3-18 0,1 23 0,-1 9 0,0-12 0,-1-27 0,-2-9 0,0 13 0,1 16 0,-1-24 0,1-36 0,2 42 0,-3-74 0,2 9 581,-2-18-581,5-78 1289,-4 56-1289,5-34 0,3-23 0,-1 17 0,-1 16 0,3-27 0,4-24 0,-3 26 0,-3 37 0,1-19 0,1-17 0,-2 24-521,-4 36 521,7-57 0,-10 99 0,0-11-3306,1 52 0,-2 12 3306,1-26-20,0 10 1,0 11 19,1 23 0,-1-7 0,0-22 0,0 10 0,1 16 0,-1-24 348,0-36-348,2 41 0,-1-77 0,0 12 6764,0-20-6764,5-30 0,0-6 0,-4 14 0,8-39 0,3-26 0,-3 20-662,-5 19 662,3-10 0,5-27 0,1 0 0,-5 25 0,-4 7 0,4 1 0,4-23 0,0 2 0,-5 25 0,-3 16 0,7-40 0,-2 28 0,-10 65 0,2-19-3273,-1 61 1,-1 19 3272,-1-31 0,1 27 0,1 28 0,-1 3 0,0-23-148,0-3 148,0 8 0,1 26 0,0-3 0,0-30 478,-1-26-478,2 42 0,1-11 0,-4-61 0,4 21 0,-4-35 0,2-30 0,-2 17 6708,2-23-6708,2-14 0,-1-1 229,-2 11-229,4-29 0,3-22 0,-2 19 0,0 17 0,1-20 0,1-19 0,-1 23 0,0 29 0,1-40 0,-1 8 0,-3 59 0,2-33 0,-5 89 0,0-21 0,0 23 0,3 29 0,1 1-522,1-16 522,-2 11 0,1 23 0,0 1 0,-1-20 0,2 5 0,-1 2 0,1 15 0,-1-25 0,-2-35 0,6 31 0,-3-70 0,-4 6-3131,5-44 0,-2-12 3131,-3 19 0,3-8 0,0-10 0,1-25 0,-1 6 0,1 17 0,0-6 0,2-23 0,0 0 0,-1 23 0,0 7 0,2-28 0,3-24 0,-2 27 0,-3 39 0,5-36 0,-1 8 6784,-6 55-6784,5-13 0,-7 65 0,-2-20 0,2 25 0,2 13 0,0 0 0,-3-18 0,3 29 0,1 20 0,-2-19 0,-2-24 0,5 36 0,1-7 0,-4-53 0,5 18 0,-2-66 0,-4 19-3392,8-64 0,1-10 3392,-4 44 0,3-35 0,2-25 0,-2 22-4537,-1 31 4537,-1-16 0,1-6-1517,0 12 0,0 9 1517,-6 16-274,12-44 0,2 5 274,-13 55 2762,13-34-2762,-17 83 4130,-1-17-4130,1 61 0,-2 9 0,-2-36 0,1 15 0,0 25 0,0 2 0,-1-21 6177,-2 7-6177,2 7 0,-1 17 0,2-24 1834,2-35-1834,0 46 0,2-80 0,-2 2 0,2-10 0,11-59 0,-8 42-3392,15-68 0,2-8 3392,-10 49-1513,6-24 1,5-19 0,-6 20 1512,-7 26 0,5-10 0,1-3 0,3-1 0,-12 36 0,18-36 4537,-24 81-4537,6-18 0,-7 28 0,0 27 0,0 0 0,0-19 0,0 36 0,0 27 0,0-23 0,0-26 0,1 14 0,1 16 0,0-22 0,0-33 0,6 43 0,-7-73 0,9-11 0,-7 0 0,13-42 0,1-9 0,-5 21-1513,6-25 1,6-19 0,-6 17 1512,-7 20-1012,8-19 1,6-17 0,-5 19 1011,-8 28-1015,14-39 1,1 5 1014,-16 49 2029,14-31-2029,-23 83 0,-1-18 0,-1 42 0,-2 7 0,2-24 3034,-3 50-3034,-1-13 0,-2-8 4537,1-28-4537,-1 53 0,0-7 0,4-68 0,3 34 6784,2-53-6784,2 1 0,4-58 0,-5 36-3392,4-43 0,-1-3 3392,-5 36-2269,7-50 1,0 0 2268,-6 53-1517,5-37 0,0 4 1517,-7 47 0,9-35 0,-9 52 0,3 8 0,-4 1 0,0 10 0,0-11 2719,0 5-2719,0-3 0,0 0 0,0 3 0,3 47 0,3 32 0,-2-15 0,0-9 1444,0 4 0,0 16 0,2-11-1444,1-16 0,-1-12 0,-2-9 0,7 28 0,1-10 0,-8-49 470,7 13-470,-8-23 6759,-3-4-6759,2 2 75,-2-2-75,0-1 0,2 1 0,-2-2 0,2 1 0,0-4 0,-2 1 0,4-13 0,-4 8-3392,6-42 0,1-8 3392,-4 25-1513,4-32 1,3-22 0,-2 21 1512,-5 27-1012,4-22 1,3-16 0,-3 20 1011,-2 32 0,5-30 0,0 6 0,-7 44 0,6-21 0,-9 34 0,1 43 0,0-30 0,2 60 0,0 8 0,-1-40 0,1 30 0,1 24 0,0-21 0,0-19 0,4 35 0,0-7 0,-4-61 0,7 26 0,-10-49 3034,4-3-3034,-4-4 4537,2-4-4537,7-64 0,-5 50 0,8-62 0,-1-3 0,-6 56-1513,4-30 1,2-20 0,-3 20 1512,-5 29-1517,10-46 0,1 5 1517,-10 57 0,11-35 0,-14 79 3034,-1-20-3034,0 53 0,-2 11 4537,1-31-4537,0 31 0,-2 21 0,1-18 0,1-23 0,-3 18 0,3 4-4537,6 1 4537,-2-50 0,8 56 0,-8-78 0,1 9 0,5-45 0,-8 21 0,8-36 0,0-5 0,-7 30 0,7-43 0,1 0 0,-6 42 0,4-41 0,3 30 0,-8 24 0,7-15 0,-10 65 0,-1-23 0,1 56 0,0 9 0,0-37 2268,0 15 1,0 10-2269,-1 12 0,0-9 0,2-19 0,2 51 0,1-10 0,-1-70 0,9 43 0,-5-73 0,-1 9 0,17-80 0,-20 53 0,15-47 0,-6 8 0,-2 3 0,-1 16 0,3-21 0,3-18 0,-3 18 0,-3 24 0,4-38 0,1 4 6784,-9 53-6784,10-52 0,-13 83 0,2-18-3392,-5 55 0,-4 18 3392,3-31-1513,-3 41 1,-1 29 0,0-23 1512,3-26-1012,-2 26 1,-1 21 0,2-25 1011,2-38 0,2 29 0,2-5 0,-1-47 0,4 16 3034,-3-31-3034,2-25 0,0 18 4537,0-24-4537,8-29 0,1-3 0,-6 20 0,9-37 0,6-27 0,-5 23 0,-4 23 0,4-22 0,4-23 0,-5 25 6784,-6 32-6784,6-37 0,-1 9 0,-11 61 0,6-35 0,-9 62 0,0-10 0,-2 17-6784,0 60 6784,-3-48-1513,1 35 1,-1 24 0,0-16 1512,-1-17-1012,-2 25 1,0 23 0,1-24 1011,3-30 0,-2 35 0,0-8 0,6-55 0,-2 24 3034,2-51-3034,-2 0 4537,0-2-4537,15-73 6784,-10 54-6784,12-63 0,1-2 0,-11 56 0,13-61 0,-1 1 0,-14 67 0,12-38 0,0 4 0,-14 48 0,14-27 0,-18 74 0,4-18 0,-4 28 0,0 19 0,2 0 0,-1-14 0,-1 16 0,0 26 0,0 1 0,1-20 0,-1 8 0,-1 17 0,0 22 0,0-30 0,1-41 0,0 20 0,2-11 0,2-49 0,1 12 0,4-69 0,-4 30-3392,9-69 0,0-8 3392,-6 50 0,4-32 0,4-25 0,-4 25-4537,-4 36 4537,4-23 0,1-5-3034,5-21 3034,-11 57 0,6-25 0,0 9 0,-10 45 0,8-19 0,-10 95 0,0-39 3034,-2 46-3034,-1 15 0,0-2 4047,0-29-4047,-1 16 0,-1 29 0,0 0 0,1-27 6541,1-11-6541,-1 19 0,-1 21 0,2-31 0,3-50 0,1 58 0,2-84 0,-1 7 0,9-76 0,-7 43-2181,5-32 1,2-21 0,-2 16 2180,0 16-1349,1-30 0,2-22 0,-2 23 1349,-3 31-1517,5-45 0,-1 3 1517,-5 59 0,5-44 0,-8 67 0,-4 15 0,0 0 0,-5 62 0,-2 12 0,2-35 0,-2 24 0,-2 30 0,0 3 0,2-24 2462,-1 3-2462,2-13 0,-2 23 0,-1 9 0,1-9 0,3-24 0,1 9 0,-1-11 0,-1 11 0,2-9-2844,6 28 2844,0-65 2844,4 63-2844,-3-98 572,2 10-572,5-73 0,-7 35 4537,5-39-4537,1-7 0,0 3 0,-4 20 0,5-32 0,5-24 0,-4 24 6784,-6 30-6784,5-26 0,4-21 0,-5 23 0,-5 36 0,7-44 0,0 8 0,-8 62 0,5-27 0,-11 105 0,3-34 0,-3 51 0,-1 33 0,1-18-1641,1-9 1641,0-6 0,-2 30 0,0 10 0,0-10 0,1-27 0,-3 15 0,4-24 0,0 25 0,0 5 0,0-9 0,1-29 0,-1-11 0,5 51 0,1-14 0,-2-77 0,6 22 0,-7-36 0,7-34 0,-6 18-2572,7-72 1,1-11 2571,-6 43 0,2-11 0,2-24 0,0 0 0,-2 23-114,1 4 114,-1-1 0,2-21 0,-1 0 0,-1 24-4499,1 10 4499,0-20 0,0 1-2341,-4 21 2341,0 32 2328,0-22-2328,-2 40 0,0 48 0,0-28-1477,0 73 1,0 11 1476,0-48 0,1 34 0,-1 26 0,1-27 3029,-1-39-3029,4 16 0,2 15 0,-1-24 3176,-2-36-3176,15 49 1374,-12-75-1374,0 10 0,15-74 0,-17 46 0,11-50 0,0-3 0,-12 42 0,14-61 0,-9 25 0,-4 40 0,6-61 0,-11 81 0,2-14 0,-4 33 0,-6 73 0,2-47 0,0 41 0,0 27 0,1-17 6011,0-11-6011,1 1 0,-2 24 0,0-1 0,3-26 0,1-12 0,-1 9 0,0 14 0,1-26 0,4-41 0,4 32 0,-3-48 0,10-30 0,-6 19-3264,10-58 0,0-9 3264,-6 38-1340,3-30 0,4-20 0,-4 18 1340,-2 22-1012,0-14 1,1-15 0,-2 17 1011,-2 20-455,4-25 1,-2 7 454,-6 45 2583,4-20-2583,-6 84 0,-2-30 0,0 50 0,0 4 0,0-39 0,2 52 0,0-2 0,-1-55 680,2 23 0,2-7-680,-2-37 0,4 9 0,-5-20 0,8-30 0,-6 19 4537,5-21-4537,10-45 0,-12 47 0,9-38 0,0 1 0,-11 41-2269,8-29 1,-2 3 2268,-9 37 0,10-35 0,-12 81 0,2-19 0,-1 56 0,-2 10 0,1-31 0,0 13 0,0 8 0,1 6 0,0-7 0,0-16 0,3 45 0,1-9 0,-3-66 0,6 36 0,-6-72 4537,2 10-4537,6-43 0,0-11 6784,-1 22-6784,5-30 0,3-22 0,-2 18 0,-3 21 0,5-34 0,6-26 0,-6 28 0,-7 38 0,8-37 0,-3 18 0,-14 62 0,4 39 0,-2-12-3392,2 48 0,-1 7 3392,1-28-1513,0 19 1,2 19 0,-2-20 1512,-2-22-1517,8 34 0,-1-8 1517,-7-55 0,8 24 0,-10-41 3034,4-3-3034,-4-5 0,14-47 0,-12 32 4537,11-31-4537,-2-4 6784,-5 35-6784,15-65 0,-16 68 0,11-27 0,-13 57 0,2-16 0,-6 90 0,-2-60 0,2 51 0,-5 21 0,5-65 0,-1 39 0,1-4 0,1-49 0,4 31 0,0-64 0,0 7 0,0-15 0,6-52 0,-7 41-3392,7-40 0,-1 0 3392,-3 36-2015,4-39 0,1 1 2015,-4 41-1601,5-28 0,1 3 1601,-9 37 0,10-22 0,-14 68 0,1-15 0,-1 40 0,-1 7 0,1-26 2695,0 56-2695,-1-14 4537,0-43-4537,5 72 0,-4-83 0,6 21 0,-3-44 6784,0 6-6784,14-68 0,-11 48 0,9-45 0,-4 13 0,-2 4 0,-2 11 0,9-52 0,1 2 0,-13 57 0,9-39 0,1 5 0,-8 46 0,7-32 0,-16 92 0,1-23-1383,-3 33 1383,4-32-1657,0-4 1657,0 5 0,0-7 0,-2 0 0,1 18 0,-1-8 0,0 9 0,2 22-5318,-5-26 5318,4 28-2008,-5 27 0,-1 1 2008,1-23-764,3 12 0,0 15 0,0-23 764,1-33 552,7 47-552,-3-75 2793,2-1-2793,-2-7 0,18-69 0,-13 47 0,14-53 0,0-2 0,-11 45 0,2-11 0,1-6 0,0-2 0,-1 6 0,-1 6 0,10-37 0,0 4 4537,-12 48-4537,13-33 6784,-20 81-6784,0-16-3392,-2 46 0,-2 9 3392,-1-29-2269,-3 63 1,0 0 2268,1-59-1015,0 43 0,1-6 1015,4-55 0,0 36 0,2-50 3531,0-10-3531,1 1 0,22-74 0,-17 55-374,16-46 1,0-2 373,-14 41-1642,15-41 0,-1 1 1642,-14 41 0,27-58 0,-33 82 3284,10-6-3284,-14 18 0,-4 57 0,3-40 3783,-3 39-3783,0 9 6784,1-49-6784,-2 67 0,4-82 0,2 18 0,1-40 0,2 9 0,-2-11 0,10-28 0,-8 29 0,16-70 0,-16 68 0,14-63 0,-11 50 0,3-12 0,-5 22 0,-5 21 0,0 2 0,0 2 0,1-1 0,2 0 0,0 0 0,1-2 0,-2 3 0,0 4 0,-4-2 0,2 4 0,-4 5 0,4-8 0,-4 9 0,6-12 0,-2 0 0,4-3 0,-1-5 0,-2 2 0,-2-6 0,-2 7 0,-1-8 0,2 6 0,2-6 0,0 9 0,2 0 0,-2 4 0,0 1 0,1 15 0,0-12 0,2 30 0,-1-29 0,4 39 0,-2-37 0,4 45 0,-3-45 0,5 43 0,-5-43 0,5 26 0,-7-29 0,4 6 0,-7-12 0,2-2 0,-1-3 0,0 1 0,2-16 0,-3 11-6784,9-61 6784,-8 51-2269,8-41 1,0-3 2268,-4 38-1517,7-46 0,0-1 1517,-7 46 0,9-50 0,-2 29 3034,-8 30-3034,13-36 4537,-13 52-4537,2-7 0,2 55 0,-7-32 6784,7 34-6784,-8 34 0,2-46 0,-1 57 0,0 2 0,2-51 0,1 48 0,0-3 0,0-63 0,3 35 0,1 2 0,-3-29 0,6 22 0,-7-40 0,-2-20 0,-1-19 0,1 12-6784,11-60 6784,-9 50-1544,10-40 0,-1-2 1544,-9 31-1757,12-45 0,1-2 1757,-11 44-1175,14-45 0,1 2 1175,-12 48 936,10-24 0,0 4-936,-11 36 1925,9-12-1925,-14 26 0,8 30 0,-7-20 0,10 82 0,-13-69 0,3 41 0,0 3 0,-3-34 618,2 39-618,4-1 0,-6-55 0,14 69 0,-11-77 4537,6 17-4537,-1-49 0,-4 13 0,19-84 0,-16 66 0,12-49 0,-7 25 0,-1 5 0,-2 10 0,12-52 0,1 1 0,-14 57 0,7-32 0,-1 12 0,-10 47 0,4-19 6784,-9 31-6784,8 55 0,-6-38-3392,5 57 0,0 4 3392,-5-44-1513,2 31 1,2 21 0,-1-21 1512,-1-27-1517,6 46 0,1-8 1517,-7-67 0,13 35 0,-10-64 0,1 14 0,-3-20 0,11-68 0,-12 52 0,5-33 0,4-21 0,-3 16 0,-3 12 0,-1-6 0,2-22 0,0 0 0,-2 21 0,3 2-508,-4-1 1,2-21 0,-1 0 0,0 22 507,3 6 470,-1-6 1,1-13 0,-1 20-471,0 25 2729,5-27-2729,-8 81 4079,-4-8-4079,2 43 0,-1 6 6101,-1-28-6101,-1 34 0,1 23 0,0-20 2063,-1-25-2063,1 30 0,1 21 0,0-24 0,-1-34 0,6 39 0,3-7 0,-6-54 0,10 25 0,-12-43 0,5-20 0,-6 9 0,4-15 0,7-46 0,-10 45 0,10-51 0,-1-2 0,-8 45 0,10-55 0,0 2 0,-10 56 0,8-34 0,0 6 0,-7 47 0,5-23 0,-4 72 0,-4-22-3392,5 41 0,1 4 3392,-4-30-2269,7 50 1,1 0 2268,-6-49-1517,8 37 0,1-4 1517,-8-46 0,11 33 0,-10-39 3034,1-15-3034,0 11 4537,-2-16-4537,11-52 0,-11 38 0,16-61 0,0-4 0,-15 47 0,9-36 0,6-26 0,-6 22-4,-6 25 4,5-26 0,4-22 0,-4 25 0,-5 32 0,5-30 0,-1 13 0,-10 56 0,5-14 0,-9 29 0,0 59 0,-3-42 0,0 43 0,-2 28 0,1-18 0,-1-16 0,-1 18 0,-3 29 0,0 1 0,2-28-233,2-13 233,0 3 0,-3 23 0,1-2 0,3-28 0,3-21 0,-3 41 0,3-6 0,2-58 0,0 24 0,4-62 6667,-3 6-6667,6-45 0,1-8 354,-3 29-354,4-25 0,2-20 0,-3 19 0,-3 26 0,4-29 0,3-19 0,-3 19 0,-7 29 0,10-42 0,0 7 0,-10 56 0,8-25 0,-11 40 0,7 40 0,-4-25 0,5 30 0,2 21 0,-7-37 0,6 30 0,0-2 0,-7-35 0,15 45 0,-10-70 0,2 12 0,3-75 0,-10 44-3392,6-53 0,1-4 3392,-6 42-1513,3-24 1,2-19 0,-2 18 1512,-3 23-1012,5-24 1,2-18 0,-1 16 1011,-5 22-1015,10-40 1,1 3 1014,-12 50 2029,11-31-2029,-11 48 0,0 34 0,0-19 0,-5 53 0,-5 19 0,5-28 0,-7 34 0,-4 25 0,2-21 0,0-20 0,-1 20 0,-1 7 0,2-27 0,2-10 0,5-12 0,-6 29 0,2-11 0,7-53 0,0 12 0,7-75 0,-5 34 0,7-40 0,4-27 0,-2 16 0,-4 13 0,2-18 0,3-30 0,1-1 0,-5 27 2574,-3 7-2574,0-10 0,1-29 0,0-1 0,-2 30 0,-2 9 0,1 2 0,0-22 0,1 0 0,-1 26 4309,0 10-4309,4-40 0,-1 11 0,-3 70 0,5-29 6444,-7 43-6444,2 3 1028,-2 6-1028,0 12 0,0-4 0,2 33 0,-2-32 0,7 42 0,-4-48 0,3 15 0,-3-28 0,-2 1 0,0-2-6784,16-50 6784,-13 35-2269,11-31 1,0 0 2268,-10 33-1151,19-67 1151,-20 74 0,8-28 0,-12 40 0,2 13 0,-2-3 3966,0 10-3966,-7 80 0,3-60 0,-4 37 0,-3 25 0,2-19 0,1-18 0,-1 22 0,-1 22 0,3-26 5932,6-32-5932,-3 22 0,1-11 0,5-53 0,-4 7 0,16-94 0,-9 52-2105,13-64 0,0-6 2105,-9 50 0,5-29 0,4-22 0,-5 20-4537,-7 26 4537,6-19 0,0-6-1517,-6 23 0,-1 8 1517,0 8 0,2-20 0,-1 7 0,-5 41 3034,2-7-3034,-3 19 4537,0 2-4537,-3 28 0,2-22 6784,-3 22-6784,1 0 0,2-19 0,-2 35 0,3-39 0,0 9 0,0-17 0,0-5 0,0-6 0,0 4 0,7-26 0,-6 21 0,16-63 0,-12 51-3392,4-28 0,1 0 3392,-4 29 0,2-32-3597,-4 18 3597,-4 23 0,2-25 0,-2 37 0,-2-4 0,-2 10 5002,-3 3-5002,1-3 5379,0 3-5379,-1 5-6784,3 11 6784,-2 0-4537,-3 75 4537,7-61-1517,1 45 0,2-1 1517,0-46-1015,5 34 1,2-3 1014,-5-47 0,16 72 0,-15-76 2029,12 33-2029,-11-48 0,3 7 0,0-48 0,-5 17 0,2-58 0,-2-9 0,0 31 0,-5-20 0,-1-33 0,-1-1 0,0 29 0,1 6 0,-1-1 0,-1-24 0,1 4 0,2 33 0,4 36-209,1-39 1,1 4 208,-1 49 2827,5-25-2827,-6 39 0,9 17 0,-8-7 0,8 47 0,-1 9 0,-7-31 0,0 34 0,0 32 0,0 4 0,-3-24 3338,-4 6-3338,2-7 0,-1 29 0,0 9 0,0-9 0,0-28 0,-6 10 0,4-8 0,0 25 0,0-3 0,0-31 868,0-27-868,-3 38 0,0-12 0,7-61 0,-8 21 0,7-35 0,0 0 6312,0 0-6312,2 1 0,-1-6 0,-1 2-2679,-1-41 1,1-9 2678,0 23-1513,1-39 1,0-24 0,1 20 1512,0 28-1012,0-31 1,-1-21 0,0 25 1011,0 39 0,0-18 0,0-3 0,3 11 0,0 31 3034,3-36-3034,14 61 0,-10-12 0,36 69 0,-35-48 4537,17 42-4537,-2 24 0,-15-48 0,10 31 0,-1-1 0,-11-41 0,14 39 0,-21-62 0,6 8 0,1-58 0,-6 30-2269,10-41 1,1-2 2268,-7 30 331,10-44 0,1-1-331,-10 45-359,7-25 1,-1 5 358,-8 35 0,6-13 0,-11 30 0,5 24 0,-4-14 4510,6 19-4510,1 27 0,-1 3 0,2-14 0,-1 33 0,0 25 0,-2-22 5370,-1-21-5370,0 12 0,1 15 0,0-23 1496,-2-33-1496,11 51 0,-11-87 0,3 10-6784,6-90 6784,-7 57-2269,8-54 1,0-2 2268,-5 49-1517,7-55 0,0 0 1517,-8 54-1015,4-39 1,0 3 1014,-8 49 2029,10-44-2029,-13 63 3034,4-4-3034,-5 14 0,5 64 0,-4-48 0,4 62 0,-1 3 0,-3-52 0,5 59 0,1-3 0,-5-62-1127,4 25 0,2-5 1127,-5-41 0,6 15 0,-7-26 0,9-40 0,-9 20 0,11-47 0,1-7 0,-7 35 0,4-30 0,3-20 0,-2 20 0,-6 26-260,5-23 0,2-18 0,-3 21 260,-4 31 0,5-34 0,0 7 0,-7 47 0,3-22 3034,-7 39-3034,1 41 0,0-25 0,1 71 0,0 11 0,-1-45 0,0 13 0,0 27 0,0 1 0,-1-26 4537,0-7-4537,0 24 0,1 20 0,0-30 0,-1-46 0,2 27 0,1-7 0,-1-44 0,2 8 6784,-2-18-6784,10-42 0,-7 30 0,8-36 0,2-3 0,-6 25-3392,7-40 0,2-1 3392,-6 38 0,7-49 0,5 9 0,-16 42 0,11-29 0,1 4 0,-11 36 0,18-35 0,-23 61 0,4-11 6784,-8 16-6784,4 61 0,-3-51 0,3 61 0,-1 3 0,-3-53 0,3 47 0,0-3 0,0-54 0,7 49 0,-6-65 0,4 2 0,-8-11 0,10-37 0,-6 24-3392,6-40 0,0-2 3392,-4 30-2269,6-53 1,-1-1 2268,-5 52-1517,5-49 0,0 1 1517,-5 53-424,4-30 0,-1 3 424,-5 37 2613,4-20-2613,-8 78 0,0-29 0,-2 61 0,0 9 0,1-37 0,-5 39 0,-1 26 0,1-22 3909,2-25-3909,-1 15 0,-2 19 0,2-29-2640,5-43 2640,-2 54 0,2-71 0,1-11 4537,0 6-4537,13-69 0,-9 39-2269,13-59 1,0-5 2268,-10 47 0,6-25 0,6-19 0,-5 19 0,-6 27 0,3-15 0,3-6 0,7-29 0,-15 58 0,9-34 0,1 5 0,-10 45 4537,8-29-4537,-13 85 0,0-27 6784,-2 33-6784,1 20 0,0-1 0,0-25 0,-3 39 0,0 26 0,0-25 0,0-38 0,-1 20 0,1 17 0,2-24 0,2-35 0,9 52 0,-3-75 0,1 8-6784,20-64 6784,-22 38-2269,19-44 1,0-2 2268,-16 35-1517,19-45 0,1 0 1517,-20 44-1015,18-34 1,1 1 1014,-23 42 2029,37-53-2029,-38 69 3034,10-4-3034,-13 15 4537,-2 6-4537,0 31 0,-2 16 0,-5 33 0,-1 5 2992,6-24 1,-1 5-2993,-4-3 0,-2 12 0,-1-4 0,4-21-6519,2-8 6519,-5 20 0,0 1 0,7-14 0,5-34 0,-2 28 0,4-52 0,-2-7 534,0-6-534,-3 5 6784,2-3-6784,0 5 0,0-3 0,0 1 0,-1-5 0,1 3 0,-2-3 0,2 1 0,1-8 0,-2-4 0,4 3 0,2-35 0,0-3 0,0 23 0,4-27 0,2-18 0,-2 16 0,-4 25 0,13-58 0,0 2 0,-13 61 0,7-30 0,1 5 0,-8 41 0,3-19 0,-9 36 0,-1 29 0,0-18-3392,1 61 0,-2 10 3392,-2-36-204,4 17 0,-2 13 204,-5-1 0,-2 6 0,1-11 0,3 23 0,-2-9 0,-2 24 0,-1-1 0,4-27 0,2-4 0,-1-1 0,-1 14 0,2-26 0,3-39 0,5 46 6582,-4-68-6582,9-15 0,-7 4 0,12-50 0,3-12 0,-4 16 0,7-23 0,5-21 0,-4 18 0,-3 11 0,4-18 0,5-20 0,-6 25 610,-9 30-610,5-20 0,4-19 0,-6 23 0,-8 35 0,8-31 0,-2 20 0,-12 50 0,4-13-3392,-4 50 0,-4 17 3392,2-16 0,-1 19 0,-1 24 0,0 4 0,0-19-4537,0 17 4537,1-18 0,-1 12 0,-1-1-1012,-2-7 1,-1-1 0,1-12 1011,1 10-677,-1 15 1,-1 19 0,2-30 676,4-42 2029,5 55-2029,-2-86 3034,2 7-3034,-2-13 0,12-51 0,-10 36 0,13-51 0,2-5 0,-12 39 0,12-45 0,1 0 0,-12 51-813,5-29 0,-1 2 813,-8 37 0,3-27 0,-10 94 0,1-28 3732,-1 37-3732,-2 18 0,-1-1 0,3-20 0,-4 36 0,-2 25 0,2-25 5580,1-33-5580,2 14 0,0 15 0,0-23 3635,1-35-3635,7 44 0,1-75 0,-1 5 0,12-59 0,-12 38-3392,8-41 0,0-1 3392,-7 34-2269,8-40 1,-1 1 2268,-10 45-130,15-73 130,-17 82 0,4-18 0,-5 32 0,0 45 0,0-30 0,0 59 0,0 6 0,0-43 0,0 25 0,0 19 0,0-20 0,0-29-1452,5 40 0,2-6 1452,-3-53 0,17 35 0,-18-49 3034,9-2-3034,-10-3 0,16-53 0,-13 37 4537,12-37-4537,-4-22 0,1-16 0,1 3 0,-6 17 0,-4 32 0,-4 28 0,4-27 0,-5 43 0,0 39 0,0-19-2269,0 70 1,0 10 2268,0-45 0,-1 33 0,-1 23 0,1-25 4537,0-38-4537,0 54 0,3-8 0,1-71 0,8 46 0,-5-71 0,0 5-4537,10-81 4537,-11 55 4537,8-56-4537,6-12 0,-13 60 0,11-60 0,-1 0 0,-10 61 0,10-54 0,0 2 6784,-12 60-6784,16-56 0,-13 96 0,0-18 0,0 26 0,2 42-3392,-6-4 0,0 3 3392,5 29-2269,-4-3 1,-1-14 2268,-2-59-2780,7 57 2780,-5-71 0,2 9 0,-1-15 0,1-24 0,0 15 0,18-71 0,-15 56 0,13-38 0,-1 0 0,-12 36-127,12-27 0,0 4 127,-14 35 0,24-32 0,-25 44 0,8 10 0,-12 1 0,-1 41 0,1 7 0,-1-25 0,-2 33 0,-1 21 0,1-18 0,0-23 0,-1 20 0,-2 16 0,2-20 0,2-32 0,0 63 0,3-85 3034,3 5-3034,-3-15 0,9-40 0,-9 25 0,12-49 0,2-6 0,-11 36 0,6-24 0,5-17 0,-4 18 0,-6 26-1517,12-57 0,2 2 1517,-12 62-1015,11-31 1,-2 4 1014,-12 42 2029,12-19-2029,-17 31 0,4 19 0,-4-10 3034,2 13-3034,-1 44 4537,0-41-4537,0 49 0,-1 2 6784,0-42-6784,2 39 0,1-2 0,0-46 0,8 44 0,-7-63 0,2 3 0,3-41 0,-5 16-3392,8-34 0,-1-3 3392,-5 25-2269,11-45 1,0-1 2268,-12 46-1517,14-40 0,1 2 1517,-14 42-826,28-58 826,-27 72 2624,8-11-2624,-13 23 3925,-2 1-3925,5 45 0,-3-28 2934,3 49 0,2 18-2934,-1-20 0,0 0 1382,-1 1 0,1 0-1382,4 11 0,1-18 0,-5-47 0,4 26 0,-7-38 0,1-16 0,0 9-3392,8-42 0,1-9 3392,-4 26-2269,13-61 1,0-2 2268,-12 56-1517,11-55 0,-1 1 1517,-13 59-557,8-37 1,1 5 556,-11 47 2483,8-28-2483,-11 45 0,-5 40 0,2-26 3713,-3 31-3713,-1 7 0,-1-1 5551,3-14-5551,-8 56 0,0-2 3721,9-60-3721,-4 26 0,2-6 0,5-41 0,0 11 0,2-30 0,-3 1 0,12-41 0,-8 34 0,6-27 0,2-12 0,-7 34-3392,8-35 0,0-1 3392,-7 34-1222,9-33 0,1 2 1222,-8 34 0,10-36 0,-15 54 0,-1-2 0,-10 56 0,4-36 0,-8 36 0,0 1 0,7-33 898,-15 70-898,19-78 0,-3 22 0,7-33 0,-1 0 0,-1-4 0,3-9 0,-2 4 6018,3-2-6018,24-63 2312,-19 52-2312,17-52 0,1-2 0,-17 48 0,14-44 0,0 2 0,-18 47 0,22-56 0,-27 71 0,6-9 0,-8 19 0,-6 33 0,3-24-3392,-7 42 0,-1 3 3392,4-32-2269,-8 46 1,2-2 2268,8-49-1740,-8 76 1740,13-86 0,-2 23 0,2-34 3675,2-4-3675,0 0 0,16-35 0,-10 27 0,11-35 0,0-5 0,-9 28-968,13-43 1,0 0 967,-13 40-1517,15-32 0,1 3 1517,-16 40-1491,31-53 1491,-36 60 2295,10-17-2295,-15 26 3432,2 0-3432,-2 4 5133,0 0-5133,-2 0 4986,2 6-4986,-2-5 0,0 4 0,2-9 0,-4-1 0,2 0 0,-1 1 0,-11 5 0,6-4-6784,-53 19 6784,42-14 0,-44 11-85,59-15 85,-8-2 0,17 0 0,-8-22 0,2 17 0,-5-14 6742,6 20-6742,0-1 127,4-1-127,-4 1 0,3 1 0,0 0 0,-1 1 0,1-2 0,-1 2 0,2 0 0,1 0 0,-1 0 0,0 1 0,-1-2 0,-1 0 0,2-1 0,0 0 0,-2 2 0,-1 0 0,-1 2 0,0-1 0,2-1 0,0 0 0,0 0 0,1-2 0,-1 2 0,2-2 0,0 0 0,-2 1 0,0 1 0,-2 2 0,0 0 0,-2 0 0,2-1 0,-2 1 0,4-2 0,-2 1 0,7 9 0,-3-5 0,13 28 0,-9-26-6784,17 44 6784,-20-40-3814,23 52 3814,-24-50 0,27 64 0,-26-61 0,21 56 0,-24-62 0,10 20 0,-8-17 0,0-10 0,0 7 0,-4-28 0,-1 9 4895,-1-12-4895,9-43 0,-5 41-541,6-44 1,0 0 540,-5 40-2269,8-42 1,3 1 2268,-9 45-1517,10-28 0,0 2 1517,-10 35 0,14-31 0,-15 40 3034,8-4-3034,-8 9 0,13 27 0,-10-15 0,17 65 0,-19-56 0,8 40 0,-1 0 0,-8-38-1517,9 47 0,1-1 1517,-9-47 0,8 29 0,2-2 0,-7-34 3034,6 18-3034,-10-43 0,-4 2 0,0-10 0,10-50 0,-6 41 0,10-50 0,0-2 0,-8 43-1517,16-60 0,1-1 1517,-14 61-1015,19-45 1,3 6 1014,-20 56 2029,33-42-2029,-24 70 0,-1-12 0,13 60 0,-24-39 0,9 37 0,-1 2 0,-10-29 0,9 43 0,0-2 0,-9-44-1015,9 28 1,1-4 1014,-11-37 2029,13 25-2029,-17-39 3034,2-5-3034,-3-1 4537,0-6-4537,8-35 0,-6 29 0,10-37 0,1-1 0,-8 32-2269,15-51 1,2-3 2268,-9 47-1293,18-46 0,2 2 1293,-16 49 0,38-48 0,-34 81 0,-1-12 0,14 92 0,-26-61 0,11 63 0,-1 5 0,-12-54 1293,2 14 0,1 8-1293,0 1 0,-2-9 0,1-17 0,4 42 0,1-7 3242,-7-57-3242,4 28 6143,-7-67-6143,-2 15-3072,3-43 1,2-7 3071,-2 29-1370,3-29 1,3-20 0,-2 17 1369,-1 20-723,4-27 1,4-21-1,-3 20 723,-5 30 0,3-19 0,3-2 0,7-6 3034,-12 45-3034,15-43 4537,-17 86-4537,0-17 0,5 94 0,-7-72-2269,3 58 1,1 2 2268,-5-53-1517,7 51 0,1-2 1517,-6-57 0,15 62 0,-15-81 3034,2 7-3034,-4-16 0,8-57 0,-6 38 0,9-46 0,0-5 0,-6 34 4537,11-51-4537,-6 26 0,-1 7 0,-4 20 0,7-26 0,6-18 0,-5 19 0,-7 25 0,19-39 0,0 4 6784,-20 51-6784,22-34 0,-24 82 0,0-18-3392,-3 46 0,-3 7 3392,2-30-2269,-5 64 1,-2 2 2268,3-56-1517,-3 43 0,2-4 1517,3-54 0,0 33 0,1-48 3034,2-12-3034,-1 4 0,-2-64 0,-1 36 0,-1-40 0,5-31 0,-1 61-1012,1-28 1,0-20 0,0 18 1011,1 22-677,1-26 1,0-19 0,0 20 676,-3 25 223,5-36 1,1 4-224,-7 48 2250,6-29-2250,-7 64 0,0-8 0,4 70 0,-3-44 0,1 37 0,-1 2 0,-1-36 3365,0 48-3365,2-17 3538,-2-38-3538,4 44 0,-2-65 0,0 6-4537,0-66 4537,-2 39 0,0-39 0,8-34 0,-5 55-1012,2-30 1,3-21 0,-1 17 1011,-1 14-677,1-33 1,2-24 0,0 23 676,0 28 0,-1-18 0,0-19 0,-1 24 0,1 34 786,2-31 1,2 7-787,-6 48 2808,6-21-2808,-9 63 4199,-2-13-4199,2 72 6279,-2-60-6279,-2 52 0,-1 4 1525,1-43-1525,0 40 0,1-5 0,1-50 0,4 40 0,-5-58 0,2 3 0,-2-12 0,11-52 0,-8 38-3392,14-55 0,2-3 3392,-13 44-2269,18-58 1,-1-2 2268,-17 55 0,18-57 0,-5-1 0,-10 67 0,10-41 0,1 4 4537,-12 51-4537,23-56 6784,-27 69-6784,6-13 0,-10 23 0,0-3 0,0 3 0,-5 29 0,2-25 0,-9 49 0,7-43 0,-2 10 0,5-28 0,2-6 0,0-4-6784,5-40 6784,-4 34-2269,13-41 1,2-2 2268,-8 36-1517,16-40 0,0 0 1517,-16 40 0,16-38-839,-9 16 839,-9 29 2618,15-39-2618,-19 50 3915,4-9-3915,-6 26 5854,0-4-5854,-11 65 0,9-46-1989,-11 58 1,-1 5 1988,10-50-2269,-8 58 1,1-4 2268,9-63-1157,-2 26 0,0-6 1157,3-39 0,-1 13 0,2-26 3391,0-2-3391,0-2 0,0-24 0,0 18 0,4-59 0,-2 55 0,2-29-333,4 0 333,-6 28-1571,8-56 1571,-8 60 0,2-16 0,-2 50 0,-2-11 0,0 19 0,0-8 0,0 1 2587,0 3-2587,0-5 0,0-6 0,0 12 0,0-3 0,0 5 0,-3 20-132,2-20 132,-2 22 0,3 17 0,2 19 0,-1-14 0,0 4 0,5 4 0,2 26 0,2-2 0,-3-30 2032,0-21-2032,14 45 0,1-13 0,-17-73 0,11 17 0,-14-31 0,12-60 0,-9 40 0,10-43 0,-1-5 0,-6 32-1519,6-34 1,0 1 1518,-9 35 3914,10-34-3914,-1 3 0,-9 42 0,16-61 0,-17 76 0,4-12 0,-6 67 0,-2-29-2269,-2 52 1,0 7 2268,0-40 2268,-1 16 1,0 6-2269,0 39 0,1-62 0,1 26 0,3-7 0,0-44 0,2 12 0,3-43 0,-6 9 0,27-76 0,-20 59-2269,17-40 1,1 0 2268,-17 43 0,22-49 0,-5 3 0,-14 50 0,14-37 0,0 4 4537,-16 39-4537,29-39 6784,-34 58-6784,7-5 0,-11 52 0,0-26-3392,0 42 0,1 3 3392,-1-36-2269,4 42 1,0-3 2268,-3-52 0,7 39 0,-3-43 0,-4-12 0,4 9 0,1-43 0,-5 19 0,21-61 0,-17 58 4537,10-36-4537,7-10 6784,-16 37-6784,15-36 0,1 2 0,-13 38 0,13-30 0,3 2 0,-13 35 0,13-24 0,-22 49 0,-5-5 0,-1 10-6784,-8 46 6784,7-41-2269,-8 51 1,-2 2 2268,7-44-1517,-1 43 0,1-3 1517,4-48 0,7 41 0,-4-62 3034,4 4-3034,-4-10 0,9-34 0,-8 20 0,25-70 0,-20 66 1890,30-69-1890,-28 72 0,39-58 0,-36 64 0,41-32 0,-45 47 0,17-11 0,-24 67 0,0-37-1830,1 58 0,0 5 1830,-1-44 1830,-1 17 0,3 8-1830,7-1 0,1-7 2647,-5-14-2647,13 34 0,1-9 0,-13-57 0,15 24 0,-17-55 0,1 14 0,10-70 0,-12 53 0,9-39 0,0 1 0,-8 36-2269,10-44 1,1 1 2268,-8 43 0,12-50 0,5 28 0,-16 31 0,27-31 0,-30 60 0,7-12 0,-9 72 0,-2-52 0,4 65 0,0 5 0,-3-54 0,2 26 0,3 3 0,2-19 0,-3-27 0,13 49 0,-15-58 4537,6 14-4537,-10-42 6784,2 11-6784,6-68 0,-5 55-3392,6-43 0,0-2 3392,-7 36 0,12-51 0,-1-2 0,-7 53 0,5-23 0,-1 5 0,-7 35 0,4-12 0,-8 24 0,-1 31 0,-2-17 0,-3 43 0,-1 4 0,2-27-1513,-2 34 1,-3 23 0,3-17 1512,4-20-1012,0 15 1,0 17 0,3-21 1011,4-28 0,4 16 0,1-6 0,-2-35 3034,3 12-3034,-5-52 0,-3 15 0,17-85 0,-13 73 0,11-50 0,-1-1 0,-9 49-1517,9-44 0,0 1 1517,-13 47 0,13-42 0,-9 45 3034,-4 17-3034,4-9 0,-7 58 0,0-30 0,-3 61 0,-1 9 0,3-41 0,-2 17 0,-1 24 0,0 3 0,0-22 0,-1 1 0,0 26 0,2 8-1517,5-21 0,2-13 1517,1-17-1015,7 47 1,2-10 1014,-8-68 2029,11 32-2029,-16-70 3034,0 9-3034,1-74 0,-1 59 0,3-44 1396,12-8-1396,-9 44-1748,12-34 0,1 2 1748,-9 38 0,23-42 0,-27 71 0,4-11 3496,-11 18-3496,0 72 0,0-49 0,-3 36 0,-3 25 0,1-17 2831,-2-14-2831,2 4 0,-2 22 0,1-1 0,1-22 6631,0-6-6631,3 9 0,0 15 0,2-23 0,1-33 0,6 45 0,-6-71 0,1 5 0,-3-37 0,-1 19 0,2-19 0,9-7 0,-7 21 0,13-40 0,-14 43 463,9-10-463,-7 48 0,0-19-3392,2 41 0,-3 8 3392,0-30 0,5 58-4537,0 12 4537,-3-61-1517,6 51 0,-1 0 1517,-5-56-1015,9 31 1,0-6 1014,-9-41 2029,12 22-2029,-18-40 3034,4 4-3034,-7-9 0,1-31 0,2 22 0,-2-64 0,4 63 4537,4-35-4537,-2 51 6784,3-7-6784,1 16 0,-2-2 0,5 10 0,-7-9 0,3 6 0,-5-10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0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24575,'6'0'0,"-3"2"0,2-1 0,-2 1 0,2 1 0,1-2 0,19 8 0,-12-7 0,51 8 0,-29-12 0,12 4 0,-24-4 0,-13-1 0,0 3 0,8-8 0,-8 4 0,11-12 0,-16 9 0,4-9 0,-6 7 0,-2-7 0,-1 3 0,-9-8 0,5 8 0,-19-11 0,17 13 0,-25-7 0,22 12 0,-17 0 0,14 1 0,-11 4 0,8-1 0,-16 14 0,21-6 0,-21 24 0,26-16 0,-5 8 0,2 11 0,4-12 0,1 45 0,16-5 0,-4-11-6784,24 10 6784,-24-50 0,31 25 0,-24-26 0,10 9 0,12-10 0,-25-4 0,37-2 0,-40-2 6784,40-18-6784,-22-1 0,8 0 0,-13-4 0,-19 19 0,3-7 0,-6 8 0,1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6:4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24575,'0'7'0,"-3"-4"0,-1 3 0,1-3 0,-3 4 0,-3 10 0,4-8-6784,-24 54 6784,24-46-2769,-20 52 2769,23-59 0,-6 11-1252,7 15 1252,-2-25 0,3 27 0,17-10 0,-10-16 0,13 14-519,-13-20 519,-4-3 4536,3 1-4536,-3 2 3469,4-3-3469,-1 1 2221,-3 1-2221,3-4 0,3 10 0,-1-9 0,4 7-5686,36 16 5686,-31-19-2269,34 18 1,1 0 2268,-33-18-390,50 19 1,-64-24 0,7 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7:0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6182 24575,'3'-3'0,"6"3"0,-5-3 0,5 3 0,-3 0 0,17 0 0,-12 0 0,23 0 0,-24 0 0,13 0 0,-15 0 0,12-3 0,-12 2 0,13-2 0,-14 3 0,11 0 0,-10 0 0,6 0 0,-6 0 0,3-2 0,-4 1 0,3-2 0,-4 3 0,3 0 0,-2 0 0,5 0 0,-5 0 0,16 0 0,-13 0 0,27-6 0,-26 5 0,26-5 0,-30 3 0,24 2 0,-25-1 0,15 2 0,-14 0 0,2-3 0,-3 2 0,12-5 0,-9 6 0,25-3 0,-23 3 0,26-3 0,-27 2 0,22-2 0,-23 3 0,14 0 0,-15 0 0,12-3 0,-12 3 0,18-3 0,-16 3 0,16 0 0,-18 0 0,10 0 0,-11 0 0,2 0 0,-3 0 0,6 0 0,-4 0 0,18-3 0,-16 2 0,35-2 0,-32 3 0,41-2 0,-42 1 0,34-2 0,-36 3 0,19 0 0,-21 0 0,4 0 0,-6 0 0,0 0 0,6-3 0,-4 2 0,24-1 0,-21 2 0,40-3 0,-35 2 0,47-2 0,-46 3 0,31 0 0,-38 0 0,10 0 0,-13 0 0,5 0 0,-5 0 0,13-3 0,-11 3 0,26-3 0,-25 3 0,33 0 0,-32 0 0,41 0 0,-40 0 0,37-3 0,-39 2 0,31-2 0,-31 3 0,27 0 0,-27 0 0,30 0 0,-29 0 0,46-3 0,-43 3 0,52-6 0,-53 5 0,38-2 0,-40 3 0,32-5 0,-32 3 0,32-6 0,-35 4 0,34-2 0,-37-1 0,38-2 0,-36 5 0,36-8 0,-32 11 0,35-16 0,-35 14 0,15-9 0,-2 4 0,-14 6 0,30-13 0,-32 11 0,34-11 0,-34 10 0,35-12 0,-12 3 0,-3 3 0,15-12 0,-33 20 0,33-20 0,-32 20 0,32-22 0,-32 18 0,12-8 0,0 4 0,-15 6 0,31-16 0,-14 4 0,2 3 0,13-9 0,-29 20 0,34-20 0,-33 20 0,17-11 0,0 5 0,-20 1 0,36-13 0,-20 4 0,2 3 0,13-12 0,-29 19 0,31-22 0,-30 23 0,33-29 0,-33 30 0,30-32 0,-31 33 0,26-28 0,-27 29 0,24-26 0,-24 23 0,22-21 0,-23 19 0,23-21 0,-25 18 0,29-24 0,-31 25 0,35-33 0,-33 34-6784,33-43 6784,-29 43-1933,32-49 1933,-32 44-3897,29-44 3897,-30 49-2225,33-51 2225,-31 49 2794,28-44-2794,-28 41 1386,3-10-1386,-6 14 0,8-22 0,-10 19 0,30-47 0,-30 49 0,28-46 0,-29 47 0,28-50 0,-26 45 0,29-54 0,-27 58 0,27-55 0,-29 55 0,28-50 0,-32 49 0,27-46 0,-24 45 0,30-54 0,-29 52 0,32-51 0,-33 53 0,27-48 0,-24 48 0,24-51 0,-24 53 0,25-57 0,-28 53 0,29-64 0,-28 60 0,26-50 0,-27 56 0,21-47 0,-25 46 0,20-44 0,-21 46 0,18-46 0,-18 44 0,24-49 0,-23 49 0,23-47 0,-21 49 0,16-46 0,-14 45 0,11-42 0,-10 46 0,9-46 0,-12 45 0,15-45 0,-15 43 0,16-43 0,-16 42 0,12-45 0,-13 45 0,17-45 0,-16 46 0,21-46 0,-23 45 0,20-45 0,-18 48 0,15-53 0,-14 52 0,19-53 0,-22 51 0,23-45 0,-21 48 4865,13-33-4865,0-3-990,0 1 990,-2-6-3873,4 2 3873,-18 36-1981,24-42 1981,-23 43-340,23-38 340,-24 39 0,21-47 0,-20 44 0,16-56 0,-17 56 0,15-44 0,-15 47 0,21-41 0,-20 39 0,26-48 0,-23 47 0,17-38 0,-18 42 0,15-34 0,-18 32 0,18-37 0,-15 40 0,13-45 0,-11 44 0,17-48 0,-18 45 0,19-34 0,-22 37 0,22-28 0,-18 28 0,16-31 0,-16 33 3716,14-35-3716,-13 35 0,10-27 0,-14 26 0,13-20 0,-14 19 0,19-25 0,-16 28 0,20-31 0,-20 28 4423,19-29-4423,-22 26 3951,20-19-3951,-20 23 888,16-18-888,-14 22 0,13-15 0,-13 15 0,12-13 0,-15 10 0,20-19 0,-16 20 0,26-27 0,-22 30 0,7-16 0,6 7 0,-15 5 0,35-19 0,-32 21 0,32-23 0,-36 23 0,33-20 0,-13 8 0,1 1 0,9-3 0,-27 12 0,21-13 0,-21 15 0,24-17 0,-24 20 0,25-17 0,-25 15 0,32-15 0,-30 14 0,31-11 0,-33 15 0,27-12 0,-26 12 0,26-12 0,-27 12 0,19-9 0,-21 9 0,15-6 0,-17 4 0,22-2 0,-21 2 0,25-4 0,-23 6 0,20-6 0,-20 4 0,31-5 0,-28 5 0,36-8 0,-36 11 0,36-11 0,-36 11 0,31-11 0,-33 11 0,24-11 0,-24 11 0,24-10 0,-26 6 0,28-4 0,-31 3 0,31-1 0,-31 1 0,28-1 0,-26 4 0,28-6 0,-25 8 0,30-8 0,-29 6 0,40-4 0,-41 1 0,38-1 0,-40 4 0,29-6 0,-27 8 0,33-8 0,-31 8 0,33-4 0,-34 4 0,40-5 0,-38 3 0,39-4 0,-42 4 0,30-3 0,-29 5 0,29-4 0,-30 4 0,28-2 0,-31 0 0,26 2 0,-26-1 0,25-1 0,-23 2 0,23-5 0,-22 5 0,27-4 0,-27 4 0,36-5 0,-34 6 0,42-3 0,-41 3 0,19 0 0,-4-3 0,7 2 0,-1-2 0,12 3 0,-35 0 0,29 0 0,-30 0 0,30 0 0,-29 0 0,12 0 0,3 0 0,8 0 0,-3 0 0,12 0 0,-33 0 0,16 0 0,-18 0 0,18 0 0,-16 0 0,21 0 0,-22 0 0,26 0 0,-25 0 0,42-3 0,-39 3 0,55-3 0,-53 3-6784,62 0 6784,-62 0-550,59-3 550,-60 2-239,40-4 239,-43 4 0,26-5 0,-27 5 0,24-4 0,-24 4 0,22-5 0,-23 6 6393,25-6-6393,-23 5 0,21-5 0,-24 6 807,15-6-807,-14 5 0,22-2 0,-20 3 0,34-5 0,-33 3 0,59-6 0,-54 7 373,32-5-373,-20 3 0,-17-1 0,48-4 0,-30 0 0,12 1 0,-13 2 0,-22 2 0,11 2 0,-10-2 0,12 0 0,-11 3 0,17-3 0,-17 3 0,17 0 0,-18 0 0,13-3 0,-17 2 0,5-2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7:0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24575,'6'0'0,"0"0"0,1 0 0,-1 0 0,0 0 0,34 0 0,-25 0 0,37 0 0,-43 0 0,42-3 0,-36 2 0,53-8 0,-55 8 0,47-8 0,-47 9 0,18-3 0,-5 3 0,-14 0 0,25-3 0,-28 2 0,6-2 0,-12 3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7:05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35 24575,'-4'6'0,"-1"-5"0,1 5 0,0-3 0,-1-2 0,4 4 0,-5-4 0,-3 19 0,4-13 0,-9 41 0,12-35 0,-3 47 0,5-44 0,11 36 0,-6-38-6784,35 29 6784,-30-33-991,49 16 991,-48-22-4209,37-9 4209,-38 2-2083,22-32 2083,-26 27 2510,14-39-2510,-19 36 696,2-38-696,-7 37 0,-11-38 0,10 39 0,-30-39 0,27 38 4765,-19-14-4765,7 6 0,10 16 4672,-23-19-4672,24 21 1424,-9-1-1424,15 7 0,0-1 0,3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7:0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24575,'0'-3'0,"0"0"0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7:0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24575,'-7'52'0,"2"-9"0,5-37 0,2 1 0,-1-1 0,2 0 0,0 4 0,0-3 0,9 13 0,-7-11 0,15 14 0,-15-18 0,21 12 0,-17-15 0,23 15 0,-22-15 0,8 9 0,-13-10 0,-1 2 0,-1 0 0,3-3 0,-3 3 0,1 0 0,-1 1 0,-3 2 0,0 0 0,-6 6 0,2-4 0,-14 15 0,9-11 0,-17 12 0,16-16 0,-16 6 0,17-13 0,-11 2-1696,12-7 0,-1 1 0,6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7:0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24575,'6'0'0,"0"0"0,1 0 0,-1-3 0,0 3 0,1-3 0,-1 3 0,9-3-619,-7 2 619,7-2-6579,39-5 6579,-35 6-1558,66-13 1558,-71 14 0,45-8 0,-47 9 0,14-3 0,-23 3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7:1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24575,'7'0'0,"-1"0"0,3 0 0,-2 0 0,2 0 0,23 0 0,-19 0 0,29 0 0,-32 0 0,18-3 0,-19 2 0,20-2 0,-20 3 0,12 0 0,-14 0 0,2 0 0,-3 0 0,-2 0 0,-1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7:1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24575,'0'6'0,"3"-2"0,-3 2 0,3-3 0,-3 3 0,6 18 0,-5-14 0,10 33 0,-9-32 0,3 32 0,-5-32 0,3 29 0,-2-30 0,2 28 0,-3-28 0,0 18 0,0-19 0,0 3 0,0-9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7:1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24575,'3'-3'0,"-2"3"0,2 0 0,-3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0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24575,'6'0'0,"0"0"0,-3 2 0,2-1 0,-2 2 0,0-1 0,2-1 0,15 16 0,-10-11 0,13 10 0,-7-4 0,-8-9-6784,37 29 6784,-32-24-4537,62 42 4537,-59-40-29,57 34 29,-48-32-3025,41 25 3025,-43-23 902,36 14-902,-52-21 3471,28 6-3471,-31-9 0,4-2 0,-5-2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7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94 117 24575,'-6'0'0,"0"0"0,2 3 0,-2-2 0,3 4 0,-1-1 0,-2 0 0,3 7 0,-1-6 0,-4 21 0,3-19 0,-4 32 0,5-31 0,-1 33 0,7-34 0,-1 23 0,5-26 0,9 21 0,-7-22 0,12 14 0,-12-13 0,15 2 0,-14-3 0,17-3 0,-17-3 0,22-6 0,-20 4 0,15-6 0,-22 7 0,5-2 0,-6 2 0,4-7 0,-4 6 0,3-16 0,-3 15 0,3-28 0,-2 25 0,-1-34 0,-3 32 0,-6-30 0,5 31 0,-19-31 0,13 30 0,-28-24 0,24 26 0,-24-12 0,29 14 0,-28-2 0,26 5 0,-33 4 0,33 4 0,-15-1 0,20 0 0,-6 11 0,4-8 0,-3 20 0,7-20 0,-2 5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24575,'5'0'0,"0"0"0,1 0 0,-3-2 0,-1-1 0,-2-3 0,0 1 0,14-20 0,-10 15 0,29-41 0,-28 39 0,16-18 0,-11 11 0,14-5 0,-10 0 0,24-17 0,-31 30 0,31-30 0,-28 34 0,36-34 0,-35 35 0,44-37 0,-43 35 0,43-26 0,-44 28 0,18-8 0,-2 6 0,-14 1 0,33-5 0,-26 8 0,6-1 0,-9 3 0,-11 1 0,4-1 0,-4 2 0,1 0 0,-1 0 0,2 2 0,-3-1 0,1 1 0,-1-2 0,0 3 0,1-3 0,-3 3 0,-1-3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0,-3 2 0,6 1 0,-5 0 0,9 2 0,-10-2 0,14 9 0,-12-7 0,8 7 0,-9-12 0,6 10 0,-3-6 0,18 15 0,-17-13 0,14 13 0,-16-17 0,7 9 0,-10-7 0,7 4 0,-7-5 0,8 6 0,-8-5 0,4 6 0,-6-4 0,3-3 0,-3 1 0,1-1 0,-4 0 0,1 2 0,-8 3 0,7-2 0,-17 21 0,13-20 0,-18 28 0,16-30 0,-22 28 0,21-27 0,-23 26 0,24-24 0,-12 16 0,16-19 0,0 4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 24575,'-5'-2'0,"0"1"0,-1-1 0,1 2 0,-1 0 0,1 0 0,-3 0 0,2 0 0,-11 5 0,11-2 0,-23 12 0,23-8 0,-19 12 0,18-14 0,-5 21 0,8-19 0,-1 29 0,5-27 0,7 27 0,-2-27 0,16 20 0,-15-21 0,30 16 0,-28-18 0,30 8 0,-29-14 0,25 3 0,-25-6 0,15 3 0,-18-3 0,11 1 0,-9-1 0,6 0 0,-10 1 0,1 2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24575,'5'0'0,"0"0"0,1 0 0,-1-3 0,0 3 0,13-5 0,-10 4-6784,28-6 6784,-26 6 0,26-9 0,-28 7 0,17-5 0,-18 2 0,5 3 0,-9-2 6784,0 2-6784,-1 0 0,1 1 0,0-5 0,2 5 0,-5-15 0,3 12 0,-6-12 0,3 10 0,-12-10 0,7 12 0,-15-9 0,13 10 0,-13-2 0,13 4 0,-13 2 0,12 0 0,-14 7 0,14-3 0,-16 21 0,16-19 0,-12 37 0,13-37 0,2 44 0,5-42 0,3 19 0,0-22 0,9 8 0,-7-6 0,26 22 0,-21-22 0,23 21 0,-24-25 0,22 11 0,-22-11 0,20 3 0,-21-4 0,16-2 0,-16-2 0,16-4 0,-16 3 0,9-9 0,-11 10 0,1-10 0,-4 11 0,0-4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24575,'5'15'0,"-4"-8"0,4 8 0,-5-10 0,2-2 0,1 33 0,0-25 0,0 25 0,-3 19 0,0-35 0,0 50 0,0-59 0,0 25 0,0-26 0,4 23 0,-2-24 0,10 17 0,-11-18 0,14 12 0,-11-16 0,6 3 0,-7-7 0,-1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24575,'0'5'0,"0"1"0,0-1 0,0 0 0,0 1 0,2-3 0,1 4 0,5 44 0,-5-32 0,4 44 0,-4-46 0,0 26 0,0-22 0,-1 9 0,-1-19 0,3 11 0,-3-6 0,8 23 0,-5-30 0,14 25 0,-11-28 0,10 13 0,-13-20 0,3 5 0,-7-7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22 24575,'-6'-2'0,"1"1"0,0-1 0,2-1 0,-2 3 0,-1-3 0,-26-1 0,17 2 0,-29-2 0,36 4 0,-22 0 0,22 0 0,-14 4 0,15-2 0,-8 9 0,46 22 0,-27-18 0,35 18 0,-15-23 0,-14-5 0,26 11 0,-27-14 0,17 15 0,-18-15 0,7 15 0,-10-13 0,-2 6 0,-1-5 0,-4 8 0,1-6 0,-3 3 0,3-6 0,-4-3 0,5 4 0,-5-5 0,-1 7 0,0-5 0,-2 5 0,-4-2 0,2 1 0,-10 2 0,8-5 0,-6-1 0,6-2 0,-1 0 0,5 0 0,2 0 0,4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24575,'5'0'0,"5"0"0,-3 0 0,3 0 0,-5 0 0,0 0 0,1 0 0,8-3 0,-1 3 0,29-5 0,-25 4 0,33-4 0,-35 2 0,29-4 0,-29 3 0,12-1 0,-24 3 0,-1 1 0,-5-1 0,0 2 0,1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24575,'0'6'0,"0"-1"0,5 5 0,-4-4 0,4 4 0,7 38 0,-9-32 0,11 44 0,-14-51 0,10 43 0,-8-38 0,7 63 0,-6-63 0,2 53 0,-2-55 0,7 31 0,-6-37 0,4 6 0,-6-15 0,-2-2 0,0 2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0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24575,'-8'5'0,"4"-1"0,-3 4 0,6-3 0,-4 1 0,-13 24 0,8-18 0,-21 31 0,23-34 0,-36 46 0,32-40-3392,-18 27 0,1 1 3392,20-24-3029,-37 57 3029,42-61 0,-14 25 0,18-33 0,3 4 0,-3-8 0,3-3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68 24575,'-2'-5'0,"1"0"0,-4 2 0,5-2 0,-5 4 0,-15-16 0,5 9 0,-15-10 0,18 12 0,-15 9 0,18-2 0,-19 11 0,21-8 0,-13 15 0,13-11 0,-10 23 0,12-21 0,1 36 0,7-35 0,14 34 0,-9-38 0,26 24 0,-25-28 0,32 11 0,-31-13 0,14 1 0,-18-2 0,4-4 0,-4 2 0,9-17 0,-11 13 0,10-26 0,-12 23 0,10-25 0,-11 25 0,6-21 0,-6 22 0,1-2 0,1 11 0,2 11 0,-1-5 0,3 3 0,-7-5 0,12 7 0,-7-4 0,26 24 0,-21-25 0,26 21 0,-11-18 0,-3 1 0,7-2 0,-22-8 0,3-1 0,-8-3 0,-2 0 0,0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24575,'6'0'0,"-3"2"0,2-1 0,-3 1 0,6 3 0,-2-4 0,2 4 0,-3-5 0,3 0 0,26 0 0,-19 0 0,23 0 0,-31 0 0,36-8 0,-29 4 0,34-9 0,-41 10 0,6-2 0,-11 5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24575,'0'5'0,"2"1"0,-1-1 0,4-2 0,-2 2 0,0-2 0,4 16 0,-4-12 0,22 66 0,-18-56-3392,10 41 0,-1 1 3392,-13-40-682,16 72 682,-15-78 0,4 27 0,-5-33 0,1 6 0,-3-13 1611,1 0 1,-2-3-1,0 0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45 120 24575,'8'0'0,"0"0"0,-3 0 0,7 3 0,-5-3 0,8 5 0,-9-4 0,2 1 0,0-2 0,-2 0 0,6-3 0,-6 3 0,7-10 0,-7 8 0,4-14 0,-4 13 0,4-19 0,-7 17 0,5-12 0,-8 8 0,2 1 0,-4 0 0,-3 0 0,-1 4 0,-7-5 0,6 8 0,-10-4 0,10 5 0,-16 5 0,16-4 0,-25 15 0,24-10 0,-23 13 0,23-12 0,-5 3 0,1 7 0,8 5 0,-4 4 0,13 14 0,-1-23 0,22 22 0,-18-28 0,27 13 0,-28-19 0,31 9 0,-28-12 0,21 5 0,-21-7 0,12-3 0,-11 3 0,13-10 0,-19 6 0,16-9 0,-16 5 0,12-8 0,-13 6 0,4 0 0,-8 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24575,'3'2'0,"2"-2"0,-2 5 0,0-2 0,2 3 0,0 8 0,1-6 0,4 21 0,-4-20 0,9 32 0,-11-28 0,20 38 0,-18-38 0,35 45 0,-32-46 0,36 41 0,-38-45 0,36 25 0,-32-28 0,27 12 0,-30-13 0,10 1 0,-13-5 0,-2 0 0,-1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24575,'6'0'0,"-3"-3"0,1 3 0,-1-3 0,3 3 0,-1 0 0,0 0 0,5 0 0,-3 0 0,17 0 0,-15 0 0,25 0 0,-25 0 0,24 0 0,-24 0 0,23-2 0,-24 1 0,21-6 0,-21 6 0,12-7 0,-17 5 0,2-2 0,-7 0 0,1-1 0,-1 1 0,2-15 0,0 11 0,0-13 0,0 16 0,-3-29 0,3 23 0,-5-49 0,4 49 0,-6-39 0,6 36 0,-4-20 0,5 21 0,0 2 0,2 10 0,1 4 0,0-2 0,0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24575,'5'0'0,"-2"2"0,2 1 0,-5 2 0,5-2 0,-4 4 0,1-3 0,3 13 0,-4-9 0,4 26 0,-5-24 0,0 33 0,0-33 0,0 31 0,0-15 0,0 0 0,0-4 0,0-17 0,0 0 0,2-2 0,-1-3 0,1-3 0,-2-2 0,2-8 0,-1 6 0,18-32 0,-10 22 0,20-23 0,-19 30 0,12-2 0,-17 9 0,9 0 0,-10 1 0,6 4 0,-4 1 0,2 0 0,-6 2 0,3-2 0,-2 2 0,3-2 0,-4 2 0,8 5 0,-6-3-6784,11 19 6784,-11-17-1381,8 30 1381,-11-29 0,6 26 0,-6-33 0,1 9 0,-4-15 6099,1-12-6099,-1 10 0,6-20 0,-2 17 516,2-7 1,-4 12-1,0 1 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24575,'2'2'0,"-1"3"0,1-2 0,-2 5 0,0-2 0,0 1 0,3 13 0,-3-11 0,3 13 0,-3-16 0,0 16 0,0-11 0,0 14 0,0-21 0,-3 2 0,3-13 0,-3 6 0,3-4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0,-1 0 0,5 4-1696,-3 0 0,0 1 0,-4-3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17532,'-2'-5'0,"-1"2"3152,-3 0-3152,1 3 1207,-1 0-1207,-1 0 636,1 0-636,-5 3 2048,5-3-2048,-9 7 0,6-3 0,-9 6 0,11-4 0,-5 6 0,18 16 0,-9-13 0,12 10 0,-3-18 0,-1-4 0,8 5 0,-7-5 0,12 2 0,-11-5 0,7 3 0,-8-3 0,4-5 0,-4 1 0,2-6 0,-3 6 0,3-12 0,-4 10 0,0-16 0,-4 17 0,0-5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0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24575,'5'0'0,"1"0"0,0 0 0,4-2 0,-3 1 0,33-6 0,-27 3 0,53-9 0,-53 8 0,54-10 0,-53 11 0,41-7 0,-45 8 0,13-2 0,-17 4 0,-3-2 0,-1 3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24575,'0'5'0,"-2"-2"0,1 2 0,-1-2 0,2 2 0,0 0 0,0 39 0,0-30 0,0 39 0,0-45 0,2 33 0,-1-29 0,3 40 0,-3-41 0,6 39 0,-6-38 0,11 26 0,-10-30 0,7 4 0,-8-12 0,1-3 0,-2 0 0,0 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29 24575,'-8'0'0,"2"0"0,-2 0 0,3 0 0,-1 0 0,-4 0 0,3 0 0,-10 5 0,12-2 0,-12 10 0,15-7 0,-3 11 0,8-10 0,5 6 0,-2-10 0,6 4 0,-5-6 0,13 4 0,-13-5 0,17-10 0,-16 8 0,9-20 0,-13 17 0,5-25 0,-5 21 0,1-13 0,-2 18 0,-3-1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24575,'0'6'0,"0"-1"0,0 0 0,0 1 0,-3-1 0,3 0 0,-3 19 0,1-16 0,1 37 0,-1-37 0,2 50 0,0-43 0,0 48 0,0-48 0,5 33 0,-4-39 0,8 15 0,-5-18 0,3 0 0,-1-4 0,-3-5 0,-1 0 0,3-4 0,-4 1 0,4 0 0,-5 4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24575,'0'6'0,"0"-1"0,3-2 0,-3 2 0,5-5 0,-5 5 0,5 0 0,-2-1 0,12 8 0,-10-8 0,17 4 0,-18-6 0,18-5 0,-16 0 0,8 0 0,-11-1 0,9-4 0,-5 1 0,22-15 0,-22 13 0,15-15 0,-22 17 0,0-16 0,-3 18 0,-7-17 0,3 20 0,-13-8 0,13 10 0,-16 2 0,16-1 0,-10 9 0,10-9 0,-8 18 0,11-13 0,-8 16 0,11-15 0,-7 26 0,10-22 0,3 28 0,2-31 0,10 16 0,-10-17 0,13 8 0,-13-11 0,5 3 0,-6-7 0,1 5 0,-1-4 0,14 1 0,-12-2 0,28 2 0,-26-1 0,31 1 0,-32-2 0,18-4 0,-20 2 0,3-5 0,-7 6 0,-1-1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24575,'0'8'0,"0"0"0,0 4 0,0-5 0,3 3 0,0 9 0,2-8 0,-2 13 0,2-11 0,-5-5 0,3-5 0,-6-9 0,2 0 0,-1-5 0,2 4 0,0-2 0,0-14 0,0 5 0,2-16 0,4 13 0,9-4 0,2 10 0,17 2 0,3 22 0,-9-8 0,-4 15 0,-15-1 0,-4-4 0,7 16 0,-6-12 0,2 8 0,-3-9 0,-2 4 0,2-9 0,-5 1 0,3-5 0,-1-2 0,-1 2 0,1-2 0,0 0 0,1-1 0,0-2 0,0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24575,'-3'-2'0,"-2"1"0,-3-3 0,2 3 0,-21-6 0,17 6 0,-12-4 0,9 5 0,6 0 0,-13 2 0,13-1 0,-13 6 0,15-4 0,-4 5 0,9-3 0,2-2 0,1 2 0,7 3 0,-4-4 0,12 10 0,-14-10 0,18 9 0,-19-7 0,18 4 0,-19-4 0,20 6 0,-17-8 0,14 13 0,-14-12 0,6 12 0,-9-11 0,2 7 0,-4-7 0,-7 6 0,5-6 0,-12 5 0,10-8 0,-14-1 0,11-2 0,-10 0 0,5-3-6784,-14-2 6784,12 1 0,-18-8 0,26 8 0,-13-6 0,16 5 0,-3-1 0,4 1 0,2 2 0,0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24575,'5'0'0,"1"0"0,-1 0 0,0 0 0,1 0 0,1 0 0,-1 0 0,19-2 0,-18-1 0,16-3 0,-19 3 0,15-2 0,-13 2 0,20-2 0,-20 2 0,6-2 0,-10 4 0,-2-1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24575,'3'2'0,"-1"1"0,0 0 0,-1 2 0,4-5 0,5 27 0,-1-10 0,2 12 0,1 3 0,-4-6 0,1 0 0,1 10 0,-10-27 0,5 15 0,-4-17 0,4 0 0,-5-7 0,0 0 0,-1-5 0,-1 2 0,2 0 0,0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 24575,'-2'-3'0,"-1"0"0,-3 1 0,-1 1 0,1-1 0,-2 2 0,2 0 0,3-3 0,-9 3 0,7-3 0,-14 3 0,11 3 0,-9 4 0,13 0 0,-4 15 0,8-14 0,3 19 0,-3-20 0,7 15 0,-3-12 0,6 8 0,-4-12 0,-1 3 0,0-8 0,-2 4 0,2-5 0,3 3 0,0-3 0,10-3 0,-8 0 0,10-4 0,-11-2 0,8-14 0,-10 12 0,5-16 0,-11 19 0,1-9 0,-2 10 0,-2-3 0,1 9 0,4 4 0,-2 3 0,4 2 0,2 12 0,-6-9 0,16 21 0,-15-21 0,17 13 0,-14-19 0,5 6 0,-5-10 0,-5 4 0,3-5 0,-3 3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24575,'5'0'0,"-2"2"0,2-1 0,-2 1 0,7 0 0,-4-1 0,4 1 0,-4-2 0,-1 0 0,3 0 0,-5-2 0,11 1 0,-9-1 0,5 0 0,-5 1 0,0-2 0,1 3 0,2-2 0,-5-1 0,-1 0 0,-2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1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24575,'0'5'0,"0"1"0,0 0 0,3-3 0,-3 2 0,3 0 0,-1 4 0,-1 0 0,14 41 0,-10-34 0,13 52 0,-14-55-6784,11 60 6784,-13-53-2269,8 34 1,0 0 2268,-7-35 0,9 42 0,-1 2 0,-6-41 0,5 42 0,-5-44 0,-4-11 4537,6 16-4537,-9-20 6784,4 3-6784,-7-9 0,4-1 0,-1 2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24575,'0'8'0,"2"-3"0,-1 2 0,1-3 0,-2 3 0,3 6 0,0-1 0,7 35 0,-6-29 0,5 30 0,-8-40 0,4 25 0,-5-23 0,7 34 0,-6-34 0,4 16 0,-2-22 0,-3 3 0,2-6 0,-2 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24575,'5'3'0,"3"2"0,-3-5 0,1 5 0,3-2 0,-5 0 0,6-1 0,-4-2 0,-1 0 0,0 0 0,1 0 0,1 0 0,-1 0 0,2 0 0,-5-2 0,2-3 0,-2 1 0,4-8 0,4 8 0,-2-6 0,1 6 0,3-8 0,-6 8 0,7-14 0,-10 12 0,1-7 0,-8 7 0,0 0 0,-2 2 0,-1 3 0,1-1 0,0 2 0,-1-3 0,-2 3 0,2-3 0,-14 3 0,12 0 0,-17 0 0,18 0 0,-13 5 0,15-2 0,-11 10 0,11-9 0,-5 20 0,7-18 0,1 28 0,2-25 0,2 20 0,-1-21 0,8 16 0,-5-16 0,11 16 0,-11-16 0,13 11 0,-12-15 0,16 8 0,-13-8 0,19 1 0,-19-3 0,19 1 0,-20-3 0,15 3 0,-15-3 0,13-3 0,-13 3 0,5-5 0,-6 4 0,-3-1 0,-1 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 24575,'-4'-3'0,"-2"2"0,3-2 0,-4 3 0,1 0 0,0 0 0,-1 0 0,-5 3 0,4 1 0,-13 2 0,13-3 0,-7 3 0,11-5 0,1 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24575,'-7'3'0,"1"-3"0,2 6 0,-1-5 0,4 4 0,-8-1 0,5-1 0,-17 9 0,12-7 0,-12 6 0,17-7 0,-2-1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24575,'-3'4'0,"2"1"0,-2-1 0,3 2 0,-3 1 0,3-1 0,-6-3 0,5 0 0,-2-3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24575,'-4'3'0,"1"0"0,0 1 0,3 1 0,-6-4 0,2 10 0,-2-9 0,-3 15 0,4-15 0,0 7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24575,'-4'3'0,"1"1"0,3 2 0,0 0 0,0 4 0,0-3 0,0 2 0,0 5 0,0-2 0,0 3 0,0-6 0,0-2 0,0-1 0,-3-3 0,3 3 0,-3-2 0,3 2 0,-3 6 0,2-7 0,-2 3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24575,'0'6'0,"0"1"0,0-1 0,0 0 0,0 1 0,0-1 0,0 0 0,0 1 0,0-1 0,0 0 0,0 1 0,3 2 0,-2-2 0,2 7 0,-3-6 0,-3 21 0,2-16 0,-5 34 0,6-32 0,-3 19 0,3-29 0,0 3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24575,'4'7'0,"1"-1"0,-4 3 0,5-5 0,-6 5 0,12 8 0,-10-7 0,15 19 0,-15-21 0,12 7 0,-13-9 0,8 1 0,-6-4 0,6 8 0,-2-8 0,0 5 0,-5-8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24575,'3'4'0,"0"-1"0,4-1 0,-1-1 0,0 2 0,6 0 0,-1 0 0,4 3 0,-5-2 0,-1-1 0,-5-3 0,-2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1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24575,'0'6'0,"2"-1"0,-1 1 0,1 0 0,1 2 0,-3-2 0,5 2 0,-4-2 0,7 19 0,-5-17 0,5 62 0,-2-56 0,0 64 0,-3-66 0,4 48 0,-6-47 0,7 42 0,-8-44 0,8 32 0,-7-34 0,11 27 0,-10-27 0,13 24 0,-10-27 0,5 16 0,-7-17 0,2 3 0,-2-6 0,0 1 0,2 0 0,-2 2 0,1 1 0,1-3 0,-5-3 0,3-3 0,-3-3 0,2-10 0,-1 8 0,4-20 0,-5 19 0,3-9 0,-1-8 0,-1 15 0,1-20 0,1 9 0,-2 7 0,1-26 0,0 31 0,-1-36 0,1 35 0,-2-15 0,0 3 0,0-5 0,3 2 0,0-11 0,0 30 0,2-32 0,-4 29 0,4-26 0,-5 27 0,3-19 0,-3 20 0,0-8 0,0 10 0,0 0 0,0 1 0,0-1 0,-3 3 0,3-2 0,-5 4 0,1-1 0,-1-1 0,-1 3 0,3-6 0,-2 6 0,2-3 0,-3 3 0,0 0 0,1 0 0,-1 0 0,-2 0 0,1 0 0,-8 0 0,7 0 0,-23 0 0,21 0 0,-16 0 0,20 0 0,-2 0 0,4 3 0,2-3 0,2 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24575,'4'-3'0,"1"3"0,-4-6 0,5 5 0,-6-4 0,9-2 0,-5 3 0,14-10 0,-13 9 0,18-16 0,-20 15 0,8-5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24575,'6'-2'0,"-3"-5"0,0 0 0,0 1 0,-2 0 0,4 2 0,-4-2 0,2-1 0,0 1 0,-3 0 0,6-4 0,-2 3-1696,5-11 0,-5 13 0,2-7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24575,'3'-7'0,"-2"1"0,2 0 0,0 2 0,-3-2 0,6-6 0,-5 3 0,4-17 0,-4 17 0,2-12 0,-3 14 0,0-5 0,0 7 0,0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24575,'2'-4'0,"2"-1"0,2 4 0,-2-5 0,1 6 0,-4-6 0,5 5 0,-3-5 0,4 3 0,7-9 0,-5 7 0,14-15 0,-17 14 0,5-6 0,-11 9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52 284 24575,'0'-7'0,"0"1"0,0-1 0,0 1 0,0-6 0,0 4 0,0-4 0,-6-32 0,5 28 0,-16-56 0,8 41 0,-4-8 0,8 18 0,5 19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 24575,'-3'-6'0,"0"-1"0,0 4 0,2-3 0,-5 5 0,6-4 0,-3 7 0,3-7 0,0 4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24575,'3'3'0,"0"0"0,0 1 0,-2 1 0,4-1 0,-4 2 0,2 0 0,2 12 0,-3-9 0,3 42 0,-5-33-3392,2 31 0,-1 2 3392,0-19-2269,1 48 1,-1 3 2268,-5-37-1012,1 27 1,0 21 0,-1-20 1011,-5-22-5,3 20 1,-2 9 4,-10 3 0,-1-8 0,2-7 0,-7 17 0,-6 21 0,5-23 3029,5-22-3029,-7 11 0,-8 17 0,9-21 4530,11-28-4530,-9 20 0,-7 17 0,7-19 6774,9-25-6774,-14 35 0,-5 2 0,2-29 0,-1 15 31,3-31-31,25-20 0,-6-2 0,13-1 0,-4-6 0,8 5 0,-6-4 0,3 4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24575,'0'6'0,"0"3"0,0-2 0,0 2 0,0-2 0,0 2 0,0-2 0,-2 16 0,-2-13 0,-2 27 0,-1-26 0,-2 37 0,5-35 0,-8 41 0,11-39 0,-5 34 0,6-35 0,3 18 0,0-27 0,4 3 0,-1-8 0,3 0 0,-2 0 0,2 0 0,12 0 0,-11 0 0,35 0 0,-21-3 0,30 3 0,-28-3 0,9 3 0,-24 0 0,7 3 0,-11-3 0,-1 6 0,0-5 0,3 4 0,-2-1 0,3-1 0,-8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24575,'0'6'0,"0"0"0,3-2 0,-3 2 0,3-3 0,3 17 0,-5-10 0,8 13 0,-9-15 0,3 12 0,-3-11 0,-3 20 0,3-20 0,-6 14 0,5-15 0,-5 1 0,6-6 0,-3-3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1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24575,'-6'10'0,"3"-5"0,1 8 0,-1-10 0,2 2 0,-6 16 0,6-11 0,-5 23 0,6-25 0,3 12 0,0-13 0,3 3 0,-1-6 0,-2 1 0,12 0 0,-12 1 0,22 2 0,-19-4 0,9-2 0,-12-5 0,0 0 0,-1 0 0,-1-12 0,1 9 0,-2-20 0,-2 18 0,-6-20 0,3 19 0,-7-14 0,8 18 0,-12-7 0,9 10 0,-7-3 0,9 5 0,1 3 0,-1-3 0,2 5 0,0-2 0,-2 0 0,4 2 0,-1-1 0,2 1 0,-3-2 0,3 2 0,-3 1 0,6-2 0,5 10 0,-1-11 0,8 12 0,-8-14 0,6 4 0,-7-5 0,7-3 0,-8 0 0,2-7 0,-7 3 0,2-14 0,-1 13 0,-3-11 0,-2 16 0,-4-5 0,2 7 0,0 1 0,0 3 0,1 5 0,2-1 0,0 8 0,3-7 0,3 2 0,-3-5 0,5-4 0,-2 1 0,0-4 0,2 1 0,-2-9 0,1 6 0,-2-12 0,-5 11 0,3 0 0,-3 8 0,3 3 0,3 0 0,0-3 0,3-1 0,-3-2 0,-1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24575,'3'4'0,"-2"1"0,5-1 0,-6 2 0,9 6 0,-8-4 0,8 1 0,-6 8 0,3-11 0,1 20 0,-4-18 0,0 7 0,-3-8 0,0-7 0,0-3 0,0-5 0,0-1 0,0 3 0,3-15 0,0 11 0,7-25 0,-3 25 0,5-22 0,-8 22 0,7-13 0,-7 12 0,14-7 0,-7 7 0,16 2 0,-15 3 0,16 5 0,-18-2 0,10 3 0,-13 0 0,5 3 0,-5 1 0,8 8 0,-8-5 0,14 19 0,-16-13 0,12 30 0,-15-28 0,3 25 0,-5-28 0,0 15 0,0-16 0,0 7 0,3-14 0,-2 2 0,2-6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24575,'0'7'0,"2"-4"0,-1 3 0,2-3 0,0 1 0,-2 10 0,1-8 0,1 45 0,-2-30 0,2 43 0,-3-47 0,0 60 0,0-58 0,0 33 0,0 1 0,0-35 0,0 53 0,0-61 0,2 22 0,-1-23 0,2 0 0,-3-10 0,0-8 0,0 1 0,0-1 0,-6-14-1696,5 12 0,-5-10 0,6 18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 24575,'6'0'0,"0"0"0,-2-3 0,1 2 0,-1-1 0,-1-1 0,9 2 0,-7-2 0,6 3 0,-4 0 0,-1 0 0,0 0 0,6 6 0,-4-2 0,7 14 0,-8-13 0,2 18 0,-3-18 0,1 21 0,-4-17 0,-3 15 0,-3-19 0,-18 14 0,11-16 0,-22 14 0,22-13 0,-36 8 0,32-8 0,-32 2 0,37-9 0,-9-1 0,14-2 0,-2-3 0,6 4 0,-3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24575,'3'4'0,"3"10"0,1-11 0,8 19 0,-10-16 0,3 9 0,6-1 0,-10-5 0,13 3 0,-14-7 0,9 2 0,-4-3 0,9 4 0,-12-4 0,12-1 0,-12-3 0,4-3 0,-3-1 0,-5-2 0,4 6 0,-1-15 0,-1 10 0,0-25 0,-3 20-6784,0-25 6784,0 25 0,0-13 0,3 21 0,0 0 0,4 6 0,13 15 0,-10-14 0,13 17 0,-13-18 0,0 5 6784,-1-5-6784,3 7 0,1-6 0,12 15 0,-10-14 0,-1 5 0,-11-11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24575,'6'0'0,"1"0"0,2 0 0,-2 0 0,2 0 0,9 5 0,-9-3 0,14 4 0,-15-6 0,15 0 0,-14 0 0,20 0 0,-20 0 0,14 0 0,-15 0 0,4 0 0,-9 0 0,0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24575,'0'7'0,"-2"-4"0,1 3 0,-5-6 0,5 12 0,-1-7 0,-1 26 0,-1-20 0,-5 66 0,4-55 0,0 35 0,5-39 0,0-10 0,3 27 0,6-13 0,-2 4 0,5-6 0,-8-19 0,-1 5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75 24575,'-6'-10'0,"2"1"0,-2 5 0,3-2 0,-1 3 0,-1-1 0,-5-4 0,2 3 0,-12-7 0,11 8 0,-14-5 0,14 9 0,-17 2 0,16 0 0,-11 15 0,17-12 0,-2 27 0,6-21 0,6 26 0,-2-27 0,17 21 0,-12-24 0,17 12 0,-18-17 0,15 6 0,-14-7 0,11-1 0,-6-1 0,-1-5 0,-1 6 0,-9-6 0,3 5 0,-2-5 0,2 3 0,0-4 0,1 4 0,4-11 0,-3 5 0,7-12 0,-8 7 0,-1-2 0,-3 6 0,0 4 0,-2 6 0,4 3 0,-4 4 0,5 2 0,-6 12 0,3 0 0,-3 15 0,-3 0-6784,-3 22 6784,2-26-4537,-14 33 4537,15-52-2263,-25 49 2263,24-48-519,-34 43 519,31-46 3159,-20 15-3159,17-22 4723,-6-7-4723,9-1 0,-5-3 4680,6-4-4680,-4 0 0,-15-34 0,12 28 1541,-7-35-1541,16 42-1696,1-23 0,3 24 0,0-5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45 24575,'-4'-6'0,"-2"2"0,6-1 0,-6 4 0,5-5 0,-5 5 0,6-4 0,-6 4 0,2-2 0,-2 0 0,-6 3 0,4-3 0,-7 8 0,8-3 0,-5 12 0,4-12 0,-7 20 0,10-15 0,-12 24 0,15-21 0,-4 22 0,7-23 0,13 14 0,-8-18 0,17 9 0,-15-13 0,18-1 0,-16-1 0,27-19 0,-26 13 0,26-25 0,-30 22 0,7-10 0,-14 13 0,5-8 0,-3 7 0,3-19 0,-5 18 0,0-9 0,-3 14 0,3-1 0,-3 7 0,11 7 0,-6-1 0,10 4 0,2 11 0,-7-16 0,26 31 0,-28-28 0,29 16 0,-28-22 0,12 8 0,-12-14 0,-2 4 0,-1-5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24575,'6'6'0,"-2"1"0,5-4 0,9 9 0,-9-10 0,11 9 0,-13-10 0,3 1 0,10 1 0,-10-2 0,36 2 0,-31-3 0,37-6 0,-38 5 0,24-11 0,-29 11 0,5-8 0,-11 8 0,-3-1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24575,'3'6'0,"0"0"0,1 1 0,1-1 0,-1 3 0,-1-2 0,6 19 0,-5 1 0,5 26 0,-5-23-6784,1 32 6784,-4-48-1389,5 54 1389,-6-54 0,9 38 0,-5-42 0,5 7 0,-3-14 0,-2-3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1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40 24575,'2'3'0,"-1"2"0,1-2 0,-2 2 0,3-1 0,-3 8 0,5-10 0,1 38 0,-2-30 0,6 43 0,-9-43 0,9 38 0,-9-37 0,7 40 0,-8-40 0,8 37 0,-7-38 0,6 36 0,-6-36 0,4 28 0,-4-29 0,6 26 0,-6-25 0,9 28 0,-9-29 0,7 14 0,-5-19 0,0 3 0,0-4 0,1 3 0,-2 0 0,8 4 0,-9-3 0,6 4 0,-6-11 0,1-1 0,-2-4 0,0-19 0,0 14 0,8-43 0,-1 22 0,1-10 0,0 18 0,-3 0 0,-1 12 0,9-37 0,-12 36 0,9-44 0,-9 44 0,6-29 0,-5 32 0,3-17 0,-3 21 0,-1-26 0,1 25 0,1-30 0,-3 26 0,3-23 0,-3 24 0,-3-15 0,3 17 0,-3-3 0,3 4 0,-2 0 0,1 1 0,-2-4 0,3 3 0,-2 0 0,-1 4 0,-3 2 0,0 0 0,1 0 0,-9 0 0,7 0 0,-16 0 0,14 0 0,-24 0 0,23 0 0,-21 0 0,23 0 0,-18 2 0,18-1 0,-16 4 0,17-4 0,-4 1 0,8 1 0,3-3 0,1 3 0,1-3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24575,'6'0'0,"0"0"0,0 0 0,4 0 0,-3 0 0,-1 2 0,5-1 0,-6 2 0,7-3 0,-6 0 0,4 0 0,-6-3 0,7-1 0,-7 1 0,5-3 0,-5 3 0,1-7 0,-4 3 0,5-11 0,-6 10 0,3-19 0,-3 18 0,-5-17 0,0 14 0,-4-9 0,3 10 0,-1-1 0,1 5 0,-1 4 0,1 0 0,-3 6 0,1-3 0,-1 3 0,3 3 0,-1-2 0,1 5 0,-6 12 0,7-12-6784,-10 46 6784,14-41-4537,4 60 4537,-1-59-1703,23 36 1703,-21-42-101,30 17 101,-27-20 0,30 11 0,-26-16 0,37 5 0,-35-6 0,41-3 0,-42 2 3642,17-2-3642,-26 1 5448,14-5-5448,-11 3 3755,12-8-3755,-12 11 0,-2-5 0,-1 6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24575,'-6'0'0,"-4"-3"0,6 2 0,-2-2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24575,'-7'0'0,"4"3"0,-3-2 0,2 1 0,-2 1 0,-1 1 0,4-1 0,0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24575,'-3'2'0,"-3"-1"0,2 2 0,1 0 0,0 0 0,0 1 0,0-1 0,-4-1 0,4 2 0,-9 2 0,10-2 0,-7-1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24575,'-2'3'0,"1"3"0,-2-3 0,0 4 0,2-1 0,-1 0 0,2 1 0,-3-4 0,-4 22 0,0-19 0,-8 33 0,10-32-1696,-9 20 0,12-23 0,-3 5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24575,'0'6'0,"-3"-2"0,2 1 0,-2-1 0,1-1 0,1 3 0,-11 14 0,10-6 0,-12 18 0,12-21 0,-6 7 0,7-11 0,-5 5 0,6-5 0,-3 5 0,3-8 0,0 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24575,'0'6'0,"0"0"0,3-2 0,-2 2 0,1 0 0,1-2 0,1 24 0,2-22 0,-3 25 0,3-29 0,0 20 0,4-7 0,0 2 0,-4-3 0,-3-10 0,-3 2 0,3-3 0,1 0 0,-1-3 0,0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21821,'7'3'0,"2"0"1327,-2 4-1327,2-4 464,-6 3-464,14 3 236,-8 1-236,13 3 727,-13-7-727,9 3 0,-10-5 0,10 5 0,-14-5 0,2-2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24575,'6'0'0,"0"0"0,1 0 0,-1 0 0,0 0 0,1 0 0,-1 0 0,0 0 0,1 0 0,-1 0 0,0 0 0,0 0 0,12 0 0,-12-3 0,25 0 0,-24-1 0,22-4 0,-23 6 0,5-4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24575,'2'-3'0,"-1"-3"0,5 2 0,-3 1 0,1-3 0,7-3 0,2-5 0,1 1 0,-2 0 0,-3-2 0,-8 10 0,5-7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08:06:1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11 24575,'-4'-3'0,"-1"3"0,2-3 0,-2 3 0,-1 0 0,0 3 0,-2-3 0,-1 10 0,3-5 0,-2 5 0,5-2 0,-3-4 0,3 11 0,1-10 0,4 10 0,1-11 0,8 6 0,-4-6 0,8 4 0,-8-5 0,9-1 0,-10-2 0,12-2 0,-10 1 0,7-4 0,-11 2 0,4-3 0,-8 1 0,3-1 0,-3 0 0,0-2 0,0 2 0,-5-10 0,1 11 0,-4-10 0,2 13 0,0-8 0,3 7 0,-2-3 0,2 1 0,-3 7 0,3-2 0,-2 3 0,2 7 0,0-5 0,-2 18 0,4-15 0,-2 18 0,3-19 0,5 6 0,-1-10 0,2-3 0,-1 0 0,3-18 0,-1 12 0,3-20 0,-7 18 0,-5-10 0,-2 11 0,-4-4 0,5 11 0,0 0 0,3 13 0,0-5 0,0 5 0,0-8 0,0 1 0,0-6 0,0-3 0,3-1 0,-3-3 0,3 6 0,-3-1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24575,'4'-3'0,"-1"0"0,0-1 0,-3-2 0,3 3 0,0-1 0,-2-1 0,1 1 0,1-8 0,-2 4 0,2-4 0,0 8 0,-3-4 0,3 6 0,-3-4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24575,'6'-7'0,"-3"1"0,3 2 0,-5-2 0,2 3 0,-1-6 0,2 4 0,-1-6 0,3 1 0,-2 2 0,-1-3 0,3 10 0,-6-5 0,3 5 0,-3-1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23458,'0'-6'0,"0"0"0,0-1 551,0 1-551,0-1 187,0 1-187,0-1 94,0-2-94,0 2 285,0-11-285,2 10 0,2-19 0,-1 18 0,0-12 0,-3 17 0,0-2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91 24575,'0'-7'0,"0"1"0,-3 2 0,-3-7 0,1 6 0,0-7 0,-1 0 0,2 7 0,-9-13 0,9 16 0,-2-6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24575,'3'9'0,"-3"-2"0,3 2 0,0-3 0,0 6 0,1-4 0,10 38 0,-8-32-8503,17 75 8503,-18-68-940,14 51 1,7 33 0,-5-20 939,-5-22-607,0 1 0,7 25 0,1 7 1,-1-7-1,-6-25 607,1 0-508,-1 1 1,5 21 0,0-1 0,-6-23 507,-2-14 0,10 47 0,-1-4 0,-12-57 589,7 36 1,-1-4-590,-10-47 653,13 41 0,-19-56 1,2-2-1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24575,'6'0'0,"0"0"0,-2 3 0,1-2 0,-4 4 0,5-4 0,11 10 0,-10-6-6784,27 15 6784,-27-14-1206,30 22 1206,-26-21 0,29 25 0,-30-23-388,25 14 388,-26-15 0,11 7 0,-13-11 5994,3 1-5994,-4-5 1748,0 0-1748,1 0 636,-1 0-636,-3-2 0,3 1 0,0-11 0,1 7 0,11-30 0,-10 23 0,16-46 0,-19 45 0,12-48 0,-16 48 0,11-30 0,-11 33 0,5-11 0,-6 14 0,3-2 0,-3 3 0,6 2 0,-5-2 0,4 3 0,-1-1 0,-1-2 0,0 3 0,-3-1 0,0 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 24575,'-6'0'0,"-1"0"0,1 0 0,2 2 0,1 2 0,1-1 0,1 3 0,-2 0 0,3 7 0,0 3 0,0 0 0,3 5 0,0-9 0,4 5 0,2-10 0,-2 8 0,8-4 0,-2 7 0,3-8 0,14 8 0,-17-13 0,24 6 0,-27-13 0,22-7 0,-23 3 0,6-8 0,-10 13 0,1-11 0,-1 7 0,12-21 0,-15 16 0,12-28 0,-13 27 0,2-24 0,-6 26 0,-9-23 0,6 22 0,-17-17 0,18 22 0,-19-9 0,15 13 0,-8-8 0,9 8 0,-4-1 0,5 2 0,-14 0 0,12 0 0,-17 2 0,17-1 0,-9 7 0,14-3 0,-2 1 0,6-3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24575,'0'9'0,"0"-2"0,0 2 0,0-2 0,0 5 0,0-5 0,0 5 0,5 14 0,-1-15 0,8 27 0,-5-29 0,5 11 0,-5-16 0,8 10 0,-7-11 0,15 5 0,-14-8 0,6-3 0,-9 2 0,3-10 0,-2 9 0,14-21 0,-16 17 0,18-32 0,-20 26 0,11-29 0,-14 31 0,0-13 0,0 21 0,-3 0 0,6 14 0,-3-4 0,3 4 0,6 11 0,-7-12 0,20 26 0,-18-27 0,13 10 0,-14-16 0,1 1 0,7 1 0,-6-1 0,7 0 0,-6-2 0,0-2 0,-2 2 0,-1-3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24575,'10'0'0,"-3"0"0,2 0 0,-3 0 0,0 0 0,20-3 0,-12 3 0,16-6 0,-20 5 0,5-5 0,-5 3 0,3-1 0,-4 1 0,0 1 0,-5-2 0,2 0 0,-6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41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0 802 24575,'0'-8'0,"0"1"0,0-1 0,0 0 0,3 0 0,-2 1 0,9-52 0,-5 38-3392,10-36 0,2 0 3392,-8 36-2269,17-31 1,2 0 2268,-17 34 0,20-30 0,16 2 0,-33 29 0,33-24 0,1 3 4537,-28 25-4537,31-17 0,0 1 6784,-32 21-6784,27-10 0,7-3-6784,16-3 6784,-5 2-2269,-10 7 1,-6 3 2268,-30 9 0,34-7 0,-15 3 0,-5 2 0,11-3 1134,-19 5 0,-20 3 0,-1 0 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24575,'-4'3'0,"2"0"0,2 4 0,0-1 0,0 3 0,0-2-6784,-3 31 6784,2-25-2798,-2 47 2798,3-48-949,9 54 949,-7-52-121,12 49 121,-10-51 1217,5 22 0,-5-29 0,-2 4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24575,'3'9'0,"1"-5"0,-1 4 0,0-4 0,-3 2 0,3 3 0,0-2 0,6 22 0,-4-18 0,0 15 0,-2-19 0,3 19 0,1-15 0,5 41 0,-7-40 0,6 40 0,-10-41 0,5 18 0,-9-25 0,2-1 0,-4-4 0,-8-31 0,8 22 0,-12-59 0,12 51 0,-7-47 0,8 54 0,-2-12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24575,'4'-28'0,"1"7"0,-1 16 0,2 1 0,1 0 0,-1-1 0,11-2 0,-10 0 0,15 1 0,-17 3 0,7 3 0,3 0 0,-7 0 0,7 0 0,-11 3 0,1-3 0,2 9 0,0-2 0,4 8 0,-3-4 0,-2 4 0,-3-8 0,-3 5 0,0-5 0,-9 10 0,1-6 0,-16 16 0,12-18 0,-15 11 0,22-16 0,-13 2 0,14-3 0,-2-6 0,3 3 0,3-3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24575,'0'6'0,"3"-2"0,-3 1 0,3-1 0,-3 2 0,3 3 0,-2-2 0,4 3 0,13 21 0,-8-18 0,10 19 0,-17-26 0,12 3 0,-10-5 0,13 2 0,-11-6 0,2 0 0,-6-3 0,6-9 0,-5 3 0,8-17 0,-8 17 0,2-24 0,-6 23 0,3-22 0,-3 23 0,6-12 0,-3 17 0,4-2 0,-4 9 0,3-2 0,0 7 0,7 5 0,-3 1 0,2-1 0,9 15 0,-11-23 0,21 37 0,-22-37 0,17 26 0,-20-25 0,5 6 0,-11-9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24575,'6'0'0,"1"0"0,-1 0 0,0 0 0,9-3 0,-7 2 0,4-4 0,-3 4 0,-5-2 0,25-3 0,-18 5 0,35-13 0,-35 12 0,35-10 0,-35 11 0,18-4 0,-25 4 0,2-2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24575,'0'7'0,"3"-4"0,-2 3 0,4-3 0,-4 4 0,5-1 0,-6 3 0,9 7 0,-8-5-6784,10 29 6784,-9-28-2751,6 48 2751,-4-46 0,-1 57 0,0-56-397,0 59 397,-2-60 0,7 37 0,-4-41 5225,3 13-5225,-2-19 0,-4 2 0,2-6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226 132 24575,'0'-6'0,"-3"2"0,0-4 0,-4 6 0,4-6 0,-9-2 0,10 3 0,-21-11 0,20 10 0,-15-1 0,-8-11 0,14 15 0,-35-18 0,28 22 0,-4-2 0,6 12 0,16-1 0,-5 18 0,6-16 0,8 33 0,-6-31 0,10 16 0,0-10 0,-1-6 0,4 3 0,-3-6 0,-5-9 0,2 6 0,6-5 0,-6 2 0,22-9 0,-20 2 0,26-14 0,-27 12 0,19-17 0,-24 17 0,9-17 0,-13 14 0,2-9 0,-6 14 0,2 1 0,1 10 0,1 0 0,5 13 0,-6-11 0,9 40 0,-8-35 0,5 31 0,-6-36 0,-3 31 0,2-27 0,-16 46 0,13-45 0,-27 40 0,27-43 0,-25 21 0,23-25 0,-9 5 0,-5-14 0,10 4 0,-8-11-6784,-11-12 6784,23 10-281,-40-35 281,41 34 0,-18-20 0,22 27 0,-1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48 24575,'-3'-3'0,"-1"0"0,1 0 0,-6 2 0,5-1 0,-5 2 0,2-3 0,-2-1 0,-1-2 0,-9-4 0,8 6 0,-7-2 0,11 6 0,-2 6 0,2-2 0,4 14 0,0-10 0,6 24 0,0-24 0,6 22 0,-2-24 0,5 6 0,-8-6 0,8-6 0,-8 3 0,11-3 0,-5-3 0,17-6 0,-14 4 0,4-6 0,-11 10 0,6-13 0,-7 8 0,12-18 0,-15 16 0,3-16 0,-5 16 0,0-10 0,0 16 0,0 0 0,3 5-6784,3 12 6784,1-10 0,8 18 0,-7-14 0,12 17 0,-11-20 0,5 11 0,-7-16 0,-4 1 0,0-2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24575,'6'0'0,"-2"3"0,4 0 0,-4 1 0,6-1 0,-4-3 0,0 0 0,3 0 0,1 0 0,11-6 0,-9 5 0,9-8 0,-14 8 0,-1-4 0,-3 4 0,-3-2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24575,'-2'3'0,"-2"9"0,0-8 0,2 8 0,2-5 0,-6 10 0,4-8 0,-3 43 0,5-37 0,0 58 0,0-58 0,8 51 0,-6-51 0,9 23 0,-10-27 0,8 9 0,-5-14 0,2 5 0,-3-11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24:32.143"/>
    </inkml:context>
    <inkml:brush xml:id="br0">
      <inkml:brushProperty name="width" value="0.05" units="cm"/>
      <inkml:brushProperty name="height" value="0.05" units="cm"/>
      <inkml:brushProperty name="color" value="#293362"/>
    </inkml:brush>
  </inkml:definitions>
  <inkml:trace contextRef="#ctx0" brushRef="#br0">0 34 24575,'0'6'0,"0"0"0,2-4 0,-2 3 0,2-1 0,-2 1 0,1 2 0,0-2 0,0 0 0,3 17 0,-3-14 0,5 32 0,-5-32 0,4 28 0,-5-29 0,5 23 0,-4-23 0,4 10 0,-4-17 0,0 0 0,-1-4 0,-2-12 0,2 8 0,-2-28 0,2 25 0,5-39 0,-3 39 0,9-41 0,-9 42 0,11-25 0,-10 28 0,6-6 0,-5 12 0,-1 2 0,1 1 0,6 16 0,-4-12 0,2 14 0,2 12 0,-8-19 0,15 43 0,-7-33 0,1 9 0,-2-17 0,-8-15 0,1-2 0,-2-1 0,3-11 0,-2 7 0,2-6-6784,7-11 6784,-8 15-2955,21-40 2955,-18 39 0,19-28 0,-20 36 0,6-6 0,-3 26 0,-6-10 0,14 35 0,-11-33 0,11 43 0,-10-43 5320,9 30-5320,-11-33 4419,5 7-4419,-7-14 0,0-3 0,-1 0 0,0-1 0,0 0 0,0 0 0,0-1 0,0 1 0,5-27 0,-2 21 0,12-44 0,-9 44 0,16-33 0,-18 40 0,10-12 0,-14 20 0,7 9 0,-6-6 0,12 41 0,-11-36 0,11 58 0,-11-58 0,3 24 0,3-13 0,-6-15 0,11 16 0,-10-24 0,2 0 0,0-17 0,-4 10 0,9-34 0,-8 31 0,12-40 0,-11 40 0,5-17 0,-2 14 0,-2 9 0,3-3 0,1 32 0,-5-16 0,9 45 0,-9-42 0,7 41 0,-9-44 0,8 19 0,-7-26 0,2 2 0,-3-7 0,-1-12 0,2 8 0,-2-8 0,7-12 0,3-8 0,-3 2 0,6-14 0,-10 38 0,2-9 0,-2 16 0,3 14 0,-3-8 0,11 33 0,-11-26 0,15 38 0,-16-39 0,13 22 0,-12-29 0,6 8 0,-7-13 0,0 0 0,-2-3 0,6-8 0,-4 6 0,21-23 0,-17 21 0,11-12 0,2-1 0,-12 13 0,21-16 0,-20 26 0,4-4 0,5 36 0,-11-24 0,18 52 0,-20-51 0,16 43 0,-16-48 0,10 17 0,-12-23 0,1 1 0,-3-5 0,0-10 0,0 8 0,5-26 0,-3 23 0,2-13 0,3 1 0,-2 13 0,7-21 0,-5 30 0,0-10 0,5 34 0,-7-18 0,17 38 0,-16-37 0,15 30 0,-16-35 0,7 12 0,-9-16 0,0 0 0,-2-8 0,2 4 0,0-4 0,6-4 0,-4 6 0,17-22 0,-15 22 0,21-19 0,-21 22 0,8 1 0,-11 6 0,8 22 0,-6-17 0,4 16 0,3 7 0,-8-18 0,18 33 0,-12-34 0,2 4 0,-6-13 0,-7-7 0,0 1 0,0-11 0,2 7 0,5-16 0,-4 16 0,15-13 0,-13 14 0,10-3 0,-11 9 0,11 12 0,-8-5 0,18 24 0,-19-22 0,18 26 0,-18-30 0,11 16 0,-14-21 0,3 5 0,-6-11 0,0 2 0,9-13 0,-7 10 0,14-15 0,-12 18 0,5-6 0,-6 10 0,-1 3 0,0 0 0,11 24 0,-10-17 0,19 39 0,-18-37 0,6 16 0,3-8 0,-8-12 0,10 16 0,-12-23 0,-2 0 0,-1-5 0,-2-1 0,0-6 0,2 6 0,-3-14 0,1 13 0,-1-10 0,2 15 0,1-2 0,0 8 0,5 14 0,-4-9 0,6 10 0,1 9 0,-2-16 0,7 31 0,-10-35 0,7 18 0,-10-23 0,2 4 0,-7-12 0,1 2 0,-5-10 0,4 10 0,-5-13 0,5 13 0,0-3 0,3 9 0,7 12 0,-2-8 0,12 29 0,-11-28 0,16 34 0,-16-35 0,6 14 0,0-6 0,-8-10 0,12 11 0,-13-16 0,4 0 0,-7-8 0,2 2 0,-2-17 0,2 15 0,-2-24 0,2 24 0,-3-12 0,2 18 0,0-2 0,2 8 0,9 18 0,-5-12 0,13 31 0,-16-31 0,16 37 0,-14-38 0,13 37 0,-14-39 0,4 29 0,-7-28 0,2 21 0,-2-21 0,0 21 0,0-23 0,-2 23 0,2-23 0,0 30 0,0-27 0,0 48 0,0-44 0,1 63 0,0-59-6784,2 75 6784,-2-74-4537,4 78 4537,-5-79-3034,7 71 3034,-6-72-1760,7 65 1760,-7-67 0,6 57 0,-7-61 0,2 23 1061,-2-4-1061,0-20 0,3 45 0,-2-45 0,7 47 0,-6-46 2687,7 40-2687,-6-39 0,3 13 4019,-5-18-4019,3 11 4893,-3-10-4893,5 30 0,-5-29 0,6 41 0,-7-40 3455,7 48-3455,-3-19 0,0 2 0,4 18 0,-6-47 0,3 18 0,-2-5 0,-2-16 0,5 36 0,-5-36 0,4 27 0,-3-15 0,0-1 0,2 5 0,-4-19 0,3 11 0,-2-12 0,0 3 0,-1-4 0,2-2 0,0 0 0,2-2 0,-2 1 0,-1 2 0,1 0 0,0 1 0,0 0 0,2-1 0,-4 1 0,3 1 0,-1-2 0,2 2 0,-2-3 0,1 0 0,-1 0 0,1 1 0,-2-1 0,1 2 0,-2-1 0,4-2 0,-4 2 0,3-2 0,-1 0 0,0-2 0,0-2 0,-2 0 0,0-11 0,0 7 0,2-28 0,-2 26 0,3-40 0,-2 37 0,5-29 0,-3 34 0,6-12 0,-5 19 0,8 1 0,-7 0 0,19 23 0,-17-20 0,8 16 0,0 2 0,-12-12 0,22 32 0,-22-32 0,14 20 0,-16-24 0,2 3 0,-5-8 0,0-4 0,-3-8 0,2 5 0,-1-31 0,3 25 0,7-32 0,-4 35 0,8-12 0,-8 20 0,9 1 0,-8 5 0,23 13 0,-21-11 0,30 27 0,-31-27 0,22 25 0,-21-25 0,8 8 0,-9-13 0,-2-2 0,-2-2 0,0-2 0,-4 2 0,7-11 0,-4 8 0,10-17 0,-7 18 0,4-10 0,-3 13 0,-2-4 0,2 5 0,-1-3 0,2 2 0,-1 0 0,1 1 0,-2 1 0,1 0 0,3 5 0,0 0 0,8 9 0,-9-6 0,9 2 0,-12-8 0,4-1 0,-5-5 0,-1 0 0,2 1 0,-2-2 0,10-1 0,-6 0 0,15-2 0,-14 5 0,9 0 0,-10 2 0,5 5 0,-6-2 0,8 6 0,-7-7 0,3 0 0,-4-4 0,-1 0 0,10-3 0,-6 4 0,9-3 0,-10 6 0,2 0 0,-5 2 0,3 1 0,-5-1 0,7 5 0,-5-6 0,2 0 0,-2-7 0,-2 0 0,1 0 0,6-2 0,-2 4 0,16-6 0,-16 6 0,11-2 0,-15 4 0,7 5 0,-7 0 0,9 5 0,-8-6 0,4 3 0,-5-6 0,0-2 0,-1-2 0,0-1 0,3-2 0,-2 2 0,6-1 0,-5 3 0,4 0 0,-3 2 0,0 2 0,0 0 0,1 5 0,0-4 0,3 6 0,-5-6 0,3 3 0,-4-6 0,0-2 0,-1-4 0,2 4 0,-2-3 0,12-4 0,-8 5 0,14-8 0,-12 11 0,14-2 0,-14 3 0,11 7 0,-14-2 0,4 2 0,1 6 0,-4-9 0,9 10 0,-12-13 0,6 2 0,-7-7 0,14-3 0,-10 4 0,18-7 0,-16 9 0,7-2 0,-8 3 0,2 5 0,-5-3 0,8 9 0,-8-7 0,6 3 0,-8-6 0,2-2 0,0-1 0,0-1 0,1 2 0,4-4 0,-2 5 0,2-6 0,-3 6 0,-1 0 0,1 0 0,1 5 0,0-4 0,3 1 0,-5-4 0,4 0 0,8-5 0,-8 6 0,28-9 0,-27 8 0,26-4 0,-29 7 0,15-1 0,-19 4 0,9 0 0,-7-2 0,2-1 0,-3-2 0,5-3 0,-5 1 0,4-2 0,2 3 0,-5 0 0,6 0 0,-4 4 0,-2 0 0,2 0 0,0 7 0,-2-6 0,10 9 0,-9-8 0,5 0 0,-8-4 0,-1-4 0,2 0 0,10-6 0,-6 4 0,14-6 0,-14 9 0,11-2 0,-12 5 0,7 3 0,-8-2 0,10 18 0,-9-16 0,9 15 0,-11-15 0,2 4 0,-3-5 0,0-2 0,-1-2 0,1-2 0,0 0 0,2 2 0,8-6 0,-7 6 0,17-10 0,-15 11 0,6-4 0,-9 7 0,1 0 0,-2 2 0,2-2 0,-2 4 0,1-5 0,2 6 0,-4-8 0,0 0 0,-1-1 0,3-1 0,0 2 0,8-5 0,-7 4 0,6-3 0,-9 7 0,1 0 0,1 7 0,0-6 0,5 12 0,-7-11 0,5 4 0,0 2 0,-2-6 0,2 3 0,-5-7 0,-2-4 0,3-2 0,-1 2 0,10-6 0,-6 6 0,11-7 0,-12 9 0,12-3 0,-12 5 0,11 7 0,-11-4 0,15 17 0,-14-13 0,16 15 0,-16-18 0,7 5 0,-10-10 0,2-1 0,-3-1 0,-2-2 0,2 3 0,6-8 0,-4 6 0,13-13 0,-12 15 0,9-6 0,-7 11 0,1 0 0,-1 0 0,4 9 0,1-3 0,-1 4 0,1-4 0,-9-9 0,2 0 0,-5-4 0,4 2 0,6-5 0,-6 4 0,19-6 0,-20 5 0,22 0 0,-22 4 0,12 4 0,-13-1 0,14 13 0,-12-11 0,18 17 0,-18-18 0,9 9 0,-10-14 0,-1 4 0,-3-7 0,-1 1 0,2-1 0,5-5 0,-2 6 0,9-14 0,-8 13 0,9-8 0,-10 9 0,6 0 0,-7 4 0,11 6 0,-10-1 0,22 14 0,-20-16 0,15 15 0,-15-16 0,2 2 0,-7-4 0,-1-4 0,0 1 0,2-2 0,8-6 0,-4 4 0,9-4 0,-10 8 0,5-2 0,-5 4 0,5 2 0,-6 0 0,5 3 0,-5-3 0,0 2 0,-1-6 0,-2 2 0,0-4 0,0 0 0,0 1 0,5-20 0,-4 15 0,11-34 0,-11 33 0,6-15 0,-2-5 0,-4 17 0,11-44 0,-9 46 0,7-26 0,-7 33 0,2-4 0,-3 5 0,0 4 0,4 1 0,-4-2 0,4 2 0,-5-6 0,4-4 0,-5 2 0,5-3 0,2-10 0,-3 12 0,9-28 0,-10 27 0,11-22 0,-11 22 0,4-3 0,-6 9 0,1 2 0,5 3 0,-4-2 0,4 2 0,-7-4 0,2-2 0,0-1 0,-2 0 0,3 1 0,-2-2 0,0 0 0,3-3 0,-3 3 0,5-17 0,-3 14 0,5-27 0,-3 26 0,5-23 0,-5 25 0,2-11 0,-4 14 0,-1 0 0,2 3 0,-2 3 0,0-4 0,-1 1 0,1-4 0,5-22 0,-4 17-6784,12-49 6784,-11 45-4537,13-65 4537,-12 60-1517,7-39 0,0-3 1517,-6 35-1015,7-32 1,1 4 1014,-10 38 2029,11-29-2029,-10 41 3034,-2-6-3034,1 7 0,11-13 0,-8 8 0,10-8 2720,0-9-2720,-10 17 0,23-37 0,-23 37 0,25-41 0,-25 40 0,23-35 0,-25 36 0,18-23 0,-20 22 0,7-6 0,-9 1 5884,0 8-5884,2-7 2717,-3 8-2717,4 0 0,-4 4 0,-3 2 0,0 0 0,-3 1 0,-2-1 0,3 0 0,-36 20 0,26-16 0,-35 22 0,45-25 0,-8 4 0,17-7 0,11-12 0,-8 8 0,10-12 0,-13 14 0,1-2 0,-3 3 0,2 0 0,-2 0 0,1 1 0,1 0 0,0 0 0,-2-2 0,1 2 0,-1-2 0,0 0 0,2 2 0,-2-2 0,1 2 0,0-2 0,0 2 0,-1-2 0,0 4 0,1 0 0,1 7 0,0-6 0,6 15 0,-6-13 0,7 13 0,-8-13 0,4 4 0,-5-9 0,2 0 0,-4-4 0,13-8 0,-8 6 0,23-20 0,-20 21 0,25-24 0,-26 26 0,17-12 0,-19 15 0,4 1 0,-6 0 0,8 14 0,-6-11 0,10 18 0,-10-16 0,12 14 0,-11-16 0,6 8 0,-10-13 0,-1 0 0,-1-3 0,5-8 0,-2 5 0,21-28 0,-15 23 0,33-41 0,-31 41 0,37-41 0,-40 42 0,27-16 0,-23 39 0,2-10 0,-3 17 0,-8-14 0,-1-1 0,7 10 0,-4-10 0,3 6 0,-6-12 0,0 0 0,-2-2 0,5-13 0,-4 10 0,4-12 0,5-9 0,-6 17 0,16-43 0,-14 44 0,18-40 0,-18 42 0,11-16 0,-11 25 0,0-4 0,-3 8 0,1-4 0,-4-1 0,2-2 0,-2-2 0,1-7 0,0 6 0,2-7 0,-2 8 0,0-2 0,-1 1 0,2-1 0,-2 0 0,2 0 0,0-1 0,-2 3 0,2-3 0,3-21 0,-4 19 0,7-37 0,-4 31 0,9-26 0,-8 26 0,5-4 0,-8 18 0,2-1 0,-1 0 0,3-7 0,-4 4 0,3-4 0,-1-3 0,-2 6 0,3-4 0,4-14 0,-4 17 0,14-39 0,-15 37 0,19-33 0,-20 34 0,14-14 0,-11 22 0,-2 0 0,4 3 0,-5-1 0,2-2 0,-1-2 0,-2 0 0,0-2 0,4-11 0,-2 6 0,17-32 0,-15 28 0,10-17 0,-4 0 0,-7 18 0,21-53-6784,-6 24 6784,-1-4 0,5 11 0,-23 32 0,8-1 0,-9 7 0,5 0 0,-4 0 6784,5-2-6784,-3-1 0,2-1 0,-3-1 0,3-8 0,-2 3 0,12-19 0,-11 17 0,21-28 0,-20 28 0,20-22 0,-19 24 0,16-13 0,-16 15 0,6-2 0,-8 7 0,13 13 0,-10-8 0,33 30 0,-31-28 0,20 16 0,-7-7 0,-5-9 0,4 6 0,-12-12 0,-8-6 0,10-13 0,-6 9 0,7-7 0,15-7 0,-16 14 0,38-28 0,-38 28 0,37-10 0,-38 17 0,30 9 0,-33-3 0,35 45 0,-21-22 0,11 15 0,-9-16 0,-17-21 0,6 4 0,-8-10 0,-1-2 0,1-2 0,6-3 0,-4 4 0,12-7 0,-12 9 0,19-4 0,-18 7 0,17 5 0,-19-2 0,12 18 0,-13-15 0,4 10 0,2 1 0,-4-10 0,4 10 0,-5-16 0,-3-1 0,7-7 0,-4 4 0,28-14 0,-23 12 0,40-12 0,-41 14 0,26-4 0,-28 5 0,10 10 0,-13-6 0,8 24 0,-7-20 0,9 27 0,-9-27 0,8 15 0,-10-18 0,6 2 0,-9-7 0,3 0 0,9 0 0,-5 0 0,13 7 0,-15-4 0,9 12 0,-10-11 0,13 27 0,-11-25 0,18 29 0,-18-31 0,9 13 0,-12-16 0,0 0 0,-1-3 0,6-1 0,-4 1 0,16 0 0,-15 0 0,15 2 0,-17 2 0,11 5 0,-11-4 0,12 20 0,-9-17 0,17 23 0,-16-25 0,6 6 0,-11-12 0,-2 1 0,0 3 0,0 3 0,2 5 0,0-5 0,6 15 0,-4-13 0,10 16 0,-10-19 0,5 4 0,-6-8 0,-1-3 0,0 1 0,2 0 0,6-5 0,-4 6 0,17-6 0,-18 5 0,10 0 0,-15 2 0,5 3 0,-4 1 0,11 18 0,-10-14 0,8 12 0,-2 2 0,-4-14 0,13 24 0,-14-27 0,6 8 0,-7-14 0,-2 0 0,3-9 0,-2 4 0,9-11 0,-7 13 0,6-6 0,-6 12 0,-1-2 0,2 2 0,1 10 0,-2-8 0,12 23 0,-13-20 0,18 20 0,-16-23 0,8 7 0,-10-12 0,0 1 0,-2-4 0,0 0 0,0 0 0,0 1 0,1 2 0,3 5 0,-1 0 0,0 3 0,9 10 0,-8-10 0,21 24 0,-20-24 0,10 8 0,-5-5 0,-4-8 0,8 9 0,-13-10 0,1 4 0,-3-3 0,1 2 0,0 0 0,1-1 0,0 1 0,5 8 0,-4-6 0,9 17 0,-8-16 0,16 30 0,-13-28 0,18 32 0,-20-33 0,8 12 0,-4-9 0,-6-9 0,6 4 0,-8-10 0,0 0 0,-1 2 0,-1-1 0,0 4 0,0 3 0,2 0 0,1 3 0,5 12 0,-3-12 0,10 33 0,-11-30 0,16 41 0,-15-40 0,13 42 0,-13-44 0,6 38 0,-7-37 0,0 28 0,-2-30 0,0 19 0,0-21 0,0 13 0,0-14 0,1 5 0,2-7 0,-1 5 0,1-7 0,4 17 0,-4-13 0,5 10 0,8 12 0,-9-15 0,29 46 0,-10-15 0,0 0 0,2 2 0,-26-38 0,8 8 0,-12-10 0,0-2 0,-1 0 0,0-1 0,2 0 0,1 13 0,0-8 0,6 33 0,-4-29 0,13 52 0,-13-50 0,8 26 0,-5 5 0,0-27 0,5 67 0,-5-47 0,0 12 0,-2-14 0,-2-29 0,0 14 0,-2-16 0,-1 9 0,-1-10 0,2 9 0,1-7 0,0 5 0,0-6 0,3 3 0,-2-3 0,9 7 0,-7-8 0,12 9 0,-9-10 0,7 5 0,-8-4 0,5 5 0,-5-7 0,2 9 0,-4-7 0,-1 2 0,0-1 0,-2 0 0,2 4 0,-2-3 0,3 4 0,6 14 0,-5-14 0,16 45 0,-17-43 0,16 40 0,-15-44 0,5 15 0,-9-22 0,-1 0 0,-2-1 0,-3-4 0,4 3 0,-7-7 0,8 4 0,-2-7 0,5 9 0,5-7 0,-2 9 0,13-2 0,-12 3 0,26 5 0,-24-4 0,19 7 0,-22-7 0,7 4 0,-9-3 0,7 0 0,-7 0 0,15-6 0,-11 3 0,21-9 0,-20 9 0,22-13 0,-23 13 0,18-9 0,-19 9 0,11-1 0,-14 4 0,15 8 0,-15-4 0,17 9 0,-18-10 0,9 5 0,-8-7 0,-1-2 0,-3-4 0,-1-8 0,1 4 0,7-29 0,-3 26-6784,14-48 6784,-11 47 0,4-21 0,10 15 0,3 13 0,0-9 0,15 28 0,-30-6 0,26 16 0,-26-17 0,16 9 0,-19-14 0,7 2 0,-8-5 6784,6-9-6784,-4 6 0,19-18 0,-16 16 0,30-15 0,-29 18 0,32-8 0,-34 11 0,25 6 0,-26-1 0,20 16 0,-22-16 0,15 13 0,-19-15 0,8 2 0,-7-5 0,1-1 0,1 0 0,10-1 0,-8 0 0,26-2 0,-24 2 0,30-2 0,-30 3 0,31 0 0,-31 0 0,19 7 0,-22-6 0,12 10 0,-13-7 0,7 3 0,-7-4 0,0-3 0,0 0 0,-1 0 0,6-5 0,-4 4 0,15-6 0,-13 7 0,16-4 0,-17 4 0,13 4 0,-14-4 0,3 5 0,-4-4 0,-2-1 0,0-2 0,0-4 0,-2 2 0,2-2 0,-1 4 0,0 2 0,2 1 0,-1 0 0,2-2 0,-1 0 0,0-2 0,16-18 0,-13 15 0,13-16 0,-16 21 0,-1 1 0,0 2 0,3 2 0,-2-2 0,2 2 0,-3-6 0,0 2 0,0-2 0,0-2 0,1 2 0,3 0 0,-2 2 0,1 1 0,-1 2 0,0-1 0,-1 0 0,-1-2 0,2 0 0,-2-2 0,10-2 0,-6 4 0,9-4 0,-12 6 0,10 2 0,-9 0 0,9 1 0,-8-3 0,0-2 0,-2-2 0,0-2 0,0 1 0,1 0 0,8 0 0,-6 3 0,11 0 0,-12 2 0,5 1 0,-6-1 0,1 0 0,-1-4 0,0 0 0,-1 0 0,14-6 0,-11 4 0,28-3 0,-27 6 0,31 7 0,-30-4 0,21 9 0,-24-9 0,7 4 0,-11-5 0,0-1 0,-4-4 0,2 0 0,0-2 0,2-3 0,1 6 0,2-4 0,-2 9 0,1-2 0,-1 2 0,2-2 0,0 2 0,0-2 0,-1 2 0,3-4 0,-4 0 0,3 0 0,0-5 0,0 6 0,4-4 0,-5 5 0,8 3 0,-7-2 0,12 6 0,-12-7 0,6 4 0,-9-6 0,-1 0 0,-1-2 0,4-8 0,-2 6 0,10-9 0,-7 12 0,6-2 0,-8 5 0,1 0 0,0 0 0,0 0 0,-1-2 0,1 0 0,0 0 0,-2-2 0,1 4 0,-1-2 0,2 4 0,0-2 0,4 10 0,-3-8 0,2 8 0,1-4 0,-3 0 0,3-2 0,-5-3 0,-5-3 0,0-10 0,0 8 0,6-23 0,-2 19 0,14-21 0,-11 25 0,11-8 0,-12 12 0,10 7 0,-9-4 0,14 10 0,-15-8 0,11 6 0,-12-7 0,2-2 0,-2-1 0,-2-4 0,5-3 0,-4 2 0,14-14 0,-11 14 0,7-10 0,7-4 0,6 8 0,0-9 0,-4 15 0,-7 12 0,-6-4 0,21 25 0,-20-21 0,18 22 0,-23-24 0,11 6 0,-14-12 0,4-2 0,-5-2 0,5-13 0,-2 8 0,20-29 0,-15 28 0,34-40 0,-31 42 0,32-30 0,-33 35 0,20-13 0,-25 18 0,19 5 0,-20-2 0,12 4 0,-12-4 0,4-1 0,-4-2 0,1-1 0,-5-4 0,2-6 0,-2 4 0,8-11 0,-6 11 0,15-14 0,-13 15 0,13-6 0,-14 11 0,18 6 0,-17-2 0,21 9 0,-21-11 0,11 5 0,-12-9 0,2 1 0,-5-4 0,7-27 0,-6 19-6784,11-41 6784,-11 42-1351,11-39 1351,-9 39 0,11-24 0,-9 31 0,8-3 0,-8 9 6115,12 5-6115,-11-4 2020,11 7-2020,-12-7 0,3 2 0,-4-3 0,-2-4 0,1 2 0,3-7 0,-2 6 0,21-21 0,-16 16 0,34-29 0,-34 27 0,38-23 0,-38 26 0,16-6 0,-13 11 0,-6 1 0,19 16 0,-18-8 0,20 20 0,-21-21 0,9 7 0,-12-14 0,0-1 0,-3-5 0,0 0 0,-5-29 0,4 23 0,-6-59 0,7 58 0,-2-68 0,2 67 0,0-33 0,2 10 0,-2 22 0,3-21 0,-1 33 0,0-2 0,0 2 0,0 0 0,-2-1 0,13-18 0,-8 13 0,17-35 0,-18 35-6784,14-52 6784,-16 46-4537,8-79 4537,-10 73-1517,1-37 0,-2 0 1517,1 36 0,-2-52 0,4 67 3034,0-6-3034,2 14 4537,6 7-4537,-5-5 6784,12 8-6784,-11-9 0,4 4 0,-6-7 0,-2 0 0,-1-2 0,-1-17 0,0 12 0,2-42 0,-2 37-6784,9-65 6784,-8 60-4145,13-70 4145,-13 71-2233,16-49 2233,-15 55-485,18-30 485,-16 34 3384,11-14-3384,-10 19 4434,5-4-4434,-5 4 4471,3-2-4471,-5 1 1358,5-9-1358,-5 6 0,11-22 0,-11 19 0,7-13 0,-3-8 0,-2 21 0,14-51 0,-13 48 0,19-52 0,-18 47 0,18-41 0,-19 44 0,13-21 0,-16 29 0,5-4 0,-6 7 0,0 1 0,0-2 0,-2 0 0,2-1 0,0-7 0,0 6 0,1-6 0,1-7 0,2-3 0,-1-2 0,4-6 0,-6 23 0,3-8 0,-5 14 0,2 2 0,-1 2 0,10 11 0,-6-9 0,16 20 0,-16-20 0,9 7 0,-12-12 0,0-2 0,-1-2 0,0-6 0,2 4 0,6-19 0,-5 16 0,12-21 0,-12 25 0,9-11 0,-9 15 0,0-1 0,-3 5 0,-1 0 0,10 21 0,-6-16 0,24 43 0,-23-42 0,34 37 0,-33-40 0,21 15 0,-23-21 0,4 2 0,-4-8 0,-1 2 0,18-9 0,-14 8 0,34-11 0,-33 14 0,36-6 0,-37 7 0,27 10 0,-30-6 0,25 23 0,-24-18 0,21 20 0,-22-23 0,9 6 0,-11-11 0,0-2 0,-3 0 0,0-9 0,1 7 0,2-7 0,0 9 0,1-2 0,0 1 0,-1-2 0,4 0 0,-4 1 0,19-8 0,-18 6 0,17-4 0,-18 9 0,6 5 0,-5 0 0,13 20 0,-12-17 0,20 22 0,-21-25 0,11 8 0,-12-14 0,0 2 0,-3-5 0,2-6 0,-2 4 0,7-9 0,-4 11 0,4-2 0,-4 6 0,8 10 0,-8-6 0,21 18 0,-21-16 0,17 7 0,-17-11 0,2 2 0,-1-4 0,-2 2 0,1-2 0,13-4 0,-10 4 0,24-4 0,-22 4 0,14 2 0,-18-2 0,11 10 0,-9-6 0,14 13 0,-15-12 0,13 9 0,-16-10 0,8 2 0,-10-6 0,3-4 0,-1 1 0,1-2 0,8 2 0,-7 0 0,8 0 0,-8 4 0,6 10 0,-4-6 0,10 16 0,-10-17 0,7 11 0,-11-14 0,2 2 0,-7-7 0,2-7 0,0 4 0,1-12 0,1 14 0,0-8 0,0 13 0,-1 0 0,-1 4 0,-15 6 0,9-4 0,-25 16 0,24-17 0,-19 19 0,21-23 0,-5 8 0,9-12 0,2-1 0,0 0 0,3-8 0,-2 6 0,2-6 0,-3 8 0,0 0 0,0 1 0,0-1 0,0 0 0,0 0 0,0 0 0,0 1 0,0-1 0,0 0 0,0 0 0,-1 2 0,0-1 0,0 1 0,2-2 0,1 2 0,2 0 0,0 2 0,1 0 0,-1 0 0,2-1 0,-3 0 0,1-1 0,0 2 0,-1 0 0,1 0 0,-2 2 0,1 0 0,1 4 0,0-4 0,3 10 0,-4-9 0,8 16 0,-9-13 0,10 11 0,-10-14 0,4 3 0,-2-6 0,-1 0 0,1 0 0,18-13 0,-14 8 0,32-19 0,-32 20 0,18-8 0,-22 12 0,5 3 0,-5 0 0,8 22 0,-8-17 0,12 34 0,-14-33 0,15 26 0,-15-29 0,9 11 0,-10-16 0,2 0 0,-1-3 0,22-18 0,-15 15 0,34-22 0,-28 24 0,18-6 0,-20 7 0,2 7 0,-10-4 0,7 24 0,-9-17 0,14 40 0,-15-37 0,19 36 0,-16-39 0,12 16 0,-14-24 0,-2 3 0,-1-8 0,0 3 0,2-2 0,0 1 0,13 0 0,-7 1 0,6 2 0,-5 6 0,-9-2 0,17 21 0,-14-16 0,22 26 0,-20-28 0,20 23 0,-20-23 0,15 13 0,-17-17 0,4 0 0,-4-3 0,4-7 0,-2 6 0,9-4 0,-9 5 0,10 1 0,-11 2 0,12 5 0,-12-5 0,16 19 0,-15-17 0,14 25 0,-17-23 0,15 25 0,-13-24 0,11 18 0,-12-20 0,9 13 0,-11-14 0,6 7 0,-7-8 0,3 5 0,-1-6 0,4 3 0,-2-5 0,10 2 0,-10-1 0,9 7 0,-11-4 0,9 18 0,-6-15 0,10 34 0,-11-33 0,4 20 0,5 5 0,-10-20 0,24 47 0,-24-49 0,18 31 0,-18-36 0,6 15 0,-8-17 0,1 10 0,-4-11 0,0 12 0,0-12 0,-2 11 0,4-10 0,-2 12 0,7 5 0,-4-5 0,4 3 0,5 17 0,-7-24 0,19 71 0,-19-68 0,20 69 0,-17-73 0,13 44 0,-13-47 0,4 14 0,-13-22 0,2 2 0,-11-8 0,6 2 0,-4-1 0,8 4 0,0 2 0,4 2 0,5 10 0,-4-8 0,5 8 0,9 19 0,5 8 0,1 0 0,3 11 0,-20-44 0,8 17 0,-13-22 0,0 2 0,-5-5 0,-1 0 0,0 0 0,-5-2 0,5 2 0,-2 0 0,3 2 0,4 3 0,-2-1 0,11 23 0,-7-16-6784,17 43 6784,-14-40-880,15 43 880,-16-45-244,9 33 244,-12-38 0,6 17 0,-7-19 6227,0 0-6227,-2-3 1290,-2-1-1290,1 0 391,-1 2-391,0-1 0,2 2 0,0-1 0,6 6 0,-2-4 0,10 17 0,-7-15 0,22 28 0,-17-27 0,19 24 0,-22-27 0,3 8 0,-3-10 0,-2 0 0,2 0 0,7-6 0,-9 0 0,19-7 0,-18 7 0,8-6 0,-1 7 0,-5 3 0,8 2 0,-3 6 0,-7-3 0,9 8 0,-9-11 0,9 11 0,-12-12 0,6 4 0,-9-6 0,2-2 0,-1 0 0,8-8 0,-4 6 0,14-7 0,-13 9 0,9 2 0,-12 2 0,15 13 0,-13-10 0,22 24 0,-21-26 0,8 14 0,-4-9 0,-6-2 0,4 1 0,-8-6 0,0-4 0,-4-1 0,4 0 0,7-9 0,-4 10 0,21-7 0,-17 9 0,28 3 0,-27-1 0,14 4 0,-3 7 0,-12-8 0,23 21 0,-23-20 0,15 15 0,-17-17 0,5 6 0,-6-9 0,0 2 0,1-6 0,-1 3 0,16-10 0,-12 9 0,27-14 0,-27 15 0,25-8 0,-26 9 0,20 2 0,-23 0 0,23 12 0,-23-9 0,20 14 0,-21-14 0,12 6 0,-12-9 0,0-1 0,-2-2 0,-2-1 0,1-2 0,1 2 0,6-8 0,-2 8 0,7-12 0,-7 13 0,4-4 0,-7 7 0,5 0 0,-5 0 0,2 1 0,-1-3 0,-1 4 0,2-4 0,-2 3 0,3 1 0,-3 0 0,12 8 0,-7-6 0,6 4 0,-9-6 0,-3-4 0,-1 0 0,0-4 0,0 0 0,7-7 0,-4 6 0,19-16 0,-15 15 0,26-11 0,-26 12 0,22 2 0,-24 1 0,7 6 0,-4-1 0,-5 0 0,8 0 0,-7-3 0,3-2 0,-3 0 0,1 0 0,14-11 0,-12 10 0,28-22 0,-27 20 0,27-18 0,-27 20 0,15-6 0,-18 9 0,7 7 0,-7-6 0,7 14 0,-8-13 0,4 5 0,-7-11 0,-1 0 0,0-2 0,10-9 0,-6 8 0,18-18 0,-17 18 0,23-17 0,-24 18 0,17-8 0,-18 12 0,9 5 0,-7-1 0,5 4 0,-6-5 0,0-1 0,-2-2 0,3-11 0,-2 9 0,12-19 0,-9 19 0,12-23 0,-12 22 0,9-13 0,-10 16 0,3-2 0,-5 7 0,6 4 0,-5-4 0,10 7 0,-10-9 0,3 4 0,-3-5 0,-2 0 0,1 0 0,3-7 0,-2 6 0,15-16 0,-13 12 0,23-17 0,-20 16 0,21-6 0,-21 10 0,19 10 0,-21-4 0,21 20 0,-21-17 0,15 10 0,-18-17 0,4 3 0,-8-6 0,15-11 0,-10 9 0,9-10 0,4 3 0,-14 5 0,41-23 0,-37 22 0,44-16 0,-43 21 0,28 1 0,-22 10 0,0-2 0,-2 1 0,-10-5 0,1-4 0,-1 2 0,-3-4 0,15-6 0,-12 4 0,22-13 0,-20 15 0,13-6 0,-13 10 0,4-2 0,-5 4 0,-1 0 0,9 5 0,-6-4 0,6 2 0,-8-5 0,-2-2 0,3 2 0,-4-4 0,8 1 0,-7-2 0,15-5 0,-13 7 0,11-4 0,-10 7 0,2 0 0,-4 0 0,4 1 0,-4 2 0,4-1 0,-5-1 0,2-1 0,1 0 0,4-1 0,-2 0 0,13-4 0,-14 4 0,16-2 0,-16 3 0,14 7 0,-16-4 0,10 4 0,-6-1 0,-1-3 0,4 3 0,-7-6 0,-1-2 0,2-6 0,-2 4 0,15-12 0,-13 10 0,21-11 0,-20 14 0,9-4 0,-11 7 0,2 0 0,-3 0 0,1 0 0,0 0 0,-2-2 0,11-3 0,-9 0 0,15-3 0,-14 5 0,2 1 0,-4 3 0,8 10 0,-6-7 0,17 17 0,-17-16 0,11 7 0,-13-10 0,3-3 0,-3 0 0,-3-4 0,10-7 0,-8 5 0,18-18 0,-15 20 0,25-19 0,-22 22 0,17-8 0,-22 11 0,5 0 0,1 7 0,-5-5 0,10 8 0,-10-9 0,4 1 0,-6-4 0,2 0 0,13-10 0,-8 8 0,23-15 0,-23 15 0,21-8 0,-23 10 0,16-1 0,-19 4 0,16 10 0,-17-6 0,13 11 0,-13-14 0,2 2 0,-5-5 0,-2-7 0,0 2 0,1-2 0,4-10 0,-2 8 0,7-18 0,-7 18 0,9-10 0,-7 16 0,4-2 0,-5 7 0,5 0 0,-4-2 0,2 0 0,-2-2 0,4-12 0,-2 10 0,14-24 0,-15 21 0,9-10 0,-1-3 0,-7 12 0,20-31 0,-20 32 0,18-18 0,-14 23 0,4-3 0,-6 5 0,-3 0 0,-2-1 0,3-3 0,-4 0 0,4 0 0,2-6 0,-2 8 0,13-15 0,-13 13 0,18-10 0,-19 11 0,12-3 0,-12 5 0,3 1 0,-3 1 0,1 0 0,-3-2 0,2 0 0,-2-2 0,1 1 0,1-2 0,0 2 0,-2 2 0,1 0 0,-1 5 0,2-4 0,-2 1 0,0-4 0,-1 0 0,1-7 0,2 6 0,3-18 0,-4 14 0,10-16 0,-11 20 0,8-7 0,-8 12 0,2 0 0,0-2 0,-2 3 0,1-2 0,-1 2 0,2-3 0,-1 2 0,1 0 0,0-3 0,-2 0 0,0-3 0,-2-8 0,0 6 0,0-21 0,0 19 0,1-29 0,0 29 0,2-20 0,-1 25 0,2-4 0,-2 9 0,4 2 0,-3-2 0,6 3 0,-7-6 0,2 0 0,-4-2 0,0-18 0,0 13-6784,1-38 6784,1 28 0,7-62 0,-4 54-3595,4-30 3595,-7 48 0,4-8 0,-3 10 0,4-4 0,-3 8 5003,0 2-5003,1-2 5376,2 1-5376,-2-1 0,5-9 0,-9 6 0,9-23 0,-7 20 0,7-34 0,-5 33 0,0-17 0,2-8 0,-6 23 0,10-63 0,-9 60 0,13-62 0,-13 62 0,10-25 0,-7 36 0,2-2 0,5 7 0,-8-2 0,5 0 0,-5 0 0,0 0 0,-1-2 0,1 2 0,-2-4 0,3-6 0,-3 4 0,5-21 0,-4 19 0,5-29 0,-7 28 0,9-41 0,-8 39 0,9-55 0,-9 54 0,6-27 0,-1 16 0,-2 11 0,4-9 0,-4 18 0,-1 3 0,5 0 0,-5-2 0,5-1 0,-7-2 0,7-9 0,-8 9 0,17-29 0,-15 24 0,19-27 0,-18 32 0,14-30 0,-12 28 0,12-36 0,-14 33 0,16-38 0,-17 37 0,18-23 0,-17 30 0,12-4 0,-12 7 0,7 0 0,-7 1 0,6 0 0,-5 0 0,4-4 0,-7 2 0,3-4 0,-5 3 0,4-5 0,-2 6 0,0-15 0,0 12 0,-2-22 0,0 20 0,0-34 0,0 31 0,-2-39 0,1 40 0,-2-22 0,3 26 0,-2 0 0,2 5 0,2 6 0,-2-2 0,3-1 0,9 14 0,-7-12 0,15 16 0,-17-19 0,9 5 0,-8-7 0,0 4 0,-1-4 0,-2 3 0,7 14 0,-5-9 0,6 12 0,3-1 0,5 14 0,18 18-6784,-1 0 6784,-8-17 0,-5-10 0,-17-22 0,2 1 0,-3-4 0,4-9 0,-2 8 6784,12-11-6784,-12 12 0,12-4 0,-10 5 0,0 1 0,-2 0 0,9 12 0,-7-10 0,18 20 0,-19-20 0,19 20 0,-18-20 0,16 13 0,-17-15 0,17 6 0,-16-7 0,28 0 0,-26 0 0,33-5 0,-34 4 0,30-6 0,-30 7 0,17-4 0,-21 6 0,15 3 0,-14 0 0,22 7 0,-20-9 0,8 4 0,-13-6 0,1 0 0,-1 0 0,2-1 0,0 0 0,0 0 0,-1 0 0,3-1 0,-2 0 0,8-9 0,-7 8 0,10-13 0,-10 13 0,4-4 0,-5 6 0,9 10 0,-6-6 0,16 14 0,-17-14 0,11 6 0,-12-10 0,2 2 0,-4-2 0,4-2 0,-4 0 0,20-8 0,-16 6 0,39-11 0,-35 13 0,55-8 0,-51 9 0,59 6 0,-61-3 0,46 21 0,-50-17 0,34 20 0,-34-21 0,16 8 0,-22-11 0,3 0 0,-4 0 0,4 0 0,-2 0 0,14 1 0,-11-1 0,22 0 0,-22-2 0,16 2 0,-19 0 0,16 8 0,-18-5 0,22 24 0,-21-21 0,20 31 0,-21-31 0,17 27 0,-17-26 0,8 16 0,-10-18 0,2 10 0,-2-11 0,-2 6 0,1-8 0,0 1 0,1-1 0,-2-2 0,2 3 0,-2-3 0,0 19 0,0-16 0,0 25 0,0-25 0,4 25 0,0-23 0,9 37 0,-6-34 0,18 46 0,-17-43 0,22 41 0,-25-44 0,15 24 0,-15-30 0,1 9 0,-5-12 0,-4 2 0,1-3 0,-10-5 0,8 4 0,-11-6 0,12 10 0,-2-2 0,7 4 0,5 4 0,-2-4 0,15 18 0,-13-15 0,20 24 0,-19-27 0,15 21 0,-18-21 0,9 17 0,-11-16 0,4 14 0,-5-14 0,5 14 0,-4-14 0,7 17 0,-7-16 0,9 24 0,-7-23 0,9 41 0,-9-39 0,10 47 0,-11-47 0,13 40 0,-13-41 0,8 21 0,-10-25 0,2 6 0,-2-7 0,0 6 0,0-5 0,0 5 0,-2-6 0,0 3 0,0-3 0,0 5 0,2-4 0,2 20 0,-1-15 0,7 39 0,-7-36 0,11 46 0,-9-48 0,2 22 0,2-7 0,-6-15 0,6 24 0,-7-26 0,2 4 0,-4-4 0,2-5 0,0 8 0,2-9 0,8 19 0,-5-17 0,22 27 0,-19-25 0,25 25 0,-27-25 0,20 20 0,-21-21 0,12 21 0,-14-20 0,5 19 0,-7-19 0,5 15 0,-5-17 0,4 7 0,-5-8 0,4 3 0,-4-2 0,7 7 0,-6-7 0,12 18 0,-11-14 0,6 8 0,4 7 0,-7-16 0,20 36 0,-20-35 0,16 27 0,-17-31 0,4 10 0,-6-13 0,-2 2 0,2 0 0,-2-1 0,7 3 0,-4-2 0,15 10 0,-11-9 0,15 11 0,-17-14 0,7 7 0,-8-8 0,6 8 0,-5-5 0,17 18 0,-15-15 0,15 14 0,-17-17 0,2 4 0,-5-9 0,-2 0 0,-2-1 0,2-3 0,-4 4 0,2 0 0,0 1 0,0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24575,'8'0'0,"-1"0"0,-3 4 0,3-3 0,-3 2 0,7 4 0,-2-6 0,12 13 0,-11-12 0,14 8 0,-18-6 0,11 0 0,-12-1 0,3 1 0,-5 0 0,-3 4 0,0-1 0,-4 7 0,4-4 0,-7 14 0,2-14 0,-6 28 0,3-25 0,-7 35 0,7-36 0,0 16 0,5-20 0,3-1 0,-4 1 0,3-1 0,-2 1 0,3-1 0,0-2 0,0-2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18 136 24575,'4'3'0,"1"-2"0,-4 4 0,5-4 0,-3 2 0,4 0 0,-1-3 0,0 3 0,1 0 0,2-2 0,-2 2 0,5-6 0,-5-1 0,5-8 0,-8 4 0,4-10 0,-7 10 0,2-4 0,-3 6 0,0-4 0,0 3 0,0-2 0,0 3 0,-3-1 0,-3-8 0,-2 9 0,-4-8 0,8 11 0,-10-4 0,9 4 0,-7 0 0,2 3 0,-3 8 0,3 0 0,-3 5 0,7 10 0,0-2 0,2 24 0,7-2 0,1-9 0,8-2 0,-2-25 0,8 11 0,-1-10 0,16 4 0,-17-9 0,27-3 0,-32-1 0,18-1 0,-22 2 0,2 0 0,-2-3 0,4-1 0,-3 1 0,4 0 0,9-3 0,-12 4 0,20-9 0,-23 7 0,13-6 0,-16 4 0,5 2 0,-8 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207 103 24575,'-3'-3'0,"-1"-3"0,-2 5 0,-1-4 0,1 4 0,-3-8 0,2 8 0,-14-16 0,12 14 0,-12-14 0,14 15 0,-8-9 0,10 7 0,-12-6 0,14 4 0,-8 2 0,7 1 0,-2 3 0,0 0 0,-1 0 0,1 0 0,-1 0 0,1 0 0,-1 0 0,4 0 0,0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 24575,'-7'-3'0,"1"0"0,-1 3 0,1 0 0,0 0 0,-1 0 0,-8 0 0,7 0 0,-7 0 0,11 3 0,-2-3 0,6 6 0,-6-5 0,2 2 0,-2-1 0,2 2 0,-1-1 0,4 3 0,-5-5 0,5 4 0,-1-4 0,2 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24575,'0'7'0,"0"-1"0,0 0 0,0 1 0,0-1 0,0-3 0,0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24575,'0'7'0,"0"2"0,0-2 0,0 2 0,0-3 0,0 1 0,0 2 0,-5 15 0,0-11-1696,-1 10 0,3-19 0,3-2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24575,'0'9'0,"0"-2"0,0 2 0,-3-5 0,2 1 0,-1-1 0,2 2 0,0 0 0,0 1 0,-3-4 0,-4 23 0,3-18 0,-2 26 0,6-25 0,0 8 0,0-10 0,-3 11 0,3-10 0,-9 18 0,8-16 0,-8 10 0,6-16 0,-1 7 0,1-9 0,3 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24575,'3'6'0,"-2"0"0,4-2 0,-1 4 0,-1-4 0,0 6 0,0-7 0,-2 3 0,4 8 0,-4-4 0,2 16 0,0-10 0,-3 1 0,3 4 0,-3-14 0,0 5 0,0-5 0,0-1 0,0 0 0,0-2 0,0-1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13175,'0'7'0,"0"-1"4557,3-2-4557,0 1 1980,1-1-1980,2-1 1095,-6 3-1095,6-3 3768,-5 4-3768,10 5 0,-6-7 0,7 11 0,-6-13 0,6 19 0,-7-16 0,9 23 0,-13-20 0,5 6 0,-6-12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24575,'6'7'0,"-2"-1"0,2-3 0,-6 3 0,6-5 0,0 4 0,-2-1 0,11 5 0,-13-2 0,14 2 0,-13-3 0,13 4 0,-13-3 0,8-1 0,-8-3 0,1 0 0,1 0 0,-1 3 0,2 1 0,-2-4 0,-1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24575,'3'3'0,"0"0"0,3-3 0,1 0 0,-1 0 0,3 3 0,-2-3 0,5 6 0,-5-5 0,8 2 0,-7-3 0,9-3 0,-9 2 0,1-5 0,-1 3 0,-6-1 0,4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4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24575,'0'7'0,"4"-2"0,-4 1 0,4-1 0,-4 5 0,3-4 0,1 24 0,0-21 0,0 56 0,-4-48 0,3 51 0,-2-55 0,2 18 0,-3 7 0,0-23 0,0 43 0,4-38 0,-3 9 0,2-14 0,-3-15 0,0-1 0,0-6 0,0-22 0,0 17 0,10-54 0,-4 52 0,8-37 0,-6 48 0,3-17 0,-6 14 0,5-6 0,-6 9 0,0 6 0,3-2 0,-3 3 0,7 2 0,-2-4 0,15 25 0,-13-22 0,20 35 0,-24-31 0,16 29 0,-20-27 0,10 13 0,-12-16 0,3 7 0,-4-7 0,0 10 0,0-9 0,0 5 0,0-9 0,0-2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24575,'3'-4'0,"-2"-2"0,4 6 0,-4-6 0,5 2 0,-3 1 0,1-3 0,-1 2 0,-1-2 0,2-6 0,2 7 0,1-10 0,-1 14 0,0-16 0,-2 14 0,-1-8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78 24575,'-3'-4'0,"3"-2"0,-3 3 0,0-4 0,2 1 0,-2 0 0,3-1 0,0-2 0,-3-1 0,3 0 0,-3 3 0,3 4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24575,'0'-7'0,"0"1"0,0-1 0,0 1 0,0-1 0,0 1 0,0-6 0,0 4 0,3-13 0,-3 13 0,6-16 0,-5 15 0,2-3 0,-3 9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24575,'0'-6'0,"0"0"0,0-1 0,0 1 0,0-1 0,3-5 0,-2 4 0,2-10 0,-3 11 0,0-11 0,0 10 0,0-10 0,0 13 0,0-4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24575,'3'-7'0,"0"1"0,-3-1 0,0 1 0,3 2 0,0-10 0,1 8 0,1-20 0,-4 17 0,8-21 0,-8 21 0,10-20 0,-9 19 0,3-10 0,-5 15 0,0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20 110 24575,'0'-7'0,"0"1"0,0-1 0,0 1 0,0-1 0,0 1 0,0 0 0,0-1 0,0 1 0,0-1 0,-6-2 0,2 2 0,-3-5 0,4 4 0,3 2 0,0 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24575,'2'-3'0,"2"0"0,2 3 0,0 0 0,1 0 0,-1 0 0,6 0 0,-4 0 0,15 0 0,-14 0 0,26 0 0,-25 0 0,19 0 0,-21 0 0,6-3 0,-7 2 0,0-2 0,-4 3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32 24575,'-3'-3'0,"0"0"0,-1 0 0,-2 2 0,6-4 0,-6 4 0,2-2 0,1 0 0,-6 0 0,5-1 0,-5 1 0,5 6 0,-2-2 0,6 4 0,-6-4 0,0 10 0,1-6 0,-12 21 0,14-16 0,-11 13 0,13-16 0,-2 2 0,3-2 0,-2-4 0,1 3 0,-2-3 0,3 6 0,0-2 0,-3 0 0,2 12 0,-1-12 0,2 25 0,0-23 0,0 23 0,0-19 0,2 24 0,-1-20 0,5 21 0,-6-23 0,6 20 0,-5-22 0,1 16 0,-2-21 0,3 12 0,-2-12 0,2 4 0,-3-6 0,0 1 0,0-1 0,0 0 0,0 1 0,0-1 0,0 0 0,0 1 0,0-4 0,0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24575,'0'6'0,"0"1"0,3-1 0,-3 0 0,3 1 0,0-4 0,6 17 0,-4-13 0,6 16 0,-7-19 0,8 7 0,-5-9 0,8 9 0,-8-9 0,2 3 0,0-8 0,-2 3 0,0-6 0,-2-1 0,-1 3 0,2-13 0,-2 11 0,-1-20 0,-3 17 0,-3-18 0,2 19 0,-8-13 0,5 16 0,-8-10 0,8 11 0,-13-8 0,11 8 0,-9-2 0,8 6 0,1 3 0,2 0 0,-1 4 0,4-4 0,-2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24575,'7'0'0,"-4"3"0,0 1 0,0-1 0,0 0 0,1 0 0,13 14 0,-14-7 0,14 11 0,-16-15 0,7 6 0,-6-4 0,3 3 0,-7-7 0,1-4 0,-5-1 0,2-7 0,-2-5 0,0-10 0,2-1 0,1-6 0,6 12 0,9-12 0,2 20 0,19-15 0,-17 22 0,7-9 0,-16 12 0,-1 0 0,-2 3 0,1-2 0,-4 4 0,4-4 0,-1 5 0,2-3 0,1 1 0,-4-1 0,0-3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4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24575,'3'4'0,"-2"3"0,6 1 0,-6 0 0,2 3 0,0 10 0,-2-10 0,3 40 0,-4-36 0,0 33 0,0-38 0,0 15 0,0-6 0,3 8 0,-2-7 0,2-2 0,-3-10 0,0-8 0,0 3 0,0-7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91 24575,'0'-7'0,"0"1"0,0-1 0,0 1 0,-3 2 0,2-1 0,-2 1 0,-5-8 0,3 7 0,-13-12 0,10 15 0,-4-10 0,5 11 0,-2-1 0,2 2 0,-5 2 0,7 2 0,-6 8 0,7-2 0,-3 14 0,4-9 0,6 15 0,1-16 0,11 13 0,-7-13 0,21 7 0,-17-13 0,32 3 0,-29-10 0,39-10 0,-42 3 0,26-14 0,-28 9 0,3-13 0,-10 9 0,-3-1 0,-4 13 0,-2 4 0,6 4 0,-6 2 0,5 0 0,-2 5 0,3-3 0,0 1 0,0-1 0,0 9 0,0-9 0,0 28 0,0-25-6784,0 36 6784,0-36-4537,0 42 4537,0-41-1714,-3 35 1714,0-37-232,-6 23 232,1-27 0,-7 12 0,8-14 3573,-8 1-3573,7 0 5342,-7-9-5342,8 5 3714,-17-13-3714,15 6 638,-12-7-638,2-6 0,7 6 0,-11-18 0,15 21 0,-2-6 0,8 15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24575,'2'0'0,"-1"0"0,8 0 0,-2 0 0,-1 0 0,6-6 0,-4 5 0,6-5 0,-7 3 0,3 2 0,-4-1 0,6-4 0,-4 4 0,6-15 0,-7 14 0,0-19 0,-4 16 0,-3-15 0,0 13 0,-3-10 0,2 10 0,-10-7 0,5 11 0,-6-2 0,6 6 0,-1 0 0,1 0 0,-9 12 0,9-7 0,-11 21 0,16-17 0,-8 23 0,8-22 0,4 22 0,-1-23 0,20 22 0,-15-21 0,28 19 0,-26-21 0,12 4 0,-15-9 0,14 3 0,-10-5 0,25 5 0,-25-6 0,24-6 0,-24 5 0,21-14 0,-21 13 0,7-12 0,-11 12 0,-2-3 0,-1 5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24575,'6'0'0,"0"0"0,6 0 0,-4 0 0,4 0 0,6 0 0,-9 0 0,8 0 0,-10 0 0,10 0 0,-11-3 0,25 0 0,-24-1 0,22-2 0,-20 6 0,5-6 0,-10 5 0,-1-2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24575,'0'6'0,"3"6"0,-2-4 0,2 4 0,-1-6 0,5 23 0,-3-17 0,10 53 0,-12-49 0,9 41 0,-10-47 0,8 35 0,-8-32 0,7 41 0,-7-42 0,8 31 0,-8-33 0,10 19 0,-9-24 0,3 7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1298 24575,'0'-7'0,"0"-2"0,0 2 0,0-3 0,0 4-8503,0-46 8503,0 34-2300,-6-66 2300,2 67-1603,-10-35 0,-1-3 1603,3 26-1072,-18-50 1,-1 0 1071,16 46 0,-29-51 0,-2 2 0,28 50-78,-19-17 1,-11-14 0,11 14 77,14 18 1014,-12-9 1,-5-4-1015,-27-29 3034,43 48-3034,-31-28 0,3 2 0,36 33 1134,-42-31 0,51 43 0,-7-5 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24575,'0'6'0,"0"1"0,0-1 0,0 0 0,3-2 0,-2 4 0,2-4 0,-3 20 0,0-15 0,0 29 0,0-28 0,-6 30 0,2-29 0,-9 26 0,9-27 0,-2 10 0,4-16 0,1-1 0,-2-3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24575,'6'0'0,"1"0"0,-1 0 0,0 0 0,0 0 0,12 3 0,-6-3 0,6 3 0,3-3 0,-9 3 0,37-2 0,-32 2 0,37-3 0,-44 0 0,28 0 0,-29 0 0,12 0 0,-18 0 0,0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 24575,'-4'-3'0,"-2"2"0,6-4 0,-6 4 0,2-2 0,1 0 0,-3 2 0,-3-7 0,1 6 0,-4-3 0,5 5 0,1 0 0,0 0 0,2 3 0,-5-3 0,5 3 0,-8 3 0,5-5 0,-2 19 0,5-8 0,1 7 0,3-7 0,6 11 0,-5-13 0,13 25 0,-9-29 0,18 25 0,-14-27 0,17 22 0,-17-24 0,11 6 0,-12-8 0,12-3 0,-11 3 0,20-15 0,-20 12 0,17-22 0,-18 18 0,1-11 0,-3 15 0,-3-12 0,1 10 0,-1-16 0,-3 13 0,-3-10 0,-1 13 0,1-6 0,-3 10 0,5 1 0,-2 4 0,3 2 0,0 11 0,0-7 0,0 21 0,0-21 0,3 30 0,-2-29 0,2 52 0,-3-48 0,0 62 0,0-62 0,-9 56 0,7-57 0,-15 34 0,12-41 0,-10 12 0,8-17 0,-8 3 0,7-5 0,-10 0 0,13-2 0,-9 1 0,9-2 0,-1 0 0,0 2 0,3-4 0,-4 4 0,4-5 0,-29-17 0,22 11 0,-48-40 0,48 36 0,-24-28 0,35 29 0,-3-1 0,6 11 0,-2 5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84 24575,'-6'-9'0,"2"2"0,-3-2 0,4 2 0,1 4 0,-2-3 0,0 2 0,-7-5 0,6 2 0,-13-5 0,10 7 0,-4 0 0,6 5 0,2 3 0,-2 0 0,3 6 0,-1 4 0,-4 9 0,6-8 0,-3 18 0,5-22 0,2 16 0,2-18 0,11 9 0,-7-12 0,12 6 0,-12-10 0,4 2 0,-6-3 0,1 0 0,-1 0 0,12-9 0,-12 4 0,19-16 0,-22 13 0,14-21 0,-16 19 0,5-17 0,-6 19 0,-3-4 0,2 6 0,-1 5 0,7 4 0,5 13 0,1-5 0,0 1 0,1 2 0,-4-8 0,21 17 0,-19-15 0,22 10 0,-23-14 0,5 5 0,-10-9 0,-1 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24575,'7'0'0,"5"0"0,-5 0 0,2 3 0,-3-2 0,17 7 0,-12-6 0,24 3 0,-27-5 0,24 3 0,-22-2 0,39 1 0,-36-2 0,27 0 0,-32 0 0,4-2 0,-9-2 0,-3 0 0,0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4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24575,'8'0'0,"-4"0"0,0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24575,'4'3'0,"1"1"0,-1 10 0,2-5 0,-2 6 0,4 10 0,-6-13 0,15 62 0,-15-56 0,12 58 0,-13-64 0,5 28 0,-6-30 0,6 16 0,-5-18 0,4 7 0,-4-12 0,2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24575,'10'0'0,"-3"0"0,2 0 0,-3 0 0,0 0 0,15 0 0,-11 0 0,24 0 0,-24-3 0,10 2 0,-13-5 0,-1 3 0,0-1 0,-2-7 0,-1 6 0,-1-13 0,-1 10 0,5-10 0,-6 10 0,3-12 0,-3 11 0,-8-9 0,5 11 0,-11-2 0,10 5 0,-11 4 0,7 1 0,-18 13 0,16-11 0,-8 11 0,12-13 0,0 7 0,-2-4 0,-9 17 0,11-12 0,-6 17 0,12-18 0,9 32 0,-4-30 0,21 43 0,-16-43 0,24 30 0,-24-34 0,24 16 0,-27-17 0,30 7 0,-29-8 0,26-1 0,-25-3 0,23-6 0,-22 2 0,16-11 0,-19 10 0,2-7 0,-6 11 0,-3-1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24575,'5'0'0,"0"0"0,1 0 0,-3-2 0,-1-1 0,-2-3 0,0 1 0,14-20 0,-10 15 0,29-41 0,-28 39 0,16-18 0,-11 11 0,14-5 0,-10 0 0,24-17 0,-31 30 0,31-30 0,-28 34 0,36-34 0,-35 35 0,44-37 0,-43 35 0,43-26 0,-44 28 0,18-8 0,-2 6 0,-14 1 0,33-5 0,-26 8 0,6-1 0,-9 3 0,-11 1 0,4-1 0,-4 2 0,1 0 0,-1 0 0,2 2 0,-3-1 0,1 1 0,-1-2 0,0 3 0,1-3 0,-3 3 0,-1-3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0,-3 2 0,6 1 0,-5 0 0,9 2 0,-10-2 0,14 9 0,-12-7 0,8 7 0,-9-12 0,6 10 0,-3-6 0,18 15 0,-17-13 0,14 13 0,-16-17 0,7 9 0,-10-7 0,7 4 0,-7-5 0,8 6 0,-8-5 0,4 6 0,-6-4 0,3-3 0,-3 1 0,1-1 0,-4 0 0,1 2 0,-8 3 0,7-2 0,-17 21 0,13-20 0,-18 28 0,16-30 0,-22 28 0,21-27 0,-23 26 0,24-24 0,-12 16 0,16-19 0,0 4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 24575,'-5'-2'0,"0"1"0,-1-1 0,1 2 0,-1 0 0,1 0 0,-3 0 0,2 0 0,-11 5 0,11-2 0,-23 12 0,23-8 0,-19 12 0,18-14 0,-5 21 0,8-19 0,-1 29 0,5-27 0,7 27 0,-2-27 0,16 20 0,-15-21 0,30 16 0,-28-18 0,30 8 0,-29-14 0,25 3 0,-25-6 0,15 3 0,-18-3 0,11 1 0,-9-1 0,6 0 0,-10 1 0,1 2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24575,'5'0'0,"0"0"0,1 0 0,-1-3 0,0 3 0,13-5 0,-10 4-6784,28-6 6784,-26 6 0,26-9 0,-28 7 0,17-5 0,-18 2 0,5 3 0,-9-2 6784,0 2-6784,-1 0 0,1 1 0,0-5 0,2 5 0,-5-15 0,3 12 0,-6-12 0,3 10 0,-12-10 0,7 12 0,-15-9 0,13 10 0,-13-2 0,13 4 0,-13 2 0,12 0 0,-14 7 0,14-3 0,-16 21 0,16-19 0,-12 37 0,13-37 0,2 44 0,5-42 0,3 19 0,0-22 0,9 8 0,-7-6 0,26 22 0,-21-22 0,23 21 0,-24-25 0,22 11 0,-22-11 0,20 3 0,-21-4 0,16-2 0,-16-2 0,16-4 0,-16 3 0,9-9 0,-11 10 0,1-10 0,-4 11 0,0-4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24575,'5'15'0,"-4"-8"0,4 8 0,-5-10 0,2-2 0,1 33 0,0-25 0,0 25 0,-3 19 0,0-35 0,0 50 0,0-59 0,0 25 0,0-26 0,4 23 0,-2-24 0,10 17 0,-11-18 0,14 12 0,-11-16 0,6 3 0,-7-7 0,-1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24575,'0'5'0,"0"1"0,0-1 0,0 0 0,0 1 0,2-3 0,1 4 0,5 44 0,-5-32 0,4 44 0,-4-46 0,0 26 0,0-22 0,-1 9 0,-1-19 0,3 11 0,-3-6 0,8 23 0,-5-30 0,14 25 0,-11-28 0,10 13 0,-13-20 0,3 5 0,-7-7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22 24575,'-6'-2'0,"1"1"0,0-1 0,2-1 0,-2 3 0,-1-3 0,-26-1 0,17 2 0,-29-2 0,36 4 0,-22 0 0,22 0 0,-14 4 0,15-2 0,-8 9 0,46 22 0,-27-18 0,35 18 0,-15-23 0,-14-5 0,26 11 0,-27-14 0,17 15 0,-18-15 0,7 15 0,-10-13 0,-2 6 0,-1-5 0,-4 8 0,1-6 0,-3 3 0,3-6 0,-4-3 0,5 4 0,-5-5 0,-1 7 0,0-5 0,-2 5 0,-4-2 0,2 1 0,-10 2 0,8-5 0,-6-1 0,6-2 0,-1 0 0,5 0 0,2 0 0,4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24575,'5'0'0,"5"0"0,-3 0 0,3 0 0,-5 0 0,0 0 0,1 0 0,8-3 0,-1 3 0,29-5 0,-25 4 0,33-4 0,-35 2 0,29-4 0,-29 3 0,12-1 0,-24 3 0,-1 1 0,-5-1 0,0 2 0,1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4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27 24575,'-4'-5'0,"0"2"0,-4 3 0,4-4 0,-3 4 0,3-4 0,-4 4 0,0 0 0,4 3 0,-10 5 0,12 0 0,-12 0 0,13-1 0,-6 0 0,7 2 0,-4 2 0,4 0 0,0-3 0,3 13 0,2-14 0,9 20 0,-5-24 0,16 17 0,-19-15 0,18 6 0,-18-7 0,8 0 0,-10-14 0,3 7 0,-6-11 0,2 7 0,1 1 0,0-35 0,0 29-1696,-1-50 0,-3 52 0,0-18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24575,'0'6'0,"0"-1"0,5 5 0,-4-4 0,4 4 0,7 38 0,-9-32 0,11 44 0,-14-51 0,10 43 0,-8-38 0,7 63 0,-6-63 0,2 53 0,-2-55 0,7 31 0,-6-37 0,4 6 0,-6-15 0,-2-2 0,0 2 0,0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68 24575,'-2'-5'0,"1"0"0,-4 2 0,5-2 0,-5 4 0,-15-16 0,5 9 0,-15-10 0,18 12 0,-15 9 0,18-2 0,-19 11 0,21-8 0,-13 15 0,13-11 0,-10 23 0,12-21 0,1 36 0,7-35 0,14 34 0,-9-38 0,26 24 0,-25-28 0,32 11 0,-31-13 0,14 1 0,-18-2 0,4-4 0,-4 2 0,9-17 0,-11 13 0,10-26 0,-12 23 0,10-25 0,-11 25 0,6-21 0,-6 22 0,1-2 0,1 11 0,2 11 0,-1-5 0,3 3 0,-7-5 0,12 7 0,-7-4 0,26 24 0,-21-25 0,26 21 0,-11-18 0,-3 1 0,7-2 0,-22-8 0,3-1 0,-8-3 0,-2 0 0,0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24575,'6'0'0,"-3"2"0,2-1 0,-3 1 0,6 3 0,-2-4 0,2 4 0,-3-5 0,3 0 0,26 0 0,-19 0 0,23 0 0,-31 0 0,36-8 0,-29 4 0,34-9 0,-41 10 0,6-2 0,-11 5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24575,'0'5'0,"2"1"0,-1-1 0,4-2 0,-2 2 0,0-2 0,4 16 0,-4-12 0,22 66 0,-18-56-3392,10 41 0,-1 1 3392,-13-40-682,16 72 682,-15-78 0,4 27 0,-5-33 0,1 6 0,-3-13 1611,1 0 1,-2-3-1,0 0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45 120 24575,'8'0'0,"0"0"0,-3 0 0,7 3 0,-5-3 0,8 5 0,-9-4 0,2 1 0,0-2 0,-2 0 0,6-3 0,-6 3 0,7-10 0,-7 8 0,4-14 0,-4 13 0,4-19 0,-7 17 0,5-12 0,-8 8 0,2 1 0,-4 0 0,-3 0 0,-1 4 0,-7-5 0,6 8 0,-10-4 0,10 5 0,-16 5 0,16-4 0,-25 15 0,24-10 0,-23 13 0,23-12 0,-5 3 0,1 7 0,8 5 0,-4 4 0,13 14 0,-1-23 0,22 22 0,-18-28 0,27 13 0,-28-19 0,31 9 0,-28-12 0,21 5 0,-21-7 0,12-3 0,-11 3 0,13-10 0,-19 6 0,16-9 0,-16 5 0,12-8 0,-13 6 0,4 0 0,-8 8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24575,'3'2'0,"2"-2"0,-2 5 0,0-2 0,2 3 0,0 8 0,1-6 0,4 21 0,-4-20 0,9 32 0,-11-28 0,20 38 0,-18-38 0,35 45 0,-32-46 0,36 41 0,-38-45 0,36 25 0,-32-28 0,27 12 0,-30-13 0,10 1 0,-13-5 0,-2 0 0,-1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24575,'6'0'0,"-3"-3"0,1 3 0,-1-3 0,3 3 0,-1 0 0,0 0 0,5 0 0,-3 0 0,17 0 0,-15 0 0,25 0 0,-25 0 0,24 0 0,-24 0 0,23-2 0,-24 1 0,21-6 0,-21 6 0,12-7 0,-17 5 0,2-2 0,-7 0 0,1-1 0,-1 1 0,2-15 0,0 11 0,0-13 0,0 16 0,-3-29 0,3 23 0,-5-49 0,4 49 0,-6-39 0,6 36 0,-4-20 0,5 21 0,0 2 0,2 10 0,1 4 0,0-2 0,0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24575,'5'0'0,"-2"2"0,2 1 0,-5 2 0,5-2 0,-4 4 0,1-3 0,3 13 0,-4-9 0,4 26 0,-5-24 0,0 33 0,0-33 0,0 31 0,0-15 0,0 0 0,0-4 0,0-17 0,0 0 0,2-2 0,-1-3 0,1-3 0,-2-2 0,2-8 0,-1 6 0,18-32 0,-10 22 0,20-23 0,-19 30 0,12-2 0,-17 9 0,9 0 0,-10 1 0,6 4 0,-4 1 0,2 0 0,-6 2 0,3-2 0,-2 2 0,3-2 0,-4 2 0,8 5 0,-6-3-6784,11 19 6784,-11-17-1381,8 30 1381,-11-29 0,6 26 0,-6-33 0,1 9 0,-4-15 6099,1-12-6099,-1 10 0,6-20 0,-2 17 516,2-7 1,-4 12-1,0 1 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24575,'2'2'0,"-1"3"0,1-2 0,-2 5 0,0-2 0,0 1 0,3 13 0,-3-11 0,3 13 0,-3-16 0,0 16 0,0-11 0,0 14 0,0-21 0,-3 2 0,3-13 0,-3 6 0,3-4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0,-1 0 0,5 4-1696,-3 0 0,0 1 0,-4-3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4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24575,'3'8'0,"-2"-1"0,6 4 0,-6-3 0,5 0 0,-1 43 0,-1-36 0,3 53 0,-7-56 0,7 52 0,-6-46 0,12 70 0,-7-70 0,19 57 0,-18-61 0,23 41 0,-23-42 0,18 14 0,-20-22 0,2-2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17532,'-2'-5'0,"-1"2"3152,-3 0-3152,1 3 1207,-1 0-1207,-1 0 636,1 0-636,-5 3 2048,5-3-2048,-9 7 0,6-3 0,-9 6 0,11-4 0,-5 6 0,18 16 0,-9-13 0,12 10 0,-3-18 0,-1-4 0,8 5 0,-7-5 0,12 2 0,-11-5 0,7 3 0,-8-3 0,4-5 0,-4 1 0,2-6 0,-3 6 0,3-12 0,-4 10 0,0-16 0,-4 17 0,0-5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24575,'0'5'0,"-2"-2"0,1 2 0,-1-2 0,2 2 0,0 0 0,0 39 0,0-30 0,0 39 0,0-45 0,2 33 0,-1-29 0,3 40 0,-3-41 0,6 39 0,-6-38 0,11 26 0,-10-30 0,7 4 0,-8-12 0,1-3 0,-2 0 0,0 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29 24575,'-8'0'0,"2"0"0,-2 0 0,3 0 0,-1 0 0,-4 0 0,3 0 0,-10 5 0,12-2 0,-12 10 0,15-7 0,-3 11 0,8-10 0,5 6 0,-2-10 0,6 4 0,-5-6 0,13 4 0,-13-5 0,17-10 0,-16 8 0,9-20 0,-13 17 0,5-25 0,-5 21 0,1-13 0,-2 18 0,-3-1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24575,'0'6'0,"0"-1"0,0 0 0,0 1 0,-3-1 0,3 0 0,-3 19 0,1-16 0,1 37 0,-1-37 0,2 50 0,0-43 0,0 48 0,0-48 0,5 33 0,-4-39 0,8 15 0,-5-18 0,3 0 0,-1-4 0,-3-5 0,-1 0 0,3-4 0,-4 1 0,4 0 0,-5 4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24575,'0'6'0,"0"-1"0,3-2 0,-3 2 0,5-5 0,-5 5 0,5 0 0,-2-1 0,12 8 0,-10-8 0,17 4 0,-18-6 0,18-5 0,-16 0 0,8 0 0,-11-1 0,9-4 0,-5 1 0,22-15 0,-22 13 0,15-15 0,-22 17 0,0-16 0,-3 18 0,-7-17 0,3 20 0,-13-8 0,13 10 0,-16 2 0,16-1 0,-10 9 0,10-9 0,-8 18 0,11-13 0,-8 16 0,11-15 0,-7 26 0,10-22 0,3 28 0,2-31 0,10 16 0,-10-17 0,13 8 0,-13-11 0,5 3 0,-6-7 0,1 5 0,-1-4 0,14 1 0,-12-2 0,28 2 0,-26-1 0,31 1 0,-32-2 0,18-4 0,-20 2 0,3-5 0,-7 6 0,-1-1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24575,'0'8'0,"0"0"0,0 4 0,0-5 0,3 3 0,0 9 0,2-8 0,-2 13 0,2-11 0,-5-5 0,3-5 0,-6-9 0,2 0 0,-1-5 0,2 4 0,0-2 0,0-14 0,0 5 0,2-16 0,4 13 0,9-4 0,2 10 0,17 2 0,3 22 0,-9-8 0,-4 15 0,-15-1 0,-4-4 0,7 16 0,-6-12 0,2 8 0,-3-9 0,-2 4 0,2-9 0,-5 1 0,3-5 0,-1-2 0,-1 2 0,1-2 0,0 0 0,1-1 0,0-2 0,0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24575,'-3'-2'0,"-2"1"0,-3-3 0,2 3 0,-21-6 0,17 6 0,-12-4 0,9 5 0,6 0 0,-13 2 0,13-1 0,-13 6 0,15-4 0,-4 5 0,9-3 0,2-2 0,1 2 0,7 3 0,-4-4 0,12 10 0,-14-10 0,18 9 0,-19-7 0,18 4 0,-19-4 0,20 6 0,-17-8 0,14 13 0,-14-12 0,6 12 0,-9-11 0,2 7 0,-4-7 0,-7 6 0,5-6 0,-12 5 0,10-8 0,-14-1 0,11-2 0,-10 0 0,5-3-6784,-14-2 6784,12 1 0,-18-8 0,26 8 0,-13-6 0,16 5 0,-3-1 0,4 1 0,2 2 0,0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24575,'5'0'0,"1"0"0,-1 0 0,0 0 0,1 0 0,1 0 0,-1 0 0,19-2 0,-18-1 0,16-3 0,-19 3 0,15-2 0,-13 2 0,20-2 0,-20 2 0,6-2 0,-10 4 0,-2-1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24575,'3'2'0,"-1"1"0,0 0 0,-1 2 0,4-5 0,5 27 0,-1-10 0,2 12 0,1 3 0,-4-6 0,1 0 0,1 10 0,-10-27 0,5 15 0,-4-17 0,4 0 0,-5-7 0,0 0 0,-1-5 0,-1 2 0,2 0 0,0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 24575,'-2'-3'0,"-1"0"0,-3 1 0,-1 1 0,1-1 0,-2 2 0,2 0 0,3-3 0,-9 3 0,7-3 0,-14 3 0,11 3 0,-9 4 0,13 0 0,-4 15 0,8-14 0,3 19 0,-3-20 0,7 15 0,-3-12 0,6 8 0,-4-12 0,-1 3 0,0-8 0,-2 4 0,2-5 0,3 3 0,0-3 0,10-3 0,-8 0 0,10-4 0,-11-2 0,8-14 0,-10 12 0,5-16 0,-11 19 0,1-9 0,-2 10 0,-2-3 0,1 9 0,4 4 0,-2 3 0,4 2 0,2 12 0,-6-9 0,16 21 0,-15-21 0,17 13 0,-14-19 0,5 6 0,-5-10 0,-5 4 0,3-5 0,-3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4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47 24575,'-3'-5'0,"-1"2"0,-1-1 0,-1 4 0,-9-11 0,5 10 0,-8-10 0,10 10 0,0-2 0,-3 0 0,3 2 0,-3-3 0,3 4 0,-10 0 0,8 0 0,-12 4 0,14-3 0,-3 15 0,6-9 0,9 17 0,-3-14 0,19 7 0,-13-12 0,18 9 0,-16-12 0,15 8 0,-14-9 0,15-2 0,-16 1 0,5-11 0,-9 6-1696,1-16 0,-5 14 0,2-7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24575,'5'0'0,"-2"2"0,2-1 0,-2 1 0,7 0 0,-4-1 0,4 1 0,-4-2 0,-1 0 0,3 0 0,-5-2 0,11 1 0,-9-1 0,5 0 0,-5 1 0,0-2 0,1 3 0,2-2 0,-5-1 0,-1 0 0,-2 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24575,'0'8'0,"2"-3"0,-1 2 0,1-3 0,-2 3 0,3 6 0,0-1 0,7 35 0,-6-29 0,5 30 0,-8-40 0,4 25 0,-5-23 0,7 34 0,-6-34 0,4 16 0,-2-22 0,-3 3 0,2-6 0,-2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24575,'5'3'0,"3"2"0,-3-5 0,1 5 0,3-2 0,-5 0 0,6-1 0,-4-2 0,-1 0 0,0 0 0,1 0 0,1 0 0,-1 0 0,2 0 0,-5-2 0,2-3 0,-2 1 0,4-8 0,4 8 0,-2-6 0,1 6 0,3-8 0,-6 8 0,7-14 0,-10 12 0,1-7 0,-8 7 0,0 0 0,-2 2 0,-1 3 0,1-1 0,0 2 0,-1-3 0,-2 3 0,2-3 0,-14 3 0,12 0 0,-17 0 0,18 0 0,-13 5 0,15-2 0,-11 10 0,11-9 0,-5 20 0,7-18 0,1 28 0,2-25 0,2 20 0,-1-21 0,8 16 0,-5-16 0,11 16 0,-11-16 0,13 11 0,-12-15 0,16 8 0,-13-8 0,19 1 0,-19-3 0,19 1 0,-20-3 0,15 3 0,-15-3 0,13-3 0,-13 3 0,5-5 0,-6 4 0,-3-1 0,-1 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24575,'-6'0'0,"-4"-3"0,6 2 0,-2-2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24575,'-7'0'0,"4"3"0,-3-2 0,2 1 0,-2 1 0,-1 1 0,4-1 0,0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24575,'-3'2'0,"-3"-1"0,2 2 0,1 0 0,0 0 0,0 1 0,0-1 0,-4-1 0,4 2 0,-9 2 0,10-2 0,-7-1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24575,'-2'3'0,"1"3"0,-2-3 0,0 4 0,2-1 0,-1 0 0,2 1 0,-3-4 0,-4 22 0,0-19 0,-8 33 0,10-32-1696,-9 20 0,12-23 0,-3 5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24575,'0'6'0,"-3"-2"0,2 1 0,-2-1 0,1-1 0,1 3 0,-11 14 0,10-6 0,-12 18 0,12-21 0,-6 7 0,7-11 0,-5 5 0,6-5 0,-3 5 0,3-8 0,0 2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24575,'0'6'0,"0"0"0,3-2 0,-2 2 0,1 0 0,1-2 0,1 24 0,2-22 0,-3 25 0,3-29 0,0 20 0,4-7 0,0 2 0,-4-3 0,-3-10 0,-3 2 0,3-3 0,1 0 0,-1-3 0,0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21821,'7'3'0,"2"0"1327,-2 4-1327,2-4 464,-6 3-464,14 3 236,-8 1-236,13 3 727,-13-7-727,9 3 0,-10-5 0,10 5 0,-14-5 0,2-2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4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24575,'0'8'0,"7"9"0,-2-6 0,2 6 0,-3-9 0,-4 3 0,10 34 0,-1-1 0,3 10-6784,1 22 6784,-11-54-4537,8 73 4537,-9-76 0,9 66 0,-5-69-417,16 52 417,-14-54 0,10 20 0,-16-29 0,2-2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24575,'6'0'0,"0"0"0,1 0 0,-1 0 0,0 0 0,1 0 0,-1 0 0,0 0 0,1 0 0,-1 0 0,0 0 0,0 0 0,12 0 0,-12-3 0,25 0 0,-24-1 0,22-4 0,-23 6 0,5-4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24575,'2'-3'0,"-1"-3"0,5 2 0,-3 1 0,1-3 0,7-3 0,2-5 0,1 1 0,-2 0 0,-3-2 0,-8 10 0,5-7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24575,'4'-3'0,"-1"0"0,0-1 0,-3-2 0,3 3 0,0-1 0,-2-1 0,1 1 0,1-8 0,-2 4 0,2-4 0,0 8 0,-3-4 0,3 6 0,-3-4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24575,'6'-7'0,"-3"1"0,3 2 0,-5-2 0,2 3 0,-1-6 0,2 4 0,-1-6 0,3 1 0,-2 2 0,-1-3 0,3 10 0,-6-5 0,3 5 0,-3-1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23458,'0'-6'0,"0"0"0,0-1 551,0 1-551,0-1 187,0 1-187,0-1 94,0-2-94,0 2 285,0-11-285,2 10 0,2-19 0,-1 18 0,0-12 0,-3 17 0,0-2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91 24575,'0'-7'0,"0"1"0,-3 2 0,-3-7 0,1 6 0,0-7 0,-1 0 0,2 7 0,-9-13 0,9 16 0,-2-6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24575,'3'9'0,"-3"-2"0,3 2 0,0-3 0,0 6 0,1-4 0,10 38 0,-8-32-8503,17 75 8503,-18-68-940,14 51 1,7 33 0,-5-20 939,-5-22-607,0 1 0,7 25 0,1 7 1,-1-7-1,-6-25 607,1 0-508,-1 1 1,5 21 0,0-1 0,-6-23 507,-2-14 0,10 47 0,-1-4 0,-12-57 589,7 36 1,-1-4-590,-10-47 653,13 41 0,-19-56 1,2-2-1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24575,'6'0'0,"0"0"0,-2 3 0,1-2 0,-4 4 0,5-4 0,11 10 0,-10-6-6784,27 15 6784,-27-14-1206,30 22 1206,-26-21 0,29 25 0,-30-23-388,25 14 388,-26-15 0,11 7 0,-13-11 5994,3 1-5994,-4-5 1748,0 0-1748,1 0 636,-1 0-636,-3-2 0,3 1 0,0-11 0,1 7 0,11-30 0,-10 23 0,16-46 0,-19 45 0,12-48 0,-16 48 0,11-30 0,-11 33 0,5-11 0,-6 14 0,3-2 0,-3 3 0,6 2 0,-5-2 0,4 3 0,-1-1 0,-1-2 0,0 3 0,-3-1 0,0 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 24575,'-6'0'0,"-1"0"0,1 0 0,2 2 0,1 2 0,1-1 0,1 3 0,-2 0 0,3 7 0,0 3 0,0 0 0,3 5 0,0-9 0,4 5 0,2-10 0,-2 8 0,8-4 0,-2 7 0,3-8 0,14 8 0,-17-13 0,24 6 0,-27-13 0,22-7 0,-23 3 0,6-8 0,-10 13 0,1-11 0,-1 7 0,12-21 0,-15 16 0,12-28 0,-13 27 0,2-24 0,-6 26 0,-9-23 0,6 22 0,-17-17 0,18 22 0,-19-9 0,15 13 0,-8-8 0,9 8 0,-4-1 0,5 2 0,-14 0 0,12 0 0,-17 2 0,17-1 0,-9 7 0,14-3 0,-2 1 0,6-3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4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24575,'7'0'0,"-3"3"0,3-2 0,-3 6 0,4-6 0,9 9 0,-6-5 0,10 2 0,-13 0 0,13-6 0,-11 2 0,11-3 0,-12-7 0,-2 2 0,0-2 0,-6 0 0,5-4 0,-5-2 0,3-9 0,-11-2 0,5 7 0,-15-4 0,11 12 0,-12 2 0,9 7 0,-15 7 0,13 2 0,-21 8 0,22-8 0,-12 23 0,17-21 0,-2 14 0,11 6 0,-4-18 0,17 32 0,-13-31 0,23 11 0,-4-3 0,-1-11 0,19 5 0,-29-15 0,29 3 0,-29-4 0,29-4 0,-29 0 0,19-7 0,-25 2 0,7 1 0,-12 5 0,3 3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24575,'0'9'0,"0"-2"0,0 2 0,0-2 0,0 5 0,0-5 0,0 5 0,5 14 0,-1-15 0,8 27 0,-5-29 0,5 11 0,-5-16 0,8 10 0,-7-11 0,15 5 0,-14-8 0,6-3 0,-9 2 0,3-10 0,-2 9 0,14-21 0,-16 17 0,18-32 0,-20 26 0,11-29 0,-14 31 0,0-13 0,0 21 0,-3 0 0,6 14 0,-3-4 0,3 4 0,6 11 0,-7-12 0,20 26 0,-18-27 0,13 10 0,-14-16 0,1 1 0,7 1 0,-6-1 0,7 0 0,-6-2 0,0-2 0,-2 2 0,-1-3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24575,'10'0'0,"-3"0"0,2 0 0,-3 0 0,0 0 0,20-3 0,-12 3 0,16-6 0,-20 5 0,5-5 0,-5 3 0,3-1 0,-4 1 0,0 1 0,-5-2 0,2 0 0,-6 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24575,'-4'3'0,"2"0"0,2 4 0,0-1 0,0 3 0,0-2-6784,-3 31 6784,2-25-2798,-2 47 2798,3-48-949,9 54 949,-7-52-121,12 49 121,-10-51 1217,5 22 0,-5-29 0,-2 4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24575,'3'9'0,"1"-5"0,-1 4 0,0-4 0,-3 2 0,3 3 0,0-2 0,6 22 0,-4-18 0,0 15 0,-2-19 0,3 19 0,1-15 0,5 41 0,-7-40 0,6 40 0,-10-41 0,5 18 0,-9-25 0,2-1 0,-4-4 0,-8-31 0,8 22 0,-12-59 0,12 51 0,-7-47 0,8 54 0,-2-12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24575,'4'-28'0,"1"7"0,-1 16 0,2 1 0,1 0 0,-1-1 0,11-2 0,-10 0 0,15 1 0,-17 3 0,7 3 0,3 0 0,-7 0 0,7 0 0,-11 3 0,1-3 0,2 9 0,0-2 0,4 8 0,-3-4 0,-2 4 0,-3-8 0,-3 5 0,0-5 0,-9 10 0,1-6 0,-16 16 0,12-18 0,-15 11 0,22-16 0,-13 2 0,14-3 0,-2-6 0,3 3 0,3-3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24575,'0'6'0,"3"-2"0,-3 1 0,3-1 0,-3 2 0,3 3 0,-2-2 0,4 3 0,13 21 0,-8-18 0,10 19 0,-17-26 0,12 3 0,-10-5 0,13 2 0,-11-6 0,2 0 0,-6-3 0,6-9 0,-5 3 0,8-17 0,-8 17 0,2-24 0,-6 23 0,3-22 0,-3 23 0,6-12 0,-3 17 0,4-2 0,-4 9 0,3-2 0,0 7 0,7 5 0,-3 1 0,2-1 0,9 15 0,-11-23 0,21 37 0,-22-37 0,17 26 0,-20-25 0,5 6 0,-11-9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24575,'6'0'0,"1"0"0,-1 0 0,0 0 0,9-3 0,-7 2 0,4-4 0,-3 4 0,-5-2 0,25-3 0,-18 5 0,35-13 0,-35 12 0,35-10 0,-35 11 0,18-4 0,-25 4 0,2-2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24575,'0'7'0,"3"-4"0,-2 3 0,4-3 0,-4 4 0,5-1 0,-6 3 0,9 7 0,-8-5-6784,10 29 6784,-9-28-2751,6 48 2751,-4-46 0,-1 57 0,0-56-397,0 59 397,-2-60 0,7 37 0,-4-41 5225,3 13-5225,-2-19 0,-4 2 0,2-6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226 132 24575,'0'-6'0,"-3"2"0,0-4 0,-4 6 0,4-6 0,-9-2 0,10 3 0,-21-11 0,20 10 0,-15-1 0,-8-11 0,14 15 0,-35-18 0,28 22 0,-4-2 0,6 12 0,16-1 0,-5 18 0,6-16 0,8 33 0,-6-31 0,10 16 0,0-10 0,-1-6 0,4 3 0,-3-6 0,-5-9 0,2 6 0,6-5 0,-6 2 0,22-9 0,-20 2 0,26-14 0,-27 12 0,19-17 0,-24 17 0,9-17 0,-13 14 0,2-9 0,-6 14 0,2 1 0,1 10 0,1 0 0,5 13 0,-6-11 0,9 40 0,-8-35 0,5 31 0,-6-36 0,-3 31 0,2-27 0,-16 46 0,13-45 0,-27 40 0,27-43 0,-25 21 0,23-25 0,-9 5 0,-5-14 0,10 4 0,-8-11-6784,-11-12 6784,23 10-281,-40-35 281,41 34 0,-18-20 0,22 27 0,-1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48 24575,'-3'-3'0,"-1"0"0,1 0 0,-6 2 0,5-1 0,-5 2 0,2-3 0,-2-1 0,-1-2 0,-9-4 0,8 6 0,-7-2 0,11 6 0,-2 6 0,2-2 0,4 14 0,0-10 0,6 24 0,0-24 0,6 22 0,-2-24 0,5 6 0,-8-6 0,8-6 0,-8 3 0,11-3 0,-5-3 0,17-6 0,-14 4 0,4-6 0,-11 10 0,6-13 0,-7 8 0,12-18 0,-15 16 0,3-16 0,-5 16 0,0-10 0,0 16 0,0 0 0,3 5-6784,3 12 6784,1-10 0,8 18 0,-7-14 0,12 17 0,-11-20 0,5 11 0,-7-16 0,-4 1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4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24575,'4'3'0,"-1"2"0,-3 2 0,4-3-8503,-4 13 8503,4-10 1719,-4 11-1719,0 9 0,0-14 0,0 15 0,3-24 0,-2 3 0,2-10 6784,-3 2-6784,0-10 0,0 3 0,0-4 0,0-6 0,0 8 0,0-32 0,0 29 0,0-40 0,0 40 0,10-32 0,-4 37 0,19-27 0,-15 32 0,7-11 0,-9 14 0,0 0 0,-4 4 0,9 0 0,-7 3 0,25 8 0,-19-9 0,26 14 0,-30-14 0,25 15 0,-29-12 0,20 12 0,-22-12 0,11 19 0,-11-17 0,8 30 0,-9-28 0,2 35 0,-3-36 0,0 23 0,0-26 0,0 12 0,0-12 0,0 9 0,0-10 0,0 0 0,0-5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24575,'6'0'0,"-2"3"0,4 0 0,-4 1 0,6-1 0,-4-3 0,0 0 0,3 0 0,1 0 0,11-6 0,-9 5 0,9-8 0,-14 8 0,-1-4 0,-3 4 0,-3-2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24575,'-2'3'0,"-2"9"0,0-8 0,2 8 0,2-5 0,-6 10 0,4-8 0,-3 43 0,5-37 0,0 58 0,0-58 0,8 51 0,-6-51 0,9 23 0,-10-27 0,8 9 0,-5-14 0,2 5 0,-3-11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18 136 24575,'4'3'0,"1"-2"0,-4 4 0,5-4 0,-3 2 0,4 0 0,-1-3 0,0 3 0,1 0 0,2-2 0,-2 2 0,5-6 0,-5-1 0,5-8 0,-8 4 0,4-10 0,-7 10 0,2-4 0,-3 6 0,0-4 0,0 3 0,0-2 0,0 3 0,-3-1 0,-3-8 0,-2 9 0,-4-8 0,8 11 0,-10-4 0,9 4 0,-7 0 0,2 3 0,-3 8 0,3 0 0,-3 5 0,7 10 0,0-2 0,2 24 0,7-2 0,1-9 0,8-2 0,-2-25 0,8 11 0,-1-10 0,16 4 0,-17-9 0,27-3 0,-32-1 0,18-1 0,-22 2 0,2 0 0,-2-3 0,4-1 0,-3 1 0,4 0 0,9-3 0,-12 4 0,20-9 0,-23 7 0,13-6 0,-16 4 0,5 2 0,-8 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207 103 24575,'-3'-3'0,"-1"-3"0,-2 5 0,-1-4 0,1 4 0,-3-8 0,2 8 0,-14-16 0,12 14 0,-12-14 0,14 15 0,-8-9 0,10 7 0,-12-6 0,14 4 0,-8 2 0,7 1 0,-2 3 0,0 0 0,-1 0 0,1 0 0,-1 0 0,1 0 0,-1 0 0,4 0 0,0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 24575,'-7'-3'0,"1"0"0,-1 3 0,1 0 0,0 0 0,-1 0 0,-8 0 0,7 0 0,-7 0 0,11 3 0,-2-3 0,6 6 0,-6-5 0,2 2 0,-2-1 0,2 2 0,-1-1 0,4 3 0,-5-5 0,5 4 0,-1-4 0,2 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24575,'0'7'0,"0"-1"0,0 0 0,0 1 0,0-1 0,0-3 0,0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24575,'0'7'0,"0"2"0,0-2 0,0 2 0,0-3 0,0 1 0,0 2 0,-5 15 0,0-11-1696,-1 10 0,3-19 0,3-2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24575,'0'9'0,"0"-2"0,0 2 0,-3-5 0,2 1 0,-1-1 0,2 2 0,0 0 0,0 1 0,-3-4 0,-4 23 0,3-18 0,-2 26 0,6-25 0,0 8 0,0-10 0,-3 11 0,3-10 0,-9 18 0,8-16 0,-8 10 0,6-16 0,-1 7 0,1-9 0,3 3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24575,'3'6'0,"-2"0"0,4-2 0,-1 4 0,-1-4 0,0 6 0,0-7 0,-2 3 0,4 8 0,-4-4 0,2 16 0,0-10 0,-3 1 0,3 4 0,-3-14 0,0 5 0,0-5 0,0-1 0,0 0 0,0-2 0,0-1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13175,'0'7'0,"0"-1"4557,3-2-4557,0 1 1980,1-1-1980,2-1 1095,-6 3-1095,6-3 3768,-5 4-3768,10 5 0,-6-7 0,7 11 0,-6-13 0,6 19 0,-7-16 0,9 23 0,-13-20 0,5 6 0,-6-12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39:58.432"/>
    </inkml:context>
    <inkml:brush xml:id="br0">
      <inkml:brushProperty name="width" value="0.05" units="cm"/>
      <inkml:brushProperty name="height" value="0.05" units="cm"/>
      <inkml:brushProperty name="color" value="#11818A"/>
    </inkml:brush>
  </inkml:definitions>
  <inkml:trace contextRef="#ctx0" brushRef="#br0">0 47 24575,'5'4'0,"-3"0"0,2-2 0,-4 2 0,6 2 0,-3-3 0,6 18 0,-3-17 0,5 22 0,-8-22 0,11 21 0,-13-18 0,14 18 0,-13-19 0,11 14 0,-11-15 0,9 7 0,-10-7 0,7-1 0,-6-2 0,4-2 0,-1 0 0,12-4 0,-10 3 0,25-12 0,-23 10 0,29-20 0,-30 18 0,32-26 0,-31 25-6784,34-32 6784,-34 31-4537,38-31 4537,-39 29 0,34-18 0,-36 21 0,16-9 0,-16 11 4537,2-1-4537,-4 5 6784,-2 1-6784,2 0 0,-4 3 0,4-4 0,-4 4 0,8-2 0,-7 2 0,11 6 0,-9-6 0,8 13 0,-5-13 0,5 17 0,-6-15 0,2 10 0,-4-12 0,0 8 0,1-6 0,0 11 0,-2-11 0,2 11 0,-2-11 0,3 9 0,-3-9 0,4 8 0,-6-9 0,8 8 0,-7-7 0,6 5 0,-6-6 0,7 9 0,-7-8 0,6 11 0,-4-11 0,5 7 0,-5-8 0,4 9 0,-4-10 0,3 11 0,-4-12 0,4 9 0,-5-7 0,6 4 0,-6-3 0,5 2 0,-4-6 0,1 2 0,-2-2 0,1 0 0,-1 2 0,1-2 0,-1 1 0,0 0 0,3-2 0,-2 1 0,0-4 0,2 1 0,-3-2 0,2 2 0,3-7 0,-1 7 0,7-10 0,-7 9 0,7-11 0,-7 11 0,9-11 0,-9 11 0,11-11 0,-11 11 0,11-11 0,-11 11 0,3-5 0,0 4 0,-5 1 0,3 2 0,-2 0 0,2 6 0,-1-5 0,12 16 0,-10-14 0,14 23 0,-17-21 0,15 22 0,-15-22 0,11 23 0,-10-22 0,7 18 0,-9-17 0,7 10 0,-8-13 0,5 1 0,-5-7 0,2-1 0,2-2 0,-3 2 0,16-11 0,-14 8 0,23-15 0,-20 16 0,24-22 0,-26 21 0,28-19 0,-28 19 0,15-4 0,-17 8 0,2 4 0,-1 0 0,-1 3 0,4 4 0,-3-5 0,10 20 0,-11-17 0,19 30 0,-20-28 0,25 35 0,-24-35 0,22 31 0,-23-32 0,16 22 0,-18-23-6784,18 38 6784,-16-33-2064,14 43 2064,-14-46 0,9 40 0,-9-39 0,14 45 0,-15-44 0,19 43 0,-17-45-518,13 36 518,-13-39 0,9 24 0,-9-23 5505,5 12-5505,-4-15 2949,-1 9-2949,-2-10 912,-2 5-912,2-5 0,-2 0 0,2 0 0,0-1 0,-1 2 0,2-2 0,-2 2 0,1 0 0,-2 1 0,3 1 0,-2-2 0,7 6 0,-7-5 0,6 7 0,-6-7 0,5 3 0,-6-4 0,4 0 0,-4 1 0,2-1 0,0-2 0,-1 2 0,1-6 0,-1 4 0,0-6 0,3 4 0,-4-4 0,6-1 0,-4 3 0,8-8 0,-6 7 0,9-11 0,-10 8 0,16-13 0,-12 14 0,20-20 0,-20 22 0,8-12 0,-1 5 0,1-10 0,4 7 0,8-13 0,-20 21 0,8-7 0,-4 1 0,-4 8 0,10-14 0,-8 11 0,-2-4 0,0 6 0,-4 2 0,-1 4 0,2-2 0,-2 2 0,8 9 0,-6-6 0,11 21 0,-12-18 0,18 30 0,-14-27 0,16 31 0,-17-32 0,15 28 0,-14-29 0,6 14 0,-10-22 0,-1 0 0,1-9 0,-2 3 0,5-2 0,2-12 0,-4 13 0,14-34 0,-13 30 0,22-36 0,-20 37 0,25-28 0,-26 30 0,20-10 0,-21 14 0,6-1 0,-8 6 0,10 8 0,-9-6 0,27 29 0,-25-25 0,30 45 0,-30-42 0,26 38 0,-26-40 0,18 19 0,-22-22 0,9 2 0,-12-8 0,2-2 0,-2-7 0,2 6 0,0-4 0,12-11 0,-10 8 0,27-31 0,-24 30 0,39-33 0,-32 35 0,44-18 0,-44 23 0,32-2 0,-37 6 0,16 8 0,-18-6 0,21 24 0,-19-18 0,26 32 0,-26-29 0,11 12 0,-3-2 0,-11-12 0,19 23 0,-19-25 0,10 10 0,-10-14 0,-1-1 0,0-3 0,-4-3 0,15-13 0,-10 9 0,27-36 0,-23 33-6784,42-48 6784,-38 47-4275,61-53 4275,-58 55-2728,67-41 2728,-68 46-250,47-18 250,-53 22 3134,19 5-3134,-22-1 0,20 32 0,-17-25 0,25 52 0,-28-47 4344,8 23-4344,-2-4 0,-10-21 0,19 41 0,-17-45 5677,10 19-5677,-11-28 759,0 1-759,-3-8 123,0 1-123,8-21 0,-5 17 0,20-44 0,-15 43 0,31-50 0,-29 51 0,47-33 0,-45 39 0,37-9 0,-41 13 0,22 11 0,-25-6 0,35 35 0,-34-30 0,22 21 0,-5 1 0,-15-19 0,31 35 0,-35-38 0,22 15 0,-22-22 0,6 3 0,-8-8 0,-2-7 0,2 2 0,-2-1 0,10-21 0,-9 19 0,20-49 0,-18 46 0,29-60 0,-27 58 0,32-65 0,-30 63 0,29-62 0,-29 65 0,26-52 0,-28 55 0,20-45 0,-21 48 0,13-42 0,-13 43 0,11-32 0,-13 32 0,7-13 0,-9 19 0,2 0 0,0 7 0,-1-1 0,0 1 0,5 13 0,-3-11 0,7 28 0,-7-28-6784,8 43 6784,-9-39-4537,15 62 4537,-15-58-2770,19 71 2770,-19-68-1776,18 68 1776,-16-72 1911,8 55-1911,-10-59 3137,6 36-3137,-7-39 4189,6 26-4189,-6-26 0,5 18 0,-6-19 5333,2 6-5333,0-10 1100,-1-3-1100,0-3 197,-1-1-197,0 0 0,2-10 0,-1 7 0,4-29 0,-4 26 0,12-53 0,-8 49 0,19-66 0,-18 64 0,11-29 0,0 9 0,-11 22 0,31-55-6784,-17 27 6784,5-3-3146,1-5 3146,-23 41-10,12-25 10,-13 27 0,5-13 0,-5 19 5221,0-3-5221,-2 12 4700,0-3-4700,2 3 19,0 4-19,0-6 0,6 28 0,-5-24 0,11 50 0,-11-47 0,14 61 0,-15-61 0,17 62 0,-17-60-6784,17 57 6784,-17-58-4537,15 51 4537,-15-54-2511,11 40 2511,-11-42 0,7 23 0,-8-26 3293,3 8-3293,-4-14 4924,0 0-4924,0-4 5615,1-5-5615,0 4 0,1-3 0,0-4 0,-2 6 0,8-23 0,-7 21 0,16-35 0,-14 34 0,19-33 0,-19 33 0,19-29 0,-19 29 0,18-28 0,-19 29 0,15-21 0,-14 25 0,7-13 0,-6 15 0,-1-2 0,0 5 0,-2 3 0,3-2 0,-4 2 0,4-2 0,0 8 0,-1-7 0,6 17 0,-5-14 0,7 21 0,-8-20 0,11 29 0,-13-27 0,12 31 0,-11-32 0,7 30 0,-8-30 0,7 25 0,-7-26 0,4 14 0,-4-16 0,0 1 0,1-4 0,-1-6 0,3 3 0,-4-3 0,4 0 0,-2 1 0,8-12 0,-6 10 0,12-22 0,-11 22 0,16-28 0,-15 27 0,15-25 0,-17 24 0,13-14 0,-13 15 0,6-4 0,-8 6 0,2 2 0,-4-2 0,4 1 0,-3 3 0,0 0 0,1 3 0,-1 0 0,2 5 0,-2-2 0,3 6 0,-4-8 0,4 10 0,-2-8 0,4 15 0,-3-15 0,5 15 0,-8-15 0,8 14 0,-5-14 0,1 11 0,0-11 0,-4 9 0,2-9 0,0 7 0,-2-8 0,4 3 0,-3-4 0,0 1 0,-1-1 0,2-2 0,-1 2 0,1-2 0,-2 2 0,1-1 0,0 0 0,1 0 0,-2 1 0,0 0 0,2 0 0,0 8 0,0-6 0,0 10 0,0-13 0,-1 8 0,0-8 0,1 7 0,-1-5 0,1 1 0,-2-2 0,0 0 0,0 0 0,1 6 0,0-4 0,1 4 0,-2-6 0,2 2 0,-2-1 0,2 2 0,-2-2 0,2 1 0,-2-2 0,2 1 0,-2-1 0,2 0 0,-1 0 0,0 2 0,1-3 0,-1 3 0,1-4 0,-2 2 0,0 0 0,1 1 0,0-1 0,3 0 0,-4 0 0,4 2 0,-4-1 0,4 1 0,-3-2 0,2 6 0,-2-4 0,3 9 0,-4-9 0,6 7 0,-5-8 0,4 3 0,-4-4 0,0 1 0,1 4 0,-1-3 0,1 4 0,0-6 0,-2 0 0,4 0 0,-4 1 0,4-1 0,-4 0 0,2 0 0,-2 0 0,2 6 0,-1-4 0,2 9 0,-2-9 0,4 11 0,-4-11 0,7 13 0,-7-13 0,6 14 0,-6-14 0,5 13 0,-6-13 0,6 17 0,-5-16 0,4 19 0,-4-19 0,4 18 0,-4-18 0,3 8 0,-4-10 0,0 1 0,2-4 0,-2 2 0,2-2 0,-2 2 0,2 2 0,-1-1 0,2 16 0,0-13 0,3 30 0,-3-29 0,2 29 0,-3-32 0,3 24 0,-3-25 0,4 19 0,-5-17 0,6 12 0,-6-13 0,3 9 0,-2-11 0,0 15 0,0-15 0,2 21 0,-4-18 0,4 20 0,-3-20 0,2 17 0,-2-17 0,3 14 0,-4-15 0,4 6 0,-2-1 0,0-5 0,2 17 0,-3-16 0,2 12 0,-2-8 0,1-2 0,0 7 0,-2-11 0,4 13 0,-4-12 0,4 13 0,-4-13 0,4 11 0,-3-11 0,1 4 0,-1-8 0,2 7 0,-1-5 0,2 10 0,-4-9 0,4 5 0,-4-6 0,4 4 0,-3-3 0,1 1 0,-2-2 0,1-2 0,0 2 0,1 2 0,-2-1 0,2 5 0,-2-5 0,4 3 0,-4-4 0,4 1 0,-4-2 0,2 2 0,-2-1 0,2 4 0,-1-3 0,2 7 0,0-7 0,-1 1 0,0-6 0,0-8 0,-2 2 0,2-2 0,0-2 0,-2 5 0,6-15 0,-5 13 0,5-12 0,-4 15 0,2-9 0,-2 10 0,0-5 0,0 5 0,-1-1 0,1 2 0,-1 0 0,0-6 0,3 7 0,-4-9 0,4 9 0,-2-6 0,0 4 0,4-7 0,-5 4 0,5-2 0,-6 4 0,4 2 0,-4-4 0,4 5 0,-4-5 0,4 4 0,-3-2 0,1 3 0,-2 5 0,0 2 0,1 2 0,2-1 0,-1-1 0,2 15 0,-4-12 0,6 29 0,-3-26 0,3 31 0,-4-34 0,4 34 0,-5-33 0,4 27 0,-4-29 0,2 26 0,-2-26 0,6 43 0,-5-37 0,9 40 0,-9-43 0,10 33 0,-11-36 0,8 34 0,-6-35 0,5 34 0,-5-34 0,4 31 0,-4-30 0,5 28 0,-5-28 0,6 34 0,-5-33 0,7 36 0,-7-35 0,5 31 0,-8-32 0,6 27 0,-6-28 0,5 28 0,-6-28 0,6 30 0,-5-30 0,3 13 0,1 6 0,-3-17 0,11 39 0,-6-21 0,2 3 0,2 17 0,-9-38 0,9 41 0,-10-41 0,9 37 0,-10-38 0,6 33 0,-4-34 0,4 32 0,-3-31 0,5 29 0,-7-30 0,6 26 0,-6-26 0,8 33 0,-7-31 0,7 37 0,-8-37 0,5 29 0,-6-31 0,6 24 0,-5-24 0,6 19 0,-6-21 0,3 13 0,-4-13 0,2 13 0,-2-13 0,6 19 0,-5-18 0,4 12 0,-4-14 0,3 5 0,-4-5 0,2 1 0,-2-2 0,2 2 0,-2-1 0,4 7 0,-4-7 0,4 9 0,-2-9 0,1 3 0,1-6 0,-2 0 0,0 0 0,0-4 0,0 4 0,-2-6 0,2 2 0,-2-3 0,2 3 0,-1-2 0,0 2 0,-1-2 0,2-1 0,4-10 0,0 8 0,5-17 0,-8 18 0,11-11 0,-13 11 0,12-12 0,-11 12 0,5-4 0,-1 1 0,1-1 0,2 1 0,-3-3 0,-4 9 0,4-5 0,-3 4 0,1-5 0,0 7 0,-4-4 0,2 4 0,-2-3 0,0 1 0,0 0 0,0-1 0,0 1 0,-2 0 0,0 2 0,-3 0 0,1 2 0,0 0 0,0 0 0,-1 0 0,1 0 0,0 0 0,-1 0 0,1 0 0,0 0 0,2 1 0,0 2 0,2 1 0,0 0 0,1 0 0,0 1 0,1-1 0,0-2 0,-2 2 0,2 2 0,0-3 0,0 7 0,1-8 0,0 14 0,0-12 0,-1 21 0,0-20 0,2 21 0,-4-19 0,8 22 0,-7-22 0,6 26 0,-4-27 0,3 27 0,-3-27 0,4 30 0,-4-27 0,7 25 0,-7-27 0,6 27 0,-7-25 0,3 12 0,1-2 0,-3-11 0,9 26 0,-1-11 0,-4 0 0,4 9 0,-8-26 0,5 27 0,-5-26 0,8 29 0,-9-28 0,15 26 0,-15-26 0,15 22 0,-15-23 0,13 21 0,-12-20 0,11 22 0,-11-22 0,10 26 0,-11-26 0,13 30 0,-13-30 0,15 30 0,-15-29 0,13 27 0,-12-30 0,9 24 0,-9-25 0,6 18 0,-8-17 0,7 15 0,-7-15 0,8 17 0,-7-16 0,11 19 0,-12-18 0,13 18 0,-13-19 0,8 10 0,-6-14 0,1 7 0,-2-11 0,-2 2 0,0-5 0,0 0 0,2-6 0,-2 4 0,8-10 0,-7 11 0,11-15 0,-9 13 0,8-18 0,-5 20 0,0-10 0,5-1 0,-7 10 0,17-28 0,-14 28 0,17-31 0,-9 14 0,0 0 0,2-5 0,-15 22 0,11-13 0,-10 15 0,7-14 0,-7 15 0,2-11 0,-4 9 0,5-5 0,-6 5 0,6-1 0,-5 1 0,2 3 0,-2-2 0,2 2 0,-2-2 0,3 1 0,-4-1 0,2 2 0,4-6 0,-5 3 0,10-9 0,-7 8 0,9-9 0,-9 9 0,9-8 0,-10 11 0,3-5 0,-4 6 0,-2-2 0,2 1 0,2-8 0,-1 7 0,3-10 0,-4 11 0,2-5 0,-2 9 0,0-2 0,-2 5 0,0 0 0,2 0 0,-1 2 0,0-1 0,1 3 0,-1-3 0,6 12 0,-5-10 0,9 25 0,-8-25 0,13 36 0,-12-35 0,14 43 0,-13-41 0,12 41 0,-13-41 0,12 39 0,-13-39 0,17 40 0,-17-39 0,20 45 0,-21-44 0,19 48 0,-17-47 0,13 46 0,-13-46 0,9 38 0,-11-42 0,7 27 0,-8-29 0,6 14 0,-6-15 0,5 11 0,-6-11 0,8 13 0,-7-12 0,7 12 0,-6-15 0,2 15 0,0-17 0,-1 9 0,4 3 0,-5-7 0,9 17 0,-6-2 0,3-7 0,0 17 0,-5-26 0,3 9 0,3 20 0,-1-15 0,3 18 0,-4-19 0,-4-13 0,1 10 0,0-13 0,-2 12 0,2-13 0,-1 7 0,0-1 0,0 2 0,1-1 0,-2-2 0,0-5 0,-2 3 0,2-3 0,-1 3 0,2-2 0,-2 3 0,2 2 0,-2-3 0,3 5 0,-4-5 0,4-1 0,-4 0 0,4-4 0,-3 4 0,0-2 0,1 3 0,-1-1 0,4 6 0,-4-5 0,5 5 0,-4-8 0,1 2 0,0-4 0,-2 4 0,1-1 0,-1-1 0,0 2 0,3-4 0,-4 4 0,4-4 0,-4 0 0,6-8 0,-3 4 0,1-5 0,3-3 0,-5 5 0,18-31 0,-16 27-6784,24-42 6784,-23 44-737,24-50 737,-22 49 0,22-45 0,-22 47-4293,17-37 4293,-19 37-2284,19-38 2284,-20 36 3161,11-15-3161,-4-2 0,-4 17 0,16-41 0,-17 40 542,17-37-542,-13 35 4996,3-7-4996,-7 16 5399,-6 9-5399,13 21 0,-8-14 0,18 38 0,-19-39 0,20 46 0,-20-45 0,26 48 0,-27-49 0,20 30 0,-21-34 0,9 11 0,-10-17 0,3 0 0,-3-11 0,2 4 0,-1-4 0,6-2 0,-5 8 0,12-19 0,-11 18 0,17-24 0,-16 23 0,19-22 0,-18 23 0,10-11 0,-13 16 0,3 0 0,-2 4 0,4 6 0,-2-4 0,13 20 0,-14-17 0,21 30 0,-21-30 0,9 14 0,-1-4 0,-5-3 0,7 5 0,-8-12 0,-4-9 0,-1-2 0,-2-2 0,2 1 0,2-6 0,-1 5 0,10-17 0,-11 14 0,20-30 0,-16 27 0,16-36 0,-16 39 0,12-29 0,-15 30 0,7-11 0,-8 14 0,2-1 0,-1 6 0,4 6 0,-5-2 0,5 2 0,-5-5 0,1 0 0,12 18 0,-12-13 0,23 34 0,-21-33 0,22 38 0,-22-37 0,23 41 0,-22-41 0,18 35 0,-20-36 0,11 18 0,-13-22 0,3 1 0,-5-6 0,0-5 0,0 1 0,2 2 0,4-8 0,-1 6 0,15-15 0,-13 14 0,29-21 0,-29 20 0,42-31 0,-41 30 0,38-29 0,-38 32 0,22-22 0,-25 21 0,10-9 0,-14 10 0,3 4 0,-2-2 0,-2 6 0,6 0 0,-5 1 0,10 8 0,-8-7 0,15 21 0,-14-19 0,16 32 0,-15-31 0,14 35 0,-15-36 0,13 34 0,-15-33 0,13 27 0,-12-31 0,5 16 0,-5-18 0,0 3 0,-2-2 0,3-3 0,-4-1 0,4-1 0,-4-3 0,2 2 0,0-1 0,2-4 0,-1 4 0,10-13 0,-9 10 0,14-12 0,-13 12 0,14-11 0,-12 13 0,12-13 0,-15 13 0,12-12 0,-11 12 0,10-15 0,-10 14 0,11-16 0,-10 15 0,13-15 0,-15 14 0,15-13 0,-15 17 0,11-13 0,-11 13 0,9-11 0,-11 9 0,11-9 0,-10 10 0,9-9 0,-9 9 0,8-7 0,-8 7 0,5-5 0,-4 8 0,-1-1 0,-1 4 0,-2 2 0,1 4 0,2-4 0,3 9 0,-3-10 0,8 17 0,-9-14 0,13 23 0,-12-20 0,13 28 0,-11-29 0,7 24 0,-7-27 0,3 22 0,-4-20 0,2 14 0,-3-16 0,2 13 0,-2-12 0,3 13 0,-2-15 0,3 15 0,-5-15 0,4 11 0,-6-9 0,4 5 0,-2-6 0,3 5 0,-3-5 0,0 1 0,-2-2 0,2 0 0,-2 1 0,2-1 0,-2 0 0,2-2 0,-2-2 0,2-4 0,-2-1 0,2-1 0,2-4 0,1 4 0,7-15 0,-9 14 0,18-24 0,-16 25 0,20-26 0,-21 26 0,15-17 0,-17 17 0,7-2 0,-8 8 0,3 6 0,-4-1 0,4 3 0,0 2 0,1-5 0,4 13 0,-5-12 0,7 17 0,-8-16 0,13 23 0,-12-22 0,13 24 0,-16-24 0,14 24 0,-11-24 0,10 24 0,-11-25 0,8 22 0,-8-22 0,7 18 0,-5-19 0,-1 8 0,-2-10 0,0 0 0,-2 0 0,2 1 0,0-1 0,-2 0 0,2 0 0,0 6 0,1-6 0,3 14 0,-4-13 0,6 12 0,-7-12 0,6 9 0,-6-8 0,7 11 0,-5-11 0,3 9 0,-2-11 0,2 9 0,-3-10 0,4 13 0,-6-9 0,10 13 0,-9-12 0,13 23 0,-11-23 0,7 21 0,-8-23 0,5 11 0,-5-11 0,4 11 0,-4-11 0,7 17 0,-7-16 0,5 16 0,-4-17 0,2 15 0,-1-15 0,3 15 0,-6-15 0,6 13 0,-5-12 0,3 10 0,-4-12 0,6 13 0,-5-12 0,5 9 0,-6-10 0,4 5 0,-5-5 0,2 3 0,-1-4 0,1 2 0,-1-1 0,2-3 0,-4-2 0,2-2 0,-2-3 0,0 1 0,0-8 0,2 6 0,2-13 0,-1 12 0,6-18 0,-7 18 0,9-19 0,-10 20 0,12-13 0,-11 13 0,13-16 0,-13 16 0,15-20 0,-15 19 0,15-20 0,-13 20 0,13-20 0,-13 20 0,13-18 0,-13 18 0,11-16 0,-11 16 0,11-16 0,-11 16 0,7-10 0,-8 11 0,8-7 0,-9 7 0,9-6 0,-8 9 0,1-4 0,-2 4 0,2-3 0,-3 1 0,4-1 0,-2 3 0,3-6 0,-2 7 0,6-13 0,-5 11 0,5-14 0,-7 13 0,6-11 0,-5 10 0,5-7 0,-4 9 0,1-7 0,-2 9 0,-1-5 0,0 6 0,-2-2 0,1 0 0,0 1 0,-2 2 0,4 0 0,-4 4 0,4-2 0,0 6 0,1-5 0,3 9 0,-5-9 0,6 10 0,-8-7 0,12 13 0,-11-12 0,15 19 0,-15-18 0,17 22 0,-17-22 0,15 20 0,-13-23 0,8 18 0,-8-19 0,4 13 0,-3-13 0,1 9 0,-2-10 0,0 7 0,1-5 0,-1 1 0,-2-2 0,0-4 0,0 0 0,-2-4 0,2-1 0,8-10 0,-8 8 0,13-19 0,-12 20 0,14-27 0,-10 24 0,20-33 0,-22 33 0,25-36 0,-26 36 0,24-28 0,-25 30 0,18-20 0,-18 22 0,9-20 0,-9 21 0,6-16 0,-7 14 0,5-2 0,-7 5 0,2 4 0,0 1 0,-1 3 0,1 1 0,1 2 0,-2-3 0,9 9 0,-9-9 0,8 7 0,-6-9 0,3 4 0,-2-4 0,-1 3 0,0-4 0,-2 2 0,3-2 0,-4 3 0,4-1 0,-2-2 0,0 2 0,0-6 0,0-4 0,1 2 0,-1-5 0,7-5 0,-7 7 0,17-26 0,-16 25 0,19-40 0,-19 37 0,17-47 0,-17 47 0,17-44 0,-17 44-6784,16-35 6784,-17 38 0,9-21 0,-10 23 0,2-2 0,-3 8 0,2 4 0,2 8 6784,-1-6-6784,5 11 0,-7-11 0,4 5 0,-2-8 0,-1 5 0,0-5 0,0 6 0,-2-3 0,4 3 0,-4-4 0,4-1 0,-3-4 0,0-2 0,-1-3 0,4-6 0,-1 4 0,9-20 0,-7 21 0,9-32 0,-11 31 0,8-37 0,-9 34 0,7-38 0,-8 38 0,4-17 0,-2 0 0,-1 17 0,7-41 0,-3 15 0,2 1 0,2-15 0,-9 41 0,10-31 0,-9 32 0,7-23 0,-8 24 0,5-13 0,-4 17 0,0-5 0,0 6 0,0-1 0,-1 3 0,2 1 0,-2 3 0,4 4 0,-4-3 0,9 16 0,-7-14 0,12 27 0,-9-25 0,12 31 0,-13-32 0,11 28 0,-13-28 0,7 21 0,-10-23 0,4 8 0,-4-10 0,2 0 0,0-2 0,-1 2 0,0-2 0,-1 3 0,2-1 0,-1 0 0,1 0 0,0 2 0,-2-1 0,4 7 0,-4-7 0,6 12 0,-5-10 0,2 4 0,1 1 0,-3-6 0,5 13 0,-4-13 0,0 2 0,0-8 0,0-3 0,-1-1 0,8-6 0,-5 6 0,13-17 0,-13 17 0,20-29 0,-20 24 0,26-37 0,-24 36 0,26-48 0,-24 46 0,24-45 0,-26 47 0,25-44 0,-25 43 0,25-42 0,-24 43 0,18-36 0,-19 39 0,11-24 0,-13 27 0,5-10 0,-8 13 0,4 0 0,-2 3 0,-1 2 0,4 0 0,-5 1 0,12 12 0,-11-10 0,19 34 0,-17-28 0,15 42 0,-15-41 0,13 40 0,-15-40 0,17 39 0,-17-41 0,15 39 0,-15-41 0,9 26 0,-10-29 0,5 6 0,-6-9 0,4-1 0,-4 1 0,2-2 0,0 0 0,-1 2 0,2-2 0,0 2 0,1-1 0,0 1 0,0-4 0,0 2 0,1-2 0,-3-2 0,0 0 0,-2-3 0,0 1 0,2 2 0,-2-2 0,2 1 0,-2-1 0,0 0 0,2-2 0,-2 1 0,6-14 0,-5 11 0,6-25 0,-6 25 0,7-32 0,-7 30 0,8-36 0,-8 37 0,11-30 0,-11 32 0,7-20 0,-6 20 0,2-18 0,0 20 0,2-22 0,-3 22 0,3-17 0,-6 17 0,6-7 0,-5 7 0,3-3 0,-4 3 0,3-5 0,-2 5 0,7-7 0,-7 7 0,6-7 0,-6 7 0,5-1 0,-6 0 0,2 3 0,2-9 0,-2 8 0,8-16 0,-6 14 0,1-9 0,3-3 0,-7 10 0,13-22 0,-6 11 0,0-2 0,3-6 0,-10 20 0,6-12 0,-6 13 0,5 0 0,-6 2 0,4-4 0,-3 3 0,2-9 0,-2 9 0,4-9 0,-4 8 0,7-8 0,-7 9 0,4-7 0,-4 7 0,5-9 0,-6 9 0,4-5 0,-2 7 0,-1-4 0,2 5 0,0-7 0,-1 6 0,2-5 0,-2 5 0,2-1 0,0 4 0,-1 2 0,8 4 0,-7-3 0,10 8 0,-10-9 0,10 15 0,-8-13 0,11 21 0,-11-20 0,2 10 0,-5-11 0,0 1 0,-1 1 0,2-2 0,0 2 0,-1-1 0,1 1 0,-1 0 0,0-3 0,1 3 0,-2-4 0,0 2 0,-1 0 0,2 1 0,-2-1 0,2 0 0,-2 0 0,5 2 0,-6-1 0,8 3 0,-7-3 0,6 4 0,-6-4 0,3 5 0,-2-7 0,-2 5 0,4-8 0,-2 6 0,1-4 0,-1 3 0,0-3 0,-2 2 0,4-2 0,-2 0 0,0 2 0,2 0 0,-2 1 0,3 1 0,-3-6 0,0 0 0,0-4 0,0 1 0,0 1 0,0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5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24575,'-7'0'0,"-1"0"0,0 0 0,1 0 0,-1 0 0,-10 4 0,8 0 0,-25 7 0,26-3 0,-15 0 0,23-1 0,-6-6 0,7 15 0,-1-12 0,12 19 0,12-3 0,-5-6 0,16 10 0,-26-19 0,29 12 0,-32-8 0,35 13 0,-31-17 0,22 16 0,-25-16 0,7 10 0,-12-8 0,2 4 0,-3-2 0,-3 2 0,2-4 0,-6-3 0,3 7 0,-4-3 0,1 0 0,2 2 0,-12-2 0,14 0 0,-14 0 0,2 2 0,-5-8 0,-1 5 0,-7-14 0,21 2 0,-20-13 0,23 12 0,-10-5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24575,'6'7'0,"-2"-1"0,2-3 0,-6 3 0,6-5 0,0 4 0,-2-1 0,11 5 0,-13-2 0,14 2 0,-13-3 0,13 4 0,-13-3 0,8-1 0,-8-3 0,1 0 0,1 0 0,-1 3 0,2 1 0,-2-4 0,-1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24575,'3'3'0,"0"0"0,3-3 0,1 0 0,-1 0 0,3 3 0,-2-3 0,5 6 0,-5-5 0,8 2 0,-7-3 0,9-3 0,-9 2 0,1-5 0,-1 3 0,-6-1 0,4 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24575,'3'-4'0,"-2"-2"0,4 6 0,-4-6 0,5 2 0,-3 1 0,1-3 0,-1 2 0,-1-2 0,2-6 0,2 7 0,1-10 0,-1 14 0,0-16 0,-2 14 0,-1-8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78 24575,'-3'-4'0,"3"-2"0,-3 3 0,0-4 0,2 1 0,-2 0 0,3-1 0,0-2 0,-3-1 0,3 0 0,-3 3 0,3 4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24575,'0'-7'0,"0"1"0,0-1 0,0 1 0,0-1 0,0 1 0,0-6 0,0 4 0,3-13 0,-3 13 0,6-16 0,-5 15 0,2-3 0,-3 9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24575,'0'-6'0,"0"0"0,0-1 0,0 1 0,0-1 0,3-5 0,-2 4 0,2-10 0,-3 11 0,0-11 0,0 10 0,0-10 0,0 13 0,0-4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24575,'3'-7'0,"0"1"0,-3-1 0,0 1 0,3 2 0,0-10 0,1 8 0,1-20 0,-4 17 0,8-21 0,-8 21 0,10-20 0,-9 19 0,3-10 0,-5 15 0,0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20 110 24575,'0'-7'0,"0"1"0,0-1 0,0 1 0,0-1 0,0 1 0,0 0 0,0-1 0,0 1 0,0-1 0,-6-2 0,2 2 0,-3-5 0,4 4 0,3 2 0,0 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24575,'2'-3'0,"2"0"0,2 3 0,0 0 0,1 0 0,-1 0 0,6 0 0,-4 0 0,15 0 0,-14 0 0,26 0 0,-25 0 0,19 0 0,-21 0 0,6-3 0,-7 2 0,0-2 0,-4 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32 24575,'-3'-3'0,"0"0"0,-1 0 0,-2 2 0,6-4 0,-6 4 0,2-2 0,1 0 0,-6 0 0,5-1 0,-5 1 0,5 6 0,-2-2 0,6 4 0,-6-4 0,0 10 0,1-6 0,-12 21 0,14-16 0,-11 13 0,13-16 0,-2 2 0,3-2 0,-2-4 0,1 3 0,-2-3 0,3 6 0,0-2 0,-3 0 0,2 12 0,-1-12 0,2 25 0,0-23 0,0 23 0,0-19 0,2 24 0,-1-20 0,5 21 0,-6-23 0,6 20 0,-5-22 0,1 16 0,-2-21 0,3 12 0,-2-12 0,2 4 0,-3-6 0,0 1 0,0-1 0,0 0 0,0 1 0,0-1 0,0 0 0,0 1 0,0-4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5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24575,'21'0'0,"-10"0"0,10 0 0,-13 0 0,0 0 0,56 0 0,-42 0 0,34-2 0,1 1 0,-34 0-9831,69-6 8341,-71 6 4308,27-6-2818,-47 6 0,5-2 0,-9 3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24575,'0'6'0,"0"1"0,3-1 0,-3 0 0,3 1 0,0-4 0,6 17 0,-4-13 0,6 16 0,-7-19 0,8 7 0,-5-9 0,8 9 0,-8-9 0,2 3 0,0-8 0,-2 3 0,0-6 0,-2-1 0,-1 3 0,2-13 0,-2 11 0,-1-20 0,-3 17 0,-3-18 0,2 19 0,-8-13 0,5 16 0,-8-10 0,8 11 0,-13-8 0,11 8 0,-9-2 0,8 6 0,1 3 0,2 0 0,-1 4 0,4-4 0,-2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24575,'7'0'0,"-4"3"0,0 1 0,0-1 0,0 0 0,1 0 0,13 14 0,-14-7 0,14 11 0,-16-15 0,7 6 0,-6-4 0,3 3 0,-7-7 0,1-4 0,-5-1 0,2-7 0,-2-5 0,0-10 0,2-1 0,1-6 0,6 12 0,9-12 0,2 20 0,19-15 0,-17 22 0,7-9 0,-16 12 0,-1 0 0,-2 3 0,1-2 0,-4 4 0,4-4 0,-1 5 0,2-3 0,1 1 0,-4-1 0,0-3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91 24575,'0'-7'0,"0"1"0,0-1 0,0 1 0,-3 2 0,2-1 0,-2 1 0,-5-8 0,3 7 0,-13-12 0,10 15 0,-4-10 0,5 11 0,-2-1 0,2 2 0,-5 2 0,7 2 0,-6 8 0,7-2 0,-3 14 0,4-9 0,6 15 0,1-16 0,11 13 0,-7-13 0,21 7 0,-17-13 0,32 3 0,-29-10 0,39-10 0,-42 3 0,26-14 0,-28 9 0,3-13 0,-10 9 0,-3-1 0,-4 13 0,-2 4 0,6 4 0,-6 2 0,5 0 0,-2 5 0,3-3 0,0 1 0,0-1 0,0 9 0,0-9 0,0 28 0,0-25-6784,0 36 6784,0-36-4537,0 42 4537,0-41-1714,-3 35 1714,0-37-232,-6 23 232,1-27 0,-7 12 0,8-14 3573,-8 1-3573,7 0 5342,-7-9-5342,8 5 3714,-17-13-3714,15 6 638,-12-7-638,2-6 0,7 6 0,-11-18 0,15 21 0,-2-6 0,8 15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24575,'2'0'0,"-1"0"0,8 0 0,-2 0 0,-1 0 0,6-6 0,-4 5 0,6-5 0,-7 3 0,3 2 0,-4-1 0,6-4 0,-4 4 0,6-15 0,-7 14 0,0-19 0,-4 16 0,-3-15 0,0 13 0,-3-10 0,2 10 0,-10-7 0,5 11 0,-6-2 0,6 6 0,-1 0 0,1 0 0,-9 12 0,9-7 0,-11 21 0,16-17 0,-8 23 0,8-22 0,4 22 0,-1-23 0,20 22 0,-15-21 0,28 19 0,-26-21 0,12 4 0,-15-9 0,14 3 0,-10-5 0,25 5 0,-25-6 0,24-6 0,-24 5 0,21-14 0,-21 13 0,7-12 0,-11 12 0,-2-3 0,-1 5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24575,'6'0'0,"0"0"0,6 0 0,-4 0 0,4 0 0,6 0 0,-9 0 0,8 0 0,-10 0 0,10 0 0,-11-3 0,25 0 0,-24-1 0,22-2 0,-20 6 0,5-6 0,-10 5 0,-1-2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24575,'0'6'0,"3"6"0,-2-4 0,2 4 0,-1-6 0,5 23 0,-3-17 0,10 53 0,-12-49 0,9 41 0,-10-47 0,8 35 0,-8-32 0,7 41 0,-7-42 0,8 31 0,-8-33 0,10 19 0,-9-24 0,3 7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1298 24575,'0'-7'0,"0"-2"0,0 2 0,0-3 0,0 4-8503,0-46 8503,0 34-2300,-6-66 2300,2 67-1603,-10-35 0,-1-3 1603,3 26-1072,-18-50 1,-1 0 1071,16 46 0,-29-51 0,-2 2 0,28 50-78,-19-17 1,-11-14 0,11 14 77,14 18 1014,-12-9 1,-5-4-1015,-27-29 3034,43 48-3034,-31-28 0,3 2 0,36 33 1134,-42-31 0,51 43 0,-7-5 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24575,'0'6'0,"0"1"0,0-1 0,0 0 0,3-2 0,-2 4 0,2-4 0,-3 20 0,0-15 0,0 29 0,0-28 0,-6 30 0,2-29 0,-9 26 0,9-27 0,-2 10 0,4-16 0,1-1 0,-2-3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24575,'6'0'0,"1"0"0,-1 0 0,0 0 0,0 0 0,12 3 0,-6-3 0,6 3 0,3-3 0,-9 3 0,37-2 0,-32 2 0,37-3 0,-44 0 0,28 0 0,-29 0 0,12 0 0,-18 0 0,0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 24575,'-4'-3'0,"-2"2"0,6-4 0,-6 4 0,2-2 0,1 0 0,-3 2 0,-3-7 0,1 6 0,-4-3 0,5 5 0,1 0 0,0 0 0,2 3 0,-5-3 0,5 3 0,-8 3 0,5-5 0,-2 19 0,5-8 0,1 7 0,3-7 0,6 11 0,-5-13 0,13 25 0,-9-29 0,18 25 0,-14-27 0,17 22 0,-17-24 0,11 6 0,-12-8 0,12-3 0,-11 3 0,20-15 0,-20 12 0,17-22 0,-18 18 0,1-11 0,-3 15 0,-3-12 0,1 10 0,-1-16 0,-3 13 0,-3-10 0,-1 13 0,1-6 0,-3 10 0,5 1 0,-2 4 0,3 2 0,0 11 0,0-7 0,0 21 0,0-21 0,3 30 0,-2-29 0,2 52 0,-3-48 0,0 62 0,0-62 0,-9 56 0,7-57 0,-15 34 0,12-41 0,-10 12 0,8-17 0,-8 3 0,7-5 0,-10 0 0,13-2 0,-9 1 0,9-2 0,-1 0 0,0 2 0,3-4 0,-4 4 0,4-5 0,-29-17 0,22 11 0,-48-40 0,48 36 0,-24-28 0,35 29 0,-3-1 0,6 11 0,-2 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5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24575,'4'7'0,"-4"1"0,7-4 0,-6 3 0,2-3 0,4 10 0,-5-4 0,8 1 0,-3 9 0,9 4-6784,13 56 6784,-14-42-4537,12 50 4537,-25-74-1191,15 65 1191,-15-61 0,18 50 0,-17-56 3947,10 6-3947,-12-19 0,3-3 0,-4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84 24575,'-6'-9'0,"2"2"0,-3-2 0,4 2 0,1 4 0,-2-3 0,0 2 0,-7-5 0,6 2 0,-13-5 0,10 7 0,-4 0 0,6 5 0,2 3 0,-2 0 0,3 6 0,-1 4 0,-4 9 0,6-8 0,-3 18 0,5-22 0,2 16 0,2-18 0,11 9 0,-7-12 0,12 6 0,-12-10 0,4 2 0,-6-3 0,1 0 0,-1 0 0,12-9 0,-12 4 0,19-16 0,-22 13 0,14-21 0,-16 19 0,5-17 0,-6 19 0,-3-4 0,2 6 0,-1 5 0,7 4 0,5 13 0,1-5 0,0 1 0,1 2 0,-4-8 0,21 17 0,-19-15 0,22 10 0,-23-14 0,5 5 0,-10-9 0,-1 3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24575,'7'0'0,"5"0"0,-5 0 0,2 3 0,-3-2 0,17 7 0,-12-6 0,24 3 0,-27-5 0,24 3 0,-22-2 0,39 1 0,-36-2 0,27 0 0,-32 0 0,4-2 0,-9-2 0,-3 0 0,0 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24575,'4'3'0,"1"1"0,-1 10 0,2-5 0,-2 6 0,4 10 0,-6-13 0,15 62 0,-15-56 0,12 58 0,-13-64 0,5 28 0,-6-30 0,6 16 0,-5-18 0,4 7 0,-4-12 0,2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24575,'10'0'0,"-3"0"0,2 0 0,-3 0 0,0 0 0,15 0 0,-11 0 0,24 0 0,-24-3 0,10 2 0,-13-5 0,-1 3 0,0-1 0,-2-7 0,-1 6 0,-1-13 0,-1 10 0,5-10 0,-6 10 0,3-12 0,-3 11 0,-8-9 0,5 11 0,-11-2 0,10 5 0,-11 4 0,7 1 0,-18 13 0,16-11 0,-8 11 0,12-13 0,0 7 0,-2-4 0,-9 17 0,11-12 0,-6 17 0,12-18 0,9 32 0,-4-30 0,21 43 0,-16-43 0,24 30 0,-24-34 0,24 16 0,-27-17 0,30 7 0,-29-8 0,26-1 0,-25-3 0,23-6 0,-22 2 0,16-11 0,-19 10 0,2-7 0,-6 11 0,-3-1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 24575,'-4'-3'0,"-2"2"0,3-2 0,-4 3 0,1 0 0,0 0 0,-1 0 0,-5 3 0,4 1 0,-13 2 0,13-3 0,-7 3 0,11-5 0,1 2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24575,'-7'3'0,"1"-3"0,2 6 0,-1-5 0,4 4 0,-8-1 0,5-1 0,-17 9 0,12-7 0,-12 6 0,17-7 0,-2-1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24575,'-3'4'0,"2"1"0,-2-1 0,3 2 0,-3 1 0,3-1 0,-6-3 0,5 0 0,-2-3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24575,'-4'3'0,"1"0"0,0 1 0,3 1 0,-6-4 0,2 10 0,-2-9 0,-3 15 0,4-15 0,0 7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24575,'-4'3'0,"1"1"0,3 2 0,0 0 0,0 4 0,0-3 0,0 2 0,0 5 0,0-2 0,0 3 0,0-6 0,0-2 0,0-1 0,-3-3 0,3 3 0,-3-2 0,3 2 0,-3 6 0,2-7 0,-2 3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24575,'0'6'0,"0"1"0,0-1 0,0 0 0,0 1 0,0-1 0,0 0 0,0 1 0,0-1 0,0 0 0,0 1 0,3 2 0,-2-2 0,2 7 0,-3-6 0,-3 21 0,2-16 0,-5 34 0,6-32 0,-3 19 0,3-29 0,0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5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62 20382,'-3'-4'0,"-5"-10"1977,0 11-1977,0-10 710,1 8-710,-7-6 366,3 6-366,-7-2 1140,11 7-1140,-1 0 0,4 4 0,-3 0 0,6 3 0,-6 11 0,3-4 0,0 21 0,4-17 0,7 28 0,2-34 0,2 25 0,-4-33 0,1 16 0,3-18 0,-6 8 0,5-9 0,-3 2 0,2-3 0,8-7 0,-7 2 0,14-27 0,-17 20 0,13-34 0,-18 31 0,4-28 0,-6 28 0,0-10 0,4 20 0,0 5 0,4 5 0,-1 2 0,1 1 0,3-1 0,7 14 0,-1-10 0,15 20 0,-18-24 0,14 17 0,-22-18 0,7 8 0,-12-7 0,3-2 0,-4-2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24575,'4'7'0,"1"-1"0,-4 3 0,5-5 0,-6 5 0,12 8 0,-10-7 0,15 19 0,-15-21 0,12 7 0,-13-9 0,8 1 0,-6-4 0,6 8 0,-2-8 0,0 5 0,-5-8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24575,'3'4'0,"0"-1"0,4-1 0,-1-1 0,0 2 0,6 0 0,-1 0 0,4 3 0,-5-2 0,-1-1 0,-5-3 0,-2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24575,'4'-3'0,"1"3"0,-4-6 0,5 5 0,-6-4 0,9-2 0,-5 3 0,14-10 0,-13 9 0,18-16 0,-20 15 0,8-5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24575,'6'-2'0,"-3"-5"0,0 0 0,0 1 0,-2 0 0,4 2 0,-4-2 0,2-1 0,0 1 0,-3 0 0,6-4 0,-2 3-1696,5-11 0,-5 13 0,2-7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24575,'3'-7'0,"-2"1"0,2 0 0,0 2 0,-3-2 0,6-6 0,-5 3 0,4-17 0,-4 17 0,2-12 0,-3 14 0,0-5 0,0 7 0,0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24575,'2'-4'0,"2"-1"0,2 4 0,-2-5 0,1 6 0,-4-6 0,5 5 0,-3-5 0,4 3 0,7-9 0,-5 7 0,14-15 0,-17 14 0,5-6 0,-11 9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52 284 24575,'0'-7'0,"0"1"0,0-1 0,0 1 0,0-6 0,0 4 0,0-4 0,-6-32 0,5 28 0,-16-56 0,8 41 0,-4-8 0,8 18 0,5 19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 24575,'-3'-6'0,"0"-1"0,0 4 0,2-3 0,-5 5 0,6-4 0,-3 7 0,3-7 0,0 4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24575,'3'3'0,"0"0"0,0 1 0,-2 1 0,4-1 0,-4 2 0,2 0 0,2 12 0,-3-9 0,3 42 0,-5-33-3392,2 31 0,-1 2 3392,0-19-2269,1 48 1,-1 3 2268,-5-37-1012,1 27 1,0 21 0,-1-20 1011,-5-22-5,3 20 1,-2 9 4,-10 3 0,-1-8 0,2-7 0,-7 17 0,-6 21 0,5-23 3029,5-22-3029,-7 11 0,-8 17 0,9-21 4530,11-28-4530,-9 20 0,-7 17 0,7-19 6774,9-25-6774,-14 35 0,-5 2 0,2-29 0,-1 15 31,3-31-31,25-20 0,-6-2 0,13-1 0,-4-6 0,8 5 0,-6-4 0,3 4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24575,'0'6'0,"0"3"0,0-2 0,0 2 0,0-2 0,0 2 0,0-2 0,-2 16 0,-2-13 0,-2 27 0,-1-26 0,-2 37 0,5-35 0,-8 41 0,11-39 0,-5 34 0,6-35 0,3 18 0,0-27 0,4 3 0,-1-8 0,3 0 0,-2 0 0,2 0 0,12 0 0,-11 0 0,35 0 0,-21-3 0,30 3 0,-28-3 0,9 3 0,-24 0 0,7 3 0,-11-3 0,-1 6 0,0-5 0,3 4 0,-2-1 0,3-1 0,-8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5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24575,'7'0'0,"1"0"0,3 0 0,-3 0 0,3 0 0,0 0 0,14-3 0,-3 2 0,4-6 0,9 6 0,-23-6 0,30 7 0,-28-7 0,25 2 0,-24 1 0,6 1 0,-18 3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24575,'0'6'0,"0"0"0,3-2 0,-3 2 0,3-3 0,3 17 0,-5-10 0,8 13 0,-9-15 0,3 12 0,-3-11 0,-3 20 0,3-20 0,-6 14 0,5-15 0,-5 1 0,6-6 0,-3-3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24575,'3'4'0,"-2"1"0,5-1 0,-6 2 0,9 6 0,-8-4 0,8 1 0,-6 8 0,3-11 0,1 20 0,-4-18 0,0 7 0,-3-8 0,0-7 0,0-3 0,0-5 0,0-1 0,0 3 0,3-15 0,0 11 0,7-25 0,-3 25 0,5-22 0,-8 22 0,7-13 0,-7 12 0,14-7 0,-7 7 0,16 2 0,-15 3 0,16 5 0,-18-2 0,10 3 0,-13 0 0,5 3 0,-5 1 0,8 8 0,-8-5 0,14 19 0,-16-13 0,12 30 0,-15-28 0,3 25 0,-5-28 0,0 15 0,0-16 0,0 7 0,3-14 0,-2 2 0,2-6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24575,'0'7'0,"2"-4"0,-1 3 0,2-3 0,0 1 0,-2 10 0,1-8 0,1 45 0,-2-30 0,2 43 0,-3-47 0,0 60 0,0-58 0,0 33 0,0 1 0,0-35 0,0 53 0,0-61 0,2 22 0,-1-23 0,2 0 0,-3-10 0,0-8 0,0 1 0,0-1 0,-6-14-1696,5 12 0,-5-10 0,6 18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 24575,'6'0'0,"0"0"0,-2-3 0,1 2 0,-1-1 0,-1-1 0,9 2 0,-7-2 0,6 3 0,-4 0 0,-1 0 0,0 0 0,6 6 0,-4-2 0,7 14 0,-8-13 0,2 18 0,-3-18 0,1 21 0,-4-17 0,-3 15 0,-3-19 0,-18 14 0,11-16 0,-22 14 0,22-13 0,-36 8 0,32-8 0,-32 2 0,37-9 0,-9-1 0,14-2 0,-2-3 0,6 4 0,-3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24575,'3'4'0,"3"10"0,1-11 0,8 19 0,-10-16 0,3 9 0,6-1 0,-10-5 0,13 3 0,-14-7 0,9 2 0,-4-3 0,9 4 0,-12-4 0,12-1 0,-12-3 0,4-3 0,-3-1 0,-5-2 0,4 6 0,-1-15 0,-1 10 0,0-25 0,-3 20-6784,0-25 6784,0 25 0,0-13 0,3 21 0,0 0 0,4 6 0,13 15 0,-10-14 0,13 17 0,-13-18 0,0 5 6784,-1-5-6784,3 7 0,1-6 0,12 15 0,-10-14 0,-1 5 0,-11-11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24575,'6'0'0,"1"0"0,2 0 0,-2 0 0,2 0 0,9 5 0,-9-3 0,14 4 0,-15-6 0,15 0 0,-14 0 0,20 0 0,-20 0 0,14 0 0,-15 0 0,4 0 0,-9 0 0,0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24575,'0'7'0,"-2"-4"0,1 3 0,-5-6 0,5 12 0,-1-7 0,-1 26 0,-1-20 0,-5 66 0,4-55 0,0 35 0,5-39 0,0-10 0,3 27 0,6-13 0,-2 4 0,5-6 0,-8-19 0,-1 5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75 24575,'-6'-10'0,"2"1"0,-2 5 0,3-2 0,-1 3 0,-1-1 0,-5-4 0,2 3 0,-12-7 0,11 8 0,-14-5 0,14 9 0,-17 2 0,16 0 0,-11 15 0,17-12 0,-2 27 0,6-21 0,6 26 0,-2-27 0,17 21 0,-12-24 0,17 12 0,-18-17 0,15 6 0,-14-7 0,11-1 0,-6-1 0,-1-5 0,-1 6 0,-9-6 0,3 5 0,-2-5 0,2 3 0,0-4 0,1 4 0,4-11 0,-3 5 0,7-12 0,-8 7 0,-1-2 0,-3 6 0,0 4 0,-2 6 0,4 3 0,-4 4 0,5 2 0,-6 12 0,3 0 0,-3 15 0,-3 0-6784,-3 22 6784,2-26-4537,-14 33 4537,15-52-2263,-25 49 2263,24-48-519,-34 43 519,31-46 3159,-20 15-3159,17-22 4723,-6-7-4723,9-1 0,-5-3 4680,6-4-4680,-4 0 0,-15-34 0,12 28 1541,-7-35-1541,16 42-1696,1-23 0,3 24 0,0-5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45 24575,'-4'-6'0,"-2"2"0,6-1 0,-6 4 0,5-5 0,-5 5 0,6-4 0,-6 4 0,2-2 0,-2 0 0,-6 3 0,4-3 0,-7 8 0,8-3 0,-5 12 0,4-12 0,-7 20 0,10-15 0,-12 24 0,15-21 0,-4 22 0,7-23 0,13 14 0,-8-18 0,17 9 0,-15-13 0,18-1 0,-16-1 0,27-19 0,-26 13 0,26-25 0,-30 22 0,7-10 0,-14 13 0,5-8 0,-3 7 0,3-19 0,-5 18 0,0-9 0,-3 14 0,3-1 0,-3 7 0,11 7 0,-6-1 0,10 4 0,2 11 0,-7-16 0,26 31 0,-28-28 0,29 16 0,-28-22 0,12 8 0,-12-14 0,-2 4 0,-1-5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5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24575,'0'11'0,"0"-2"0,0 2 0,0-4 0,3 4 0,-2-2 0,2 2 0,0 10 0,-2 0 0,6 33 0,-3-22-6784,7 44 6784,-6-52 0,12 34 0,-14-47 0,10 10 0,-12-17 0,2-1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24575,'6'6'0,"-2"1"0,5-4 0,9 9 0,-9-10 0,11 9 0,-13-10 0,3 1 0,10 1 0,-10-2 0,36 2 0,-31-3 0,37-6 0,-38 5 0,24-11 0,-29 11 0,5-8 0,-11 8 0,-3-1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24575,'3'6'0,"0"0"0,1 1 0,1-1 0,-1 3 0,-1-2 0,6 19 0,-5 1 0,5 26 0,-5-23-6784,1 32 6784,-4-48-1389,5 54 1389,-6-54 0,9 38 0,-5-42 0,5 7 0,-3-14 0,-2-3 0,-1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24575,'6'0'0,"0"0"0,0 0 0,4 0 0,-3 0 0,-1 2 0,5-1 0,-6 2 0,7-3 0,-6 0 0,4 0 0,-6-3 0,7-1 0,-7 1 0,5-3 0,-5 3 0,1-7 0,-4 3 0,5-11 0,-6 10 0,3-19 0,-3 18 0,-5-17 0,0 14 0,-4-9 0,3 10 0,-1-1 0,1 5 0,-1 4 0,1 0 0,-3 6 0,1-3 0,-1 3 0,3 3 0,-1-2 0,1 5 0,-6 12 0,7-12-6784,-10 46 6784,14-41-4537,4 60 4537,-1-59-1703,23 36 1703,-21-42-101,30 17 101,-27-20 0,30 11 0,-26-16 0,37 5 0,-35-6 0,41-3 0,-42 2 3642,17-2-3642,-26 1 5448,14-5-5448,-11 3 3755,12-8-3755,-12 11 0,-2-5 0,-1 6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24575,'5'0'0,"0"0"0,1 0 0,-3-2 0,-1-1 0,-2-3 0,0 1 0,14-20 0,-10 15 0,29-41 0,-28 39 0,16-18 0,-11 11 0,14-5 0,-10 0 0,24-17 0,-31 30 0,31-30 0,-28 34 0,36-34 0,-35 35 0,44-37 0,-43 35 0,43-26 0,-44 28 0,18-8 0,-2 6 0,-14 1 0,33-5 0,-26 8 0,6-1 0,-9 3 0,-11 1 0,4-1 0,-4 2 0,1 0 0,-1 0 0,2 2 0,-3-1 0,1 1 0,-1-2 0,0 3 0,1-3 0,-3 3 0,-1-3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0,-3 2 0,6 1 0,-5 0 0,9 2 0,-10-2 0,14 9 0,-12-7 0,8 7 0,-9-12 0,6 10 0,-3-6 0,18 15 0,-17-13 0,14 13 0,-16-17 0,7 9 0,-10-7 0,7 4 0,-7-5 0,8 6 0,-8-5 0,4 6 0,-6-4 0,3-3 0,-3 1 0,1-1 0,-4 0 0,1 2 0,-8 3 0,7-2 0,-17 21 0,13-20 0,-18 28 0,16-30 0,-22 28 0,21-27 0,-23 26 0,24-24 0,-12 16 0,16-19 0,0 4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 24575,'-5'-2'0,"0"1"0,-1-1 0,1 2 0,-1 0 0,1 0 0,-3 0 0,2 0 0,-11 5 0,11-2 0,-23 12 0,23-8 0,-19 12 0,18-14 0,-5 21 0,8-19 0,-1 29 0,5-27 0,7 27 0,-2-27 0,16 20 0,-15-21 0,30 16 0,-28-18 0,30 8 0,-29-14 0,25 3 0,-25-6 0,15 3 0,-18-3 0,11 1 0,-9-1 0,6 0 0,-10 1 0,1 2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24575,'5'0'0,"0"0"0,1 0 0,-1-3 0,0 3 0,13-5 0,-10 4-6784,28-6 6784,-26 6 0,26-9 0,-28 7 0,17-5 0,-18 2 0,5 3 0,-9-2 6784,0 2-6784,-1 0 0,1 1 0,0-5 0,2 5 0,-5-15 0,3 12 0,-6-12 0,3 10 0,-12-10 0,7 12 0,-15-9 0,13 10 0,-13-2 0,13 4 0,-13 2 0,12 0 0,-14 7 0,14-3 0,-16 21 0,16-19 0,-12 37 0,13-37 0,2 44 0,5-42 0,3 19 0,0-22 0,9 8 0,-7-6 0,26 22 0,-21-22 0,23 21 0,-24-25 0,22 11 0,-22-11 0,20 3 0,-21-4 0,16-2 0,-16-2 0,16-4 0,-16 3 0,9-9 0,-11 10 0,1-10 0,-4 11 0,0-4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24575,'5'15'0,"-4"-8"0,4 8 0,-5-10 0,2-2 0,1 33 0,0-25 0,0 25 0,-3 19 0,0-35 0,0 50 0,0-59 0,0 25 0,0-26 0,4 23 0,-2-24 0,10 17 0,-11-18 0,14 12 0,-11-16 0,6 3 0,-7-7 0,-1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24575,'0'5'0,"0"1"0,0-1 0,0 0 0,0 1 0,2-3 0,1 4 0,5 44 0,-5-32 0,4 44 0,-4-46 0,0 26 0,0-22 0,-1 9 0,-1-19 0,3 11 0,-3-6 0,8 23 0,-5-30 0,14 25 0,-11-28 0,10 13 0,-13-20 0,3 5 0,-7-7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22 24575,'-6'-2'0,"1"1"0,0-1 0,2-1 0,-2 3 0,-1-3 0,-26-1 0,17 2 0,-29-2 0,36 4 0,-22 0 0,22 0 0,-14 4 0,15-2 0,-8 9 0,46 22 0,-27-18 0,35 18 0,-15-23 0,-14-5 0,26 11 0,-27-14 0,17 15 0,-18-15 0,7 15 0,-10-13 0,-2 6 0,-1-5 0,-4 8 0,1-6 0,-3 3 0,3-6 0,-4-3 0,5 4 0,-5-5 0,-1 7 0,0-5 0,-2 5 0,-4-2 0,2 1 0,-10 2 0,8-5 0,-6-1 0,6-2 0,-1 0 0,5 0 0,2 0 0,4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3:46:5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24575,'8'0'0,"0"0"0,-4 4 0,3-3 0,-3 2 0,3-3 0,8 3 0,-6-2 0,5 3 0,-6-4 0,6 0 0,-5 0 0,19-7 0,-14 5 0,22-19 0,-22 15-6784,24-33 6784,-26 26 0,12-22 0,-20 26 0,3-16 0,-6 15 0,-1-5 0,-1 8 6784,-6 6-6784,6-5 0,-6 5 0,3-6 0,-4 6 0,1-2 0,-1 3 0,-3 0 0,2 0 0,-9 6 0,5 3 0,-16 16 0,8-4 0,-16 25 0,19-15 0,-7 23 0,20-25-6784,5 24 6784,2-33 0,11 18 0,-8-28 0,16 7 0,-7-8 0,28 5 0,-12-9 0,35 2 0,-23-11 0,43-7 0,-53 5 0,36-11 0,-59 15 0,11-5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24575,'5'0'0,"5"0"0,-3 0 0,3 0 0,-5 0 0,0 0 0,1 0 0,8-3 0,-1 3 0,29-5 0,-25 4 0,33-4 0,-35 2 0,29-4 0,-29 3 0,12-1 0,-24 3 0,-1 1 0,-5-1 0,0 2 0,1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24575,'0'6'0,"0"-1"0,5 5 0,-4-4 0,4 4 0,7 38 0,-9-32 0,11 44 0,-14-51 0,10 43 0,-8-38 0,7 63 0,-6-63 0,2 53 0,-2-55 0,7 31 0,-6-37 0,4 6 0,-6-15 0,-2-2 0,0 2 0,0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68 24575,'-2'-5'0,"1"0"0,-4 2 0,5-2 0,-5 4 0,-15-16 0,5 9 0,-15-10 0,18 12 0,-15 9 0,18-2 0,-19 11 0,21-8 0,-13 15 0,13-11 0,-10 23 0,12-21 0,1 36 0,7-35 0,14 34 0,-9-38 0,26 24 0,-25-28 0,32 11 0,-31-13 0,14 1 0,-18-2 0,4-4 0,-4 2 0,9-17 0,-11 13 0,10-26 0,-12 23 0,10-25 0,-11 25 0,6-21 0,-6 22 0,1-2 0,1 11 0,2 11 0,-1-5 0,3 3 0,-7-5 0,12 7 0,-7-4 0,26 24 0,-21-25 0,26 21 0,-11-18 0,-3 1 0,7-2 0,-22-8 0,3-1 0,-8-3 0,-2 0 0,0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24575,'6'0'0,"-3"2"0,2-1 0,-3 1 0,6 3 0,-2-4 0,2 4 0,-3-5 0,3 0 0,26 0 0,-19 0 0,23 0 0,-31 0 0,36-8 0,-29 4 0,34-9 0,-41 10 0,6-2 0,-11 5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24575,'0'5'0,"2"1"0,-1-1 0,4-2 0,-2 2 0,0-2 0,4 16 0,-4-12 0,22 66 0,-18-56-3392,10 41 0,-1 1 3392,-13-40-682,16 72 682,-15-78 0,4 27 0,-5-33 0,1 6 0,-3-13 1611,1 0 1,-2-3-1,0 0 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45 120 24575,'8'0'0,"0"0"0,-3 0 0,7 3 0,-5-3 0,8 5 0,-9-4 0,2 1 0,0-2 0,-2 0 0,6-3 0,-6 3 0,7-10 0,-7 8 0,4-14 0,-4 13 0,4-19 0,-7 17 0,5-12 0,-8 8 0,2 1 0,-4 0 0,-3 0 0,-1 4 0,-7-5 0,6 8 0,-10-4 0,10 5 0,-16 5 0,16-4 0,-25 15 0,24-10 0,-23 13 0,23-12 0,-5 3 0,1 7 0,8 5 0,-4 4 0,13 14 0,-1-23 0,22 22 0,-18-28 0,27 13 0,-28-19 0,31 9 0,-28-12 0,21 5 0,-21-7 0,12-3 0,-11 3 0,13-10 0,-19 6 0,16-9 0,-16 5 0,12-8 0,-13 6 0,4 0 0,-8 8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24575,'3'2'0,"2"-2"0,-2 5 0,0-2 0,2 3 0,0 8 0,1-6 0,4 21 0,-4-20 0,9 32 0,-11-28 0,20 38 0,-18-38 0,35 45 0,-32-46 0,36 41 0,-38-45 0,36 25 0,-32-28 0,27 12 0,-30-13 0,10 1 0,-13-5 0,-2 0 0,-1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24575,'6'0'0,"-3"-3"0,1 3 0,-1-3 0,3 3 0,-1 0 0,0 0 0,5 0 0,-3 0 0,17 0 0,-15 0 0,25 0 0,-25 0 0,24 0 0,-24 0 0,23-2 0,-24 1 0,21-6 0,-21 6 0,12-7 0,-17 5 0,2-2 0,-7 0 0,1-1 0,-1 1 0,2-15 0,0 11 0,0-13 0,0 16 0,-3-29 0,3 23 0,-5-49 0,4 49 0,-6-39 0,6 36 0,-4-20 0,5 21 0,0 2 0,2 10 0,1 4 0,0-2 0,0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24575,'5'0'0,"-2"2"0,2 1 0,-5 2 0,5-2 0,-4 4 0,1-3 0,3 13 0,-4-9 0,4 26 0,-5-24 0,0 33 0,0-33 0,0 31 0,0-15 0,0 0 0,0-4 0,0-17 0,0 0 0,2-2 0,-1-3 0,1-3 0,-2-2 0,2-8 0,-1 6 0,18-32 0,-10 22 0,20-23 0,-19 30 0,12-2 0,-17 9 0,9 0 0,-10 1 0,6 4 0,-4 1 0,2 0 0,-6 2 0,3-2 0,-2 2 0,3-2 0,-4 2 0,8 5 0,-6-3-6784,11 19 6784,-11-17-1381,8 30 1381,-11-29 0,6 26 0,-6-33 0,1 9 0,-4-15 6099,1-12-6099,-1 10 0,6-20 0,-2 17 516,2-7 1,-4 12-1,0 1 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24575,'2'2'0,"-1"3"0,1-2 0,-2 5 0,0-2 0,0 1 0,3 13 0,-3-11 0,3 13 0,-3-16 0,0 16 0,0-11 0,0 14 0,0-21 0,-3 2 0,3-13 0,-3 6 0,3-4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3:5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24575,'3'-4'0,"0"1"0,4 3 0,-1 0 0,0 0 0,85-3 0,-61 3 0,50-3 0,1 0 0,-52 2 0,29-1 0,29-1 0,3 0 0,-21 1-2190,5 0 2190,-3 1 0,30 0 0,15-1 0,2 1 0,-11 0 0,-27 0-1600,-16 1 1,2 0 1599,5 0 0,21 0 0,16 0 0,8 0 0,0 0 0,-6 0 0,-15 0 0,-21 0-1464,7 0 1,1 0 1463,-18 0 0,17 0 0,13 0 0,9 0 0,4 0 0,1 0 0,-5 0 0,-8 0 0,-12 0 0,-18 0 0,25 0 0,0 0 0,-22 0 0,19 0 0,14 0 0,9 0 0,4 0 0,1 0 0,-5 0 0,-10 0 0,-13 0 0,-18 0 0,19 0 0,1 0 0,-16 0 0,20 1 0,14 0 0,9-1 0,3 1 0,-4 0 0,-8 0 0,-15-1 0,-20 1 0,9 0 0,0-1 0,-11 1 0,19 0 0,15 0 0,8 0 0,3 0 0,-3 1 0,-8-1 0,-14 1 0,-20-1 0,15 3 0,0-1 0,-20-1 0,17-2 0,13 1 0,8 0 0,4-1 0,1 0 0,-5 1 0,-8-1 0,-13 1 0,-17 0 0,22 2 0,-1 0 0,-16-2 0,21-1 0,13 1 0,8-1 0,3 1 0,-4-1 0,-7 0 0,-15 1 0,-19 1 0,10 1 0,0 1 0,-10-2 0,20 0 0,13 0 0,6 0 0,-1 0 0,-7 0 0,-14 0 0,-20 0 0,-1 2 0,-2 0 0,14-1 0,24 2 0,11-1 0,-1 0 0,-13 0 0,-27-2 0,21 2 0,-13 0 0,28 3 0,9 1 0,-9-1 0,-28-2 0,11-1 0,-16 0 0,25 2 0,8 0 0,-9-1 0,-26-2 0,10-1 0,-12 0 0,24 0 0,9 1 0,-8-1 0,-24 0 0,16-1 0,-15-1 0,25 1 0,8 0 0,-7 0 0,-25-1 0,21 0 0,-20 0 0,23-1 0,9-1 0,-9 1 0,-25 0 0,15 0 0,-12 0 0,27 0 0,9 0 0,-9-1 0,-28 2 0,6 0 0,-3 0 0,29 0 0,10 0 0,-10 0 0,-29 0 0,5 0 0,-3 0 0,30 0 0,9 0 0,-10 0 0,-30 0 0,-1 0 0,-5 0 0,27 1 0,8 0 0,-10 0 0,-27-1 0,-5 1 0,13 2 0,29 2 0,0 0 0,-29-2 0,-15 0 0,1 2 0,22 1 0,-2 0 0,-22-1 0,-10-3 0,20 4 0,19 3 0,-22-3 1456,-27-3-1456,49 6 0,-5 0 2888,-61-8-2888,37 4 0,-1-1 3972,-43-4-3972,32 3 0,0 0 0,-34-2 0,80 1 0,-79-2 0,61 0-3392,-22 0 0,-2 0 3392,4 0 0,-6 0 0,-1 0 0,-4 0 0,-14 0 0,19 0 0,-30 0 0,-17 0 6784,1 0-6784,5 0 0,-5 0 0,5 0 0,-5 0 0,-1 0 0,0 0 0,0 0 0,1 0 0,-4 0 0,0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0,-1 0 0,5 4-1696,-3 0 0,0 1 0,-4-3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17532,'-2'-5'0,"-1"2"3152,-3 0-3152,1 3 1207,-1 0-1207,-1 0 636,1 0-636,-5 3 2048,5-3-2048,-9 7 0,6-3 0,-9 6 0,11-4 0,-5 6 0,18 16 0,-9-13 0,12 10 0,-3-18 0,-1-4 0,8 5 0,-7-5 0,12 2 0,-11-5 0,7 3 0,-8-3 0,4-5 0,-4 1 0,2-6 0,-3 6 0,3-12 0,-4 10 0,0-16 0,-4 17 0,0-5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24575,'0'5'0,"-2"-2"0,1 2 0,-1-2 0,2 2 0,0 0 0,0 39 0,0-30 0,0 39 0,0-45 0,2 33 0,-1-29 0,3 40 0,-3-41 0,6 39 0,-6-38 0,11 26 0,-10-30 0,7 4 0,-8-12 0,1-3 0,-2 0 0,0 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29 24575,'-8'0'0,"2"0"0,-2 0 0,3 0 0,-1 0 0,-4 0 0,3 0 0,-10 5 0,12-2 0,-12 10 0,15-7 0,-3 11 0,8-10 0,5 6 0,-2-10 0,6 4 0,-5-6 0,13 4 0,-13-5 0,17-10 0,-16 8 0,9-20 0,-13 17 0,5-25 0,-5 21 0,1-13 0,-2 18 0,-3-1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24575,'0'6'0,"0"-1"0,0 0 0,0 1 0,-3-1 0,3 0 0,-3 19 0,1-16 0,1 37 0,-1-37 0,2 50 0,0-43 0,0 48 0,0-48 0,5 33 0,-4-39 0,8 15 0,-5-18 0,3 0 0,-1-4 0,-3-5 0,-1 0 0,3-4 0,-4 1 0,4 0 0,-5 4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24575,'0'6'0,"0"-1"0,3-2 0,-3 2 0,5-5 0,-5 5 0,5 0 0,-2-1 0,12 8 0,-10-8 0,17 4 0,-18-6 0,18-5 0,-16 0 0,8 0 0,-11-1 0,9-4 0,-5 1 0,22-15 0,-22 13 0,15-15 0,-22 17 0,0-16 0,-3 18 0,-7-17 0,3 20 0,-13-8 0,13 10 0,-16 2 0,16-1 0,-10 9 0,10-9 0,-8 18 0,11-13 0,-8 16 0,11-15 0,-7 26 0,10-22 0,3 28 0,2-31 0,10 16 0,-10-17 0,13 8 0,-13-11 0,5 3 0,-6-7 0,1 5 0,-1-4 0,14 1 0,-12-2 0,28 2 0,-26-1 0,31 1 0,-32-2 0,18-4 0,-20 2 0,3-5 0,-7 6 0,-1-1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24575,'0'8'0,"0"0"0,0 4 0,0-5 0,3 3 0,0 9 0,2-8 0,-2 13 0,2-11 0,-5-5 0,3-5 0,-6-9 0,2 0 0,-1-5 0,2 4 0,0-2 0,0-14 0,0 5 0,2-16 0,4 13 0,9-4 0,2 10 0,17 2 0,3 22 0,-9-8 0,-4 15 0,-15-1 0,-4-4 0,7 16 0,-6-12 0,2 8 0,-3-9 0,-2 4 0,2-9 0,-5 1 0,3-5 0,-1-2 0,-1 2 0,1-2 0,0 0 0,1-1 0,0-2 0,0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24575,'-3'-2'0,"-2"1"0,-3-3 0,2 3 0,-21-6 0,17 6 0,-12-4 0,9 5 0,6 0 0,-13 2 0,13-1 0,-13 6 0,15-4 0,-4 5 0,9-3 0,2-2 0,1 2 0,7 3 0,-4-4 0,12 10 0,-14-10 0,18 9 0,-19-7 0,18 4 0,-19-4 0,20 6 0,-17-8 0,14 13 0,-14-12 0,6 12 0,-9-11 0,2 7 0,-4-7 0,-7 6 0,5-6 0,-12 5 0,10-8 0,-14-1 0,11-2 0,-10 0 0,5-3-6784,-14-2 6784,12 1 0,-18-8 0,26 8 0,-13-6 0,16 5 0,-3-1 0,4 1 0,2 2 0,0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24575,'5'0'0,"1"0"0,-1 0 0,0 0 0,1 0 0,1 0 0,-1 0 0,19-2 0,-18-1 0,16-3 0,-19 3 0,15-2 0,-13 2 0,20-2 0,-20 2 0,6-2 0,-10 4 0,-2-1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24575,'3'2'0,"-1"1"0,0 0 0,-1 2 0,4-5 0,5 27 0,-1-10 0,2 12 0,1 3 0,-4-6 0,1 0 0,1 10 0,-10-27 0,5 15 0,-4-17 0,4 0 0,-5-7 0,0 0 0,-1-5 0,-1 2 0,2 0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3:5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24575,'6'0'0,"1"0"0,-4 3 0,3-3 0,-3 3 0,9 3 0,16 4 0,8 14 0,-5-8 0,23 24 0,-41-32 0,44 37 0,-47-37 0,34 33 0,-36-32 0,24 20 0,-27-20 0,7 5 0,-12-7 0,0-1 0,0 0 0,-3 1 0,-1 2 0,1-2 0,-3-1 0,-15 25 0,11-21 0,-28 36 0,25-37-6784,-34 40 6784,31-36-3658,-42 47 3658,45-47-485,-39 35 485,43-37 0,-22 12 0,29-20 0,-7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 24575,'-2'-3'0,"-1"0"0,-3 1 0,-1 1 0,1-1 0,-2 2 0,2 0 0,3-3 0,-9 3 0,7-3 0,-14 3 0,11 3 0,-9 4 0,13 0 0,-4 15 0,8-14 0,3 19 0,-3-20 0,7 15 0,-3-12 0,6 8 0,-4-12 0,-1 3 0,0-8 0,-2 4 0,2-5 0,3 3 0,0-3 0,10-3 0,-8 0 0,10-4 0,-11-2 0,8-14 0,-10 12 0,5-16 0,-11 19 0,1-9 0,-2 10 0,-2-3 0,1 9 0,4 4 0,-2 3 0,4 2 0,2 12 0,-6-9 0,16 21 0,-15-21 0,17 13 0,-14-19 0,5 6 0,-5-10 0,-5 4 0,3-5 0,-3 3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24575,'5'0'0,"-2"2"0,2-1 0,-2 1 0,7 0 0,-4-1 0,4 1 0,-4-2 0,-1 0 0,3 0 0,-5-2 0,11 1 0,-9-1 0,5 0 0,-5 1 0,0-2 0,1 3 0,2-2 0,-5-1 0,-1 0 0,-2 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24575,'0'8'0,"2"-3"0,-1 2 0,1-3 0,-2 3 0,3 6 0,0-1 0,7 35 0,-6-29 0,5 30 0,-8-40 0,4 25 0,-5-23 0,7 34 0,-6-34 0,4 16 0,-2-22 0,-3 3 0,2-6 0,-2 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24575,'5'3'0,"3"2"0,-3-5 0,1 5 0,3-2 0,-5 0 0,6-1 0,-4-2 0,-1 0 0,0 0 0,1 0 0,1 0 0,-1 0 0,2 0 0,-5-2 0,2-3 0,-2 1 0,4-8 0,4 8 0,-2-6 0,1 6 0,3-8 0,-6 8 0,7-14 0,-10 12 0,1-7 0,-8 7 0,0 0 0,-2 2 0,-1 3 0,1-1 0,0 2 0,-1-3 0,-2 3 0,2-3 0,-14 3 0,12 0 0,-17 0 0,18 0 0,-13 5 0,15-2 0,-11 10 0,11-9 0,-5 20 0,7-18 0,1 28 0,2-25 0,2 20 0,-1-21 0,8 16 0,-5-16 0,11 16 0,-11-16 0,13 11 0,-12-15 0,16 8 0,-13-8 0,19 1 0,-19-3 0,19 1 0,-20-3 0,15 3 0,-15-3 0,13-3 0,-13 3 0,5-5 0,-6 4 0,-3-1 0,-1 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207 103 24575,'-3'-3'0,"-1"-3"0,-2 5 0,-1-4 0,1 4 0,-3-8 0,2 8 0,-14-16 0,12 14 0,-12-14 0,14 15 0,-8-9 0,10 7 0,-12-6 0,14 4 0,-8 2 0,7 1 0,-2 3 0,0 0 0,-1 0 0,1 0 0,-1 0 0,1 0 0,-1 0 0,4 0 0,0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 24575,'-7'-3'0,"1"0"0,-1 3 0,1 0 0,0 0 0,-1 0 0,-8 0 0,7 0 0,-7 0 0,11 3 0,-2-3 0,6 6 0,-6-5 0,2 2 0,-2-1 0,2 2 0,-1-1 0,4 3 0,-5-5 0,5 4 0,-1-4 0,2 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24575,'0'7'0,"0"-1"0,0 0 0,0 1 0,0-1 0,0-3 0,0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24575,'0'7'0,"0"2"0,0-2 0,0 2 0,0-3 0,0 1 0,0 2 0,-5 15 0,0-11-1696,-1 10 0,3-19 0,3-2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24575,'0'9'0,"0"-2"0,0 2 0,-3-5 0,2 1 0,-1-1 0,2 2 0,0 0 0,0 1 0,-3-4 0,-4 23 0,3-18 0,-2 26 0,6-25 0,0 8 0,0-10 0,-3 11 0,3-10 0,-9 18 0,8-16 0,-8 10 0,6-16 0,-1 7 0,1-9 0,3 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24575,'3'6'0,"-2"0"0,4-2 0,-1 4 0,-1-4 0,0 6 0,0-7 0,-2 3 0,4 8 0,-4-4 0,2 16 0,0-10 0,-3 1 0,3 4 0,-3-14 0,0 5 0,0-5 0,0-1 0,0 0 0,0-2 0,0-1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3:5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24575,'7'0'0,"-1"0"0,0 0 0,-2 3 0,1-2 0,16 10 0,-11-6 0,30 15 0,-29-14 0,20 16 0,-25-16 0,17 26 0,-18-19 0,13 39 0,-14-36 0,2 39 0,-6-44 0,-6 29 0,2-33-6784,-29 32 6784,21-30-669,-34 25 669,35-28 0,-44 19 0,41-21 0,-53 12 0,48-15 0,-15 2 0,26-3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13175,'0'7'0,"0"-1"4557,3-2-4557,0 1 1980,1-1-1980,2-1 1095,-6 3-1095,6-3 3768,-5 4-3768,10 5 0,-6-7 0,7 11 0,-6-13 0,6 19 0,-7-16 0,9 23 0,-13-20 0,5 6 0,-6-12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24575,'6'7'0,"-2"-1"0,2-3 0,-6 3 0,6-5 0,0 4 0,-2-1 0,11 5 0,-13-2 0,14 2 0,-13-3 0,13 4 0,-13-3 0,8-1 0,-8-3 0,1 0 0,1 0 0,-1 3 0,2 1 0,-2-4 0,-1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24575,'3'3'0,"0"0"0,3-3 0,1 0 0,-1 0 0,3 3 0,-2-3 0,5 6 0,-5-5 0,8 2 0,-7-3 0,9-3 0,-9 2 0,1-5 0,-1 3 0,-6-1 0,4 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24575,'3'-4'0,"-2"-2"0,4 6 0,-4-6 0,5 2 0,-3 1 0,1-3 0,-1 2 0,-1-2 0,2-6 0,2 7 0,1-10 0,-1 14 0,0-16 0,-2 14 0,-1-8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78 24575,'-3'-4'0,"3"-2"0,-3 3 0,0-4 0,2 1 0,-2 0 0,3-1 0,0-2 0,-3-1 0,3 0 0,-3 3 0,3 4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24575,'0'-7'0,"0"1"0,0-1 0,0 1 0,0-1 0,0 1 0,0-6 0,0 4 0,3-13 0,-3 13 0,6-16 0,-5 15 0,2-3 0,-3 9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24575,'0'-6'0,"0"0"0,0-1 0,0 1 0,0-1 0,3-5 0,-2 4 0,2-10 0,-3 11 0,0-11 0,0 10 0,0-10 0,0 13 0,0-4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24575,'3'-7'0,"0"1"0,-3-1 0,0 1 0,3 2 0,0-10 0,1 8 0,1-20 0,-4 17 0,8-21 0,-8 21 0,10-20 0,-9 19 0,3-10 0,-5 15 0,0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20 110 24575,'0'-7'0,"0"1"0,0-1 0,0 1 0,0-1 0,0 1 0,0 0 0,0-1 0,0 1 0,0-1 0,-6-2 0,2 2 0,-3-5 0,4 4 0,3 2 0,0 3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24575,'2'-3'0,"2"0"0,2 3 0,0 0 0,1 0 0,-1 0 0,6 0 0,-4 0 0,15 0 0,-14 0 0,26 0 0,-25 0 0,19 0 0,-21 0 0,6-3 0,-7 2 0,0-2 0,-4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40:34.534"/>
    </inkml:context>
    <inkml:brush xml:id="br0">
      <inkml:brushProperty name="width" value="0.05" units="cm"/>
      <inkml:brushProperty name="height" value="0.05" units="cm"/>
      <inkml:brushProperty name="color" value="#EC9C3A"/>
    </inkml:brush>
  </inkml:definitions>
  <inkml:trace contextRef="#ctx0" brushRef="#br0">0 5 24575,'7'0'0,"0"2"0,-2-2 0,1 2 0,-4 0 0,4-1 0,-4 0 0,4-1 0,-1 0 0,-1 0 0,-2 2 0,2-1 0,-2 1 0,4-2 0,-2 0 0,8-2 0,-7 1 0,9-1 0,-9 2 0,4 0 0,-4 0 0,6 0 0,-5 0 0,9 0 0,-10 0 0,14 0 0,-12 0 0,15 0 0,-15 0 0,8 0 0,-11 0 0,2 0 0,-2 0 0,2 0 0,-1 0 0,10 0 0,-9 0 0,17-2 0,-17 2 0,20-2 0,-18 2 0,18 0 0,-20 0 0,11 2 0,-12-2 0,3 2 0,-4-2 0,0 0 0,4 0 0,-3 0 0,10-2 0,-9 2 0,15-4 0,-15 4 0,18-2 0,-17 2 0,19 0 0,-19 0 0,21 2 0,-20-2 0,16 2 0,-18-2 0,13 0 0,-13 0 0,12 0 0,-12 0 0,17-2 0,-16 2 0,21-4 0,-21 3 0,26-1 0,-24 2 0,26 0 0,-27 0 0,25 0 0,-25 0 0,16 0 0,-18 0 0,9 0 0,-10 0 0,10 0 0,-9 0 0,9 0 0,-9 0 0,9 0 0,-10 0 0,7 0 0,-8 0 0,6 0 0,-5 0 0,8 0 0,-7 0 0,12 0 0,-11 0 0,14 0 0,-16 0 0,9 0 0,-10 0 0,2 0 0,-2 0 0,2 0 0,-1 0 0,5 0 0,-5 0 0,6 0 0,-6 0 0,5 0 0,-6 0 0,8 0 0,-7 0 0,10 0 0,-9 0 0,7 0 0,-8 0 0,5 0 0,-6 0 0,2 0 0,-2 0 0,1 0 0,-1 0 0,0 0 0,0 0 0,0 0 0,0 0 0,0 0 0,0 0 0,1 0 0,-1 0 0,2 0 0,0 0 0,8 0 0,-6 0 0,7 0 0,-10 0 0,4 0 0,-4 0 0,3 0 0,-4 0 0,6 0 0,-5 0 0,3 0 0,-4 0 0,4 0 0,-3 0 0,8 0 0,-7 0 0,14 0 0,-13 0 0,17 0 0,-17 0 0,12 0 0,-14 0 0,10 0 0,-9 0 0,5 0 0,-6 0 0,2 0 0,-2 0 0,3 2 0,-4-1 0,2 1 0,-1-2 0,-1 0 0,0 0 0,0 0 0,0 0 0,0 0 0,2 0 0,-1 0 0,6 0 0,-5 0 0,7 0 0,-10 1 0,12 0 0,-11 1 0,11 0 0,-10-2 0,6 2 0,-5-2 0,3 0 0,-4 2 0,1-2 0,-2 2 0,0-2 0,0 0 0,0 0 0,0 0 0,0 0 0,6 0 0,-4 0 0,7 0 0,-8 0 0,8 2 0,-7-1 0,7 0 0,-10 1 0,8-1 0,-8 1 0,9-1 0,-7 0 0,6 1 0,-6-2 0,7 2 0,-7-2 0,8 2 0,-7-2 0,11 2 0,-11-2 0,12 2 0,-12-2 0,15 4 0,-15-3 0,17 4 0,-17-4 0,13 3 0,-14-4 0,9 2 0,-11 0 0,17-2 0,-14 4 0,29-2 0,-26 1 0,31 2 0,-31-4 0,32 5 0,-33-6 0,33 4 0,-32-3 0,28 2 0,-29-2 0,24 3 0,-25-4 0,19 6 0,-20-5 0,19 4 0,-20-3 0,28 3 0,-26-3 0,37 2 0,-34-4 0,34 4 0,-35-4 0,32 4 0,-33-3 0,33 4 0,-32-4 0,33 7 0,-32-7 0,34 6 0,-35-6 0,38 5 0,-38-4 0,47 0 0,-45 0-6784,50 0 6784,-50-2-3432,45 6 3432,-46-5-1038,35 6 1038,-35-6-741,24 9 741,-25-9 4204,17 8-4204,-20-8 4242,19 5-4242,-19-4 1904,24 2-1904,-22-1 0,29-1 0,-28-2 1645,11 2-1645,2 0 0,4 2 0,1 0 0,10 0 0,-29 1 0,10-3 0,-3 4 0,5 0 0,-1-1 0,10 5 0,-21-8 0,23 8 0,-23-6 0,11 1 0,-15-5 0,0 0 0,-2 2 0,2-2 0,-2 2 0,2-2 0,1 0 0,-3 2 0,1-1 0,2 1 0,-1-1 0,2 0 0,15 4 0,-13-2 0,27 5 0,-27-5 0,22 4 0,-23-6 0,15 5 0,-16-6 0,11 6 0,-11-5 0,5 3 0,-8-2 0,4-2 0,-4 2 0,5 0 0,-4-2 0,4 4 0,-3-4 0,6 4 0,-5-3 0,10 2 0,-10-2 0,6 3 0,-8-4 0,0 2 0,0-2 0,0 0 0,1 2 0,-1-2 0,2 4 0,-2-4 0,8 4 0,-7-3 0,3 2 0,3 0 0,-1 1 0,2-2 0,0 2 0,-8-4 0,4 4 0,-3-3 0,6 2 0,-5 0 0,11 1 0,-11-2 0,12 2 0,-12-4 0,6 4 0,-8-3 0,0 1 0,0-2 0,0 1 0,0 0 0,2 1 0,-1 0 0,6-2 0,-7 4 0,7-4 0,-8 2 0,5 0 0,-4-1 0,2 0 0,-2-1 0,4 2 0,-3-1 0,3 2 0,-4-2 0,4 3 0,-3-4 0,6 4 0,-6-4 0,10 4 0,-9-3 0,13 2 0,-13-2 0,11 2 0,-11-2 0,5 3 0,-6-4 0,4 4 0,-4-4 0,1 4 0,5-2 0,1 4 0,1-3 0,6 3 0,-13-6 0,5 2 0,-7-2 0,0 0 0,-1 2 0,0-1 0,0 0 0,3-1 0,-2 0 0,2 0 0,2 0 0,10 2 0,-5 1 0,4-1 0,-4 4 0,-7-6 0,15 8 0,-15-7 0,22 6 0,-20-6 0,24 7 0,-25-7 0,10 4 0,0-2 0,-10-1 0,23 5 0,-12-3 0,2 4 0,4-2 0,-17-4 0,15 6 0,-15-7 0,17 4 0,-17-2 0,17 1 0,-18-2 0,15 2 0,-15-3 0,5 2 0,-6-2 0,-1 1 0,0-1 0,0 0 0,0 1 0,4 0 0,-3-2 0,12 6 0,-11-5 0,20 8 0,-18-8 0,25 11 0,-25-11 0,26 8 0,-27-8 0,21 9 0,-21-9 0,17 8 0,-17-8 0,11 7 0,-12-7 0,9 6 0,-11-4 0,12 5 0,-12-5 0,15 6 0,-13-8 0,6 5 0,3 2 0,8 5 0,-4-3 0,22 12 0,-32-17 0,36 18 0,-38-17 0,35 17 0,-35-16 0,30 14 0,-29-17 0,27 17 0,-27-19 0,31 21 0,-30-19 0,26 17 0,-27-16 0,21 15 0,-21-17 0,23 19 0,-23-17 0,26 16 0,-27-17 0,23 15 0,-25-15 0,23 15 0,-23-13 0,21 13 0,-19-12 0,17 12 0,-17-15 0,17 16 0,-17-17 0,19 21 0,-19-20 0,21 22 0,-21-23 0,19 21 0,-19-19 0,17 16 0,-17-17 0,15 17 0,-16-18 0,13 13 0,-15-12 0,10 7 0,-12-5 0,15 5 0,-13-8 0,13 12 0,-12-10 0,11 10 0,-13-10 0,6 1 0,1 5 0,-4-6 0,15 14 0,-15-15 0,16 15 0,-6-8 0,-2 3 0,6 5 0,-16-15 0,17 15 0,-17-15 0,9 6 0,-2 3 0,7 3 0,-2-2 0,10 14 0,-21-22 0,19 22 0,-20-21 0,19 20 0,-17-22 0,13 19 0,-13-21 0,7 18 0,-8-19 0,10 20 0,-11-16 0,7 7 0,-1 4 0,5 2 0,-1 1 0,6 7 0,-16-21 0,13 15 0,-13-16 0,9 15 0,-8-17 0,8 21 0,-7-19 0,9 22 0,-12-20 0,12 20 0,-11-20 0,4 8 0,-5-11 0,-2 0 0,2-1 0,-2 0 0,2 0 0,0 1 0,-1 0 0,5 2 0,-5-1 0,7 5 0,-6-5 0,1 3 0,-1-6 0,0 6 0,1-5 0,5 12 0,-5-9 0,7 10 0,-8-11 0,6 7 0,-5-7 0,7 3 0,-10-4 0,6 0 0,-6 0 0,4 2 0,-2-1 0,5 3 0,-5-3 0,6 6 0,-6-7 0,7 9 0,-8-10 0,6 7 0,-6-7 0,6 6 0,-5-6 0,2 5 0,-2-3 0,1-1 0,-2 0 0,6 2 0,-7-1 0,8-1 0,-8 0 0,10 4 0,-9-3 0,7 5 0,-7-6 0,6 6 0,-3-6 0,5 9 0,-8-10 0,6 7 0,-5-7 0,4 6 0,-4-6 0,6 9 0,-6-7 0,9 7 0,-9-7 0,8 7 0,-8-7 0,7 8 0,-6-9 0,6 13 0,-5-13 0,8 13 0,-9-11 0,11 9 0,-12-9 0,13 13 0,-11-12 0,12 14 0,-13-15 0,11 11 0,-12-13 0,8 11 0,-6-12 0,7 13 0,-7-11 0,5 7 0,-6-7 0,0 1 0,4 2 0,-2 2 0,3-2 0,1 3 0,-7-8 0,6 5 0,-8-4 0,10 6 0,-8-6 0,5 7 0,-4-8 0,6 14 0,-5-12 0,10 16 0,-9-17 0,9 13 0,-11-11 0,9 7 0,-10-10 0,8 9 0,-8-9 0,10 12 0,-11-9 0,13 13 0,-12-12 0,11 8 0,-9-10 0,4 7 0,-4-9 0,1 8 0,-2-9 0,-2 5 0,0-8 0,-2-4 0,0 0 0,0 1 0,2 4 0,0 6 0,2-3 0,2 5 0,-1-7 0,-1 4 0,2-3 0,-6 3 0,11 6 0,-7-6 0,15 19 0,-15-19 0,22 26 0,-22-24 0,25 25 0,-23-24 0,18 21 0,-18-24 0,11 15 0,-14-16 0,14 15 0,-13-14 0,11 13 0,-10-15 0,5 12 0,-6-12 0,6 9 0,-5-9 0,10 12 0,-9-13 0,11 15 0,-11-15 0,5 11 0,-6-12 0,-1 7 0,7-2 0,0 4 0,1 0 0,10 7 0,-17-13 0,17 17 0,-16-18 0,15 17 0,-17-16 0,20 17 0,-19-14 0,18 12 0,-17-13 0,11 7 0,-14-8 0,10 5 0,-10-5 0,5-1 0,-6 0 0,2-4 0,-4 4 0,4-4 0,-2 4 0,3-2 0,-1 1 0,9 6 0,-7-5 0,24 19 0,-22-16 0,28 22 0,-30-22 0,27 18 0,-29-19 0,14 6 0,-8-3 0,-6-5 0,16 11 0,-17-9 0,19 9 0,1 4 0,-5-6 0,21 17 0,-31-22 0,29 22 0,-29-24 0,27 20 0,-29-21 0,24 16 0,-25-17 0,21 14 0,-19-13 0,26 17 0,-22-15 0,41 22 0,-40-22 0,46 26 0,-49-27 0,41 25 0,-41-27 0,36 26 0,-36-26 0,26 20 0,-28-22 0,8 10 0,-11-10 0,0 0 0,-1 2 0,0-4 0,0 2 0,-1 0 0,11 6 0,-9-4 0,19 9 0,-19-10 0,26 15 0,-24-14 0,29 17 0,-27-17 0,22 11 0,-23-10 0,17 7 0,-18-7 0,21 11 0,-20-10 0,23 13 0,-23-15 0,19 13 0,-20-15 0,21 15 0,-20-15 0,21 17 0,-21-17 0,21 13 0,-23-12 0,26 14 0,-25-12 0,28 17 0,-26-19 0,27 20 0,-29-19 0,33 19 0,-32-16 0,30 14 0,-29-17 0,29 16 0,-29-17 0,37 23 0,-35-22 0,36 24 0,-37-25 0,34 22 0,-35-22 0,15 8 0,-3-2 0,-13-5 0,30 14 0,-20-9 0,6 2 0,-2-2 0,-16-6 0,16 8 0,-14-9 0,21 15 0,-21-15 0,23 15 0,-23-15 0,25 13 0,-26-11 0,31 11 0,-31-11 0,17 5 0,1 1 0,-15-6 0,38 13 0,-14-4 0,-1-1 0,17 9 0,-40-17 0,37 15 0,-36-17 0,31 15 0,-34-13 0,29 10 0,-28-9 0,27 6 0,-27-7 0,24 7 0,-25-10 0,25 10 0,-25-9 0,29 11 0,-28-11 0,27 11 0,-29-10 0,23 7 0,-23-5 0,20 4 0,-20-5 0,22 7 0,-20-10 0,23 10 0,-23-7 0,26 7 0,-27-7 0,27 9 0,-26-11 0,21 11 0,-22-10 0,16 7 0,-17-7 0,12 4 0,-12-4 0,13 5 0,-13-4 0,9 3 0,-10-5 0,3 2 0,-4-2 0,0 0 0,2 2 0,-1-4 0,1 4 0,7 0 0,-6 1 0,19 5 0,-19-7 0,26 12 0,-24-13 0,30 15 0,-31-15 0,31 15 0,-30-15 0,28 15 0,-29-15 0,23 9 0,-24-10 0,14 6 0,-16-6 0,5 3 0,-6-4 0,2 4 0,-1-3 0,6 6 0,-5-6 0,9 7 0,-10-7 0,14 6 0,-13-6 0,19 7 0,-18-6 0,19 6 0,-19-5 0,22 6 0,-21-5 0,28 7 0,-28-6 0,14 2 0,-17-6 0,1 1 0,-2-1 0,0 1 0,2-2 0,0 1 0,1 0 0,-1 1 0,0 0 0,-2-2 0,2 2 0,-3 0 0,0-2 0,0 2 0,1-2 0,0 0 0,0 2 0,0-1 0,-2 2 0,6 0 0,-5-1 0,19 5 0,-14-5 0,29 7 0,-28-6 0,24 3 0,-26-4 0,8 2 0,-11-3 0,-1-1 0,0-1 0,-2-3 0,1 2 0,-2-1 0,0 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3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24575,'-7'3'0,"4"1"0,-6 2 0,5-2 0,-3 1 0,2-4 0,4 5 0,-16 11 0,10-10 0,-25 30 0,22-30 0,-28 45 0,31-39 0,-16 47 0,22-47 0,18 46 0,-10-48 0,50 45 0,-39-47 0,54 28 0,-55-28 0,51 14 0,-54-17 0,43 8 0,-49-14 0,15 3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32 24575,'-3'-3'0,"0"0"0,-1 0 0,-2 2 0,6-4 0,-6 4 0,2-2 0,1 0 0,-6 0 0,5-1 0,-5 1 0,5 6 0,-2-2 0,6 4 0,-6-4 0,0 10 0,1-6 0,-12 21 0,14-16 0,-11 13 0,13-16 0,-2 2 0,3-2 0,-2-4 0,1 3 0,-2-3 0,3 6 0,0-2 0,-3 0 0,2 12 0,-1-12 0,2 25 0,0-23 0,0 23 0,0-19 0,2 24 0,-1-20 0,5 21 0,-6-23 0,6 20 0,-5-22 0,1 16 0,-2-21 0,3 12 0,-2-12 0,2 4 0,-3-6 0,0 1 0,0-1 0,0 0 0,0 1 0,0-1 0,0 0 0,0 1 0,0-4 0,0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24575,'0'6'0,"0"1"0,3-1 0,-3 0 0,3 1 0,0-4 0,6 17 0,-4-13 0,6 16 0,-7-19 0,8 7 0,-5-9 0,8 9 0,-8-9 0,2 3 0,0-8 0,-2 3 0,0-6 0,-2-1 0,-1 3 0,2-13 0,-2 11 0,-1-20 0,-3 17 0,-3-18 0,2 19 0,-8-13 0,5 16 0,-8-10 0,8 11 0,-13-8 0,11 8 0,-9-2 0,8 6 0,1 3 0,2 0 0,-1 4 0,4-4 0,-2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24575,'7'0'0,"-4"3"0,0 1 0,0-1 0,0 0 0,1 0 0,13 14 0,-14-7 0,14 11 0,-16-15 0,7 6 0,-6-4 0,3 3 0,-7-7 0,1-4 0,-5-1 0,2-7 0,-2-5 0,0-10 0,2-1 0,1-6 0,6 12 0,9-12 0,2 20 0,19-15 0,-17 22 0,7-9 0,-16 12 0,-1 0 0,-2 3 0,1-2 0,-4 4 0,4-4 0,-1 5 0,2-3 0,1 1 0,-4-1 0,0-3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91 24575,'0'-7'0,"0"1"0,0-1 0,0 1 0,-3 2 0,2-1 0,-2 1 0,-5-8 0,3 7 0,-13-12 0,10 15 0,-4-10 0,5 11 0,-2-1 0,2 2 0,-5 2 0,7 2 0,-6 8 0,7-2 0,-3 14 0,4-9 0,6 15 0,1-16 0,11 13 0,-7-13 0,21 7 0,-17-13 0,32 3 0,-29-10 0,39-10 0,-42 3 0,26-14 0,-28 9 0,3-13 0,-10 9 0,-3-1 0,-4 13 0,-2 4 0,6 4 0,-6 2 0,5 0 0,-2 5 0,3-3 0,0 1 0,0-1 0,0 9 0,0-9 0,0 28 0,0-25-6784,0 36 6784,0-36-4537,0 42 4537,0-41-1714,-3 35 1714,0-37-232,-6 23 232,1-27 0,-7 12 0,8-14 3573,-8 1-3573,7 0 5342,-7-9-5342,8 5 3714,-17-13-3714,15 6 638,-12-7-638,2-6 0,7 6 0,-11-18 0,15 21 0,-2-6 0,8 15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24575,'2'0'0,"-1"0"0,8 0 0,-2 0 0,-1 0 0,6-6 0,-4 5 0,6-5 0,-7 3 0,3 2 0,-4-1 0,6-4 0,-4 4 0,6-15 0,-7 14 0,0-19 0,-4 16 0,-3-15 0,0 13 0,-3-10 0,2 10 0,-10-7 0,5 11 0,-6-2 0,6 6 0,-1 0 0,1 0 0,-9 12 0,9-7 0,-11 21 0,16-17 0,-8 23 0,8-22 0,4 22 0,-1-23 0,20 22 0,-15-21 0,28 19 0,-26-21 0,12 4 0,-15-9 0,14 3 0,-10-5 0,25 5 0,-25-6 0,24-6 0,-24 5 0,21-14 0,-21 13 0,7-12 0,-11 12 0,-2-3 0,-1 5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24575,'6'0'0,"0"0"0,6 0 0,-4 0 0,4 0 0,6 0 0,-9 0 0,8 0 0,-10 0 0,10 0 0,-11-3 0,25 0 0,-24-1 0,22-2 0,-20 6 0,5-6 0,-10 5 0,-1-2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24575,'0'6'0,"3"6"0,-2-4 0,2 4 0,-1-6 0,5 23 0,-3-17 0,10 53 0,-12-49 0,9 41 0,-10-47 0,8 35 0,-8-32 0,7 41 0,-7-42 0,8 31 0,-8-33 0,10 19 0,-9-24 0,3 7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1298 24575,'0'-7'0,"0"-2"0,0 2 0,0-3 0,0 4-8503,0-46 8503,0 34-2300,-6-66 2300,2 67-1603,-10-35 0,-1-3 1603,3 26-1072,-18-50 1,-1 0 1071,16 46 0,-29-51 0,-2 2 0,28 50-78,-19-17 1,-11-14 0,11 14 77,14 18 1014,-12-9 1,-5-4-1015,-27-29 3034,43 48-3034,-31-28 0,3 2 0,36 33 1134,-42-31 0,51 43 0,-7-5 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24575,'0'6'0,"0"1"0,0-1 0,0 0 0,3-2 0,-2 4 0,2-4 0,-3 20 0,0-15 0,0 29 0,0-28 0,-6 30 0,2-29 0,-9 26 0,9-27 0,-2 10 0,4-16 0,1-1 0,-2-3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24575,'6'0'0,"1"0"0,-1 0 0,0 0 0,0 0 0,12 3 0,-6-3 0,6 3 0,3-3 0,-9 3 0,37-2 0,-32 2 0,37-3 0,-44 0 0,28 0 0,-29 0 0,12 0 0,-18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1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7913 24575,'6'0'0,"3"0"0,-2 0 0,2 3 0,-2-3 0,-1 3 0,0-3 0,15 6 0,-11-5 0,30 8 0,-29-9 0,40 9 0,-38-8 0,61 8 0,-57-9-3392,35 3 0,1 0 3392,-33-2-2269,47 0 1,2 0 2268,-42-1-1517,54 0 0,1 0 1517,-53 0-1015,48 3 1,-3 0 1014,-52-2 0,37 4 0,-2-1 0,-38-3 0,32 0 0,0 0 0,-33-1 0,33 2 0,0-1 0,-29 0 1182,66 5-1182,-70-6 0,56 6 0,-59-5 0,67 4 0,-65-4 0,80 5 0,-79-6 0,37 3 0,1 0 0,-36-2-591,41 3 0,0 0 591,-37-3 0,35 4 0,-1-1 0,-33-3 0,38 1 0,0 1 0,-37-2 0,42 4 0,0 1 0,-43-4 0,42 4 0,0-1 0,-38-4 0,46 2 0,0 0 0,-43-3 0,50 3 0,1 0 0,-52-2 0,45 0 0,-1 1 0,-46-2 2029,46 2-2029,-6 2 3034,-42-1-3034,48 1 0,1-2 4537,-46-1-4537,41 0 0,-2 1 6784,-48-2-6784,39 0 0,3 0 0,-34-3 0,40 2 0,1 1 0,-36-3 0,27 3 0,10 0-3392,-18 0 0,-3 0 3392,34 0-2269,-8-1 1,-10-1 2268,-42 2-1517,47-3 0,1 0 1517,-41 2-1015,49-2 1,0 0 1014,-51 3 0,50-4 0,-2-1 0,-53 4 0,47-4 0,0 1 0,-48 3 0,45-1 0,0-1 0,-45-1 0,51 1 0,-13-3 0,-39 5 0,33-3 0,-2 0 0,-34 2 0,33-5 0,1 0 0,-34 5 0,33-9 0,1-1 0,-35 5 192,67-22-192,-71 23 346,54-26-346,-54 25 0,55-31 0,-52 27 0,54-29 0,-53 29 0,58-33 0,-60 33 2295,52-38-2295,-33 11 2969,2 2-2969,15-30 3798,-43 50-3798,39-61 362,-40 61-362,18-28 0,0 4 0,8-13 0,-5 3 0,16-25 0,-38 61 0,31-47 0,-31 49 0,29-34 0,-31 35 0,32-36 0,-30 35 0,30-46 0,-27 48 6422,11-25-6422,-2 0 0,-14 21 0,34-55 0,-31 57 0,38-54 0,-35 59 0,32-53 0,-32 50 0,29-48 0,-32 45 0,34-51 0,-20 18-5553,8 4 5553,-13 4-3603,9 6 3603,-21 19 0,43-51 0,-16 13 0,2 10 0,15-28 354,-41 59-354,14-22-1383,-2 0 1383,-12 19-3410,29-48 3410,-30 48-2164,30-62 2164,-30 58-521,28-69 521,-26 69 1120,28-69-1120,-26 69 0,38-63 0,-37 67-24,39-58 24,-42 60 0,36-53 0,-37 51-1115,40-48 1115,-38 48 0,46-54 0,-46 53 1944,42-61-1944,-19 16 3034,-1 5-3034,16-33 4537,-36 75-4537,33-66 6784,-36 66-6784,36-60 0,-37 61-6784,35-52 6784,-32 53-3640,29-48 3640,-30 45 0,11-19 0,-5 2 0,8-16 0,-5 8 0,12-25 0,-26 50 0,18-47 0,-17 45 4980,8-23-4980,-2 12 0,-4 15 0,21-42 0,-22 41 0,24-41 0,-25 42 0,20-36 0,-20 36 0,17-33 0,-21 34 0,21-31 0,-20 30 0,22-30 0,-22 31 0,26-31 0,-26 30 5444,20-32-5444,-7 14 0,-4-2 0,19-12 0,-24 34 0,35-45 0,-30 43 0,26-35 0,-33 36 0,9-7 0,4-16 0,-8 23 0,24-47 0,-24 44 0,24-51 0,-24 47 0,28-58 0,-28 59-6784,36-70 6784,-37 68-4537,39-68 4537,-43 70-3034,43-70 3034,-42 69-1015,20-30 1,-1 1 1014,-19 29 0,18-30 0,0-1 0,-16 30 0,16-31 0,1 0 0,-13 31 0,12-30 0,0 1 0,-12 33 2029,30-69-2029,-11 34 3034,-3-1-3034,15-25 0,-33 61 0,33-59 0,-32 58 0,35-60 0,-35 60-1288,32-57 1288,-32 58-2607,26-47 2607,-27 52 650,27-46-650,-27 45 2929,22-36-2929,-18 33-1961,25-37 1961,-22 34 3372,29-42-3372,-27 40-1127,37-39 1127,-33 42-3023,51-45 3023,-59 49 0,25-22 0,0-1 0,-25 23-1004,25-23 0,0-1 1004,-25 24 1034,56-47-1034,-58 47 2541,44-33-2541,-17 10 0,-4 5 0,4-3 0,-1-1 0,-19 20 0,48-44 0,-54 50 0,51-47 0,-51 44 0,54-45 0,-53 42-1546,61-45 1546,-60 48-1015,30-23 1,2 1 1014,-30 22 0,27-19 0,-2 1 0,-29 23 1170,66-41-1170,-63 37 0,65-34 0,-67 33 1973,56-25-1973,-57 25 0,63-23 0,-61 27 0,78-26 0,-76 25 0,38-12 0,2 0 0,-34 12-804,41-13 0,1 2 804,-40 14-768,42-12 1,0 1 767,-45 11 841,54-13-841,-70 16 0,72-11 0,-53 10 0,46-9 0,1 1 0,-43 7 0,48-8 0,1-1 0,-50 9-421,56-11 1,0 0 420,-55 9 0,54-9 0,2 0 0,-49 11 0,44-9 0,-2 0 0,-46 9 0,33-5 0,22-4 0,-19 3 0,-24 5 0,24-4 0,18-1 0,-24 3 0,-37 4 0,44-3 0,-1-1 0,-43 4 0,44-5 0,0 0 0,-44 5 0,46-5 0,1 0 0,-46 5 0,43-3 0,0-1 0,-43 4 0,42-3 0,0-1 0,-43 5 0,46-5 0,1 0 0,-46 5 0,41-4 0,1 1 0,-42 3 0,41-1 0,0-1 0,-38 2 0,42-1 0,-2 1 0,-44 1 2029,48 0-2029,-2 0 0,-20 0 0,1 0 0,41 0 0,-10 0 0,-11 0 0,-43 0 3034,50 0-3034,6 0 0,-58 0 0,52 0 0,-1 0 4537,-51 0-4537,51 1 0,0 1 6784,-49-1-6784,54 0 0,2 0 0,-52-1 0,40 0 0,-4 0 0,-49 0 0,48 0 0,-60 0 0,9 0 0,-15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 24575,'-4'-3'0,"-2"2"0,6-4 0,-6 4 0,2-2 0,1 0 0,-3 2 0,-3-7 0,1 6 0,-4-3 0,5 5 0,1 0 0,0 0 0,2 3 0,-5-3 0,5 3 0,-8 3 0,5-5 0,-2 19 0,5-8 0,1 7 0,3-7 0,6 11 0,-5-13 0,13 25 0,-9-29 0,18 25 0,-14-27 0,17 22 0,-17-24 0,11 6 0,-12-8 0,12-3 0,-11 3 0,20-15 0,-20 12 0,17-22 0,-18 18 0,1-11 0,-3 15 0,-3-12 0,1 10 0,-1-16 0,-3 13 0,-3-10 0,-1 13 0,1-6 0,-3 10 0,5 1 0,-2 4 0,3 2 0,0 11 0,0-7 0,0 21 0,0-21 0,3 30 0,-2-29 0,2 52 0,-3-48 0,0 62 0,0-62 0,-9 56 0,7-57 0,-15 34 0,12-41 0,-10 12 0,8-17 0,-8 3 0,7-5 0,-10 0 0,13-2 0,-9 1 0,9-2 0,-1 0 0,0 2 0,3-4 0,-4 4 0,4-5 0,-29-17 0,22 11 0,-48-40 0,48 36 0,-24-28 0,35 29 0,-3-1 0,6 11 0,-2 5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84 24575,'-6'-9'0,"2"2"0,-3-2 0,4 2 0,1 4 0,-2-3 0,0 2 0,-7-5 0,6 2 0,-13-5 0,10 7 0,-4 0 0,6 5 0,2 3 0,-2 0 0,3 6 0,-1 4 0,-4 9 0,6-8 0,-3 18 0,5-22 0,2 16 0,2-18 0,11 9 0,-7-12 0,12 6 0,-12-10 0,4 2 0,-6-3 0,1 0 0,-1 0 0,12-9 0,-12 4 0,19-16 0,-22 13 0,14-21 0,-16 19 0,5-17 0,-6 19 0,-3-4 0,2 6 0,-1 5 0,7 4 0,5 13 0,1-5 0,0 1 0,1 2 0,-4-8 0,21 17 0,-19-15 0,22 10 0,-23-14 0,5 5 0,-10-9 0,-1 3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24575,'7'0'0,"5"0"0,-5 0 0,2 3 0,-3-2 0,17 7 0,-12-6 0,24 3 0,-27-5 0,24 3 0,-22-2 0,39 1 0,-36-2 0,27 0 0,-32 0 0,4-2 0,-9-2 0,-3 0 0,0 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24575,'4'3'0,"1"1"0,-1 10 0,2-5 0,-2 6 0,4 10 0,-6-13 0,15 62 0,-15-56 0,12 58 0,-13-64 0,5 28 0,-6-30 0,6 16 0,-5-18 0,4 7 0,-4-12 0,2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2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24575,'10'0'0,"-3"0"0,2 0 0,-3 0 0,0 0 0,15 0 0,-11 0 0,24 0 0,-24-3 0,10 2 0,-13-5 0,-1 3 0,0-1 0,-2-7 0,-1 6 0,-1-13 0,-1 10 0,5-10 0,-6 10 0,3-12 0,-3 11 0,-8-9 0,5 11 0,-11-2 0,10 5 0,-11 4 0,7 1 0,-18 13 0,16-11 0,-8 11 0,12-13 0,0 7 0,-2-4 0,-9 17 0,11-12 0,-6 17 0,12-18 0,9 32 0,-4-30 0,21 43 0,-16-43 0,24 30 0,-24-34 0,24 16 0,-27-17 0,30 7 0,-29-8 0,26-1 0,-25-3 0,23-6 0,-22 2 0,16-11 0,-19 10 0,2-7 0,-6 11 0,-3-1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 24575,'-4'-3'0,"-2"2"0,3-2 0,-4 3 0,1 0 0,0 0 0,-1 0 0,-5 3 0,4 1 0,-13 2 0,13-3 0,-7 3 0,11-5 0,1 2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24575,'-7'3'0,"1"-3"0,2 6 0,-1-5 0,4 4 0,-8-1 0,5-1 0,-17 9 0,12-7 0,-12 6 0,17-7 0,-2-1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24575,'-3'4'0,"2"1"0,-2-1 0,3 2 0,-3 1 0,3-1 0,-6-3 0,5 0 0,-2-3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24575,'-4'3'0,"1"0"0,0 1 0,3 1 0,-6-4 0,2 10 0,-2-9 0,-3 15 0,4-15 0,0 7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24575,'-4'3'0,"1"1"0,3 2 0,0 0 0,0 4 0,0-3 0,0 2 0,0 5 0,0-2 0,0 3 0,0-6 0,0-2 0,0-1 0,-3-3 0,3 3 0,-3-2 0,3 2 0,-3 6 0,2-7 0,-2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1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24575,'6'0'0,"1"0"0,-1 0 0,0 0 0,0 0 0,23 0 0,-17 0 0,17 0 0,14 0 0,-28 0 0,48-3 0,-52 2 0,35-1 0,-35 2 0,29 0 0,-30 0 0,24-3 0,-24 2 0,16-2 0,-21 3 0,4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24575,'0'6'0,"0"1"0,0-1 0,0 0 0,0 1 0,0-1 0,0 0 0,0 1 0,0-1 0,0 0 0,0 1 0,3 2 0,-2-2 0,2 7 0,-3-6 0,-3 21 0,2-16 0,-5 34 0,6-32 0,-3 19 0,3-29 0,0 3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24575,'4'7'0,"1"-1"0,-4 3 0,5-5 0,-6 5 0,12 8 0,-10-7 0,15 19 0,-15-21 0,12 7 0,-13-9 0,8 1 0,-6-4 0,6 8 0,-2-8 0,0 5 0,-5-8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24575,'3'4'0,"0"-1"0,4-1 0,-1-1 0,0 2 0,6 0 0,-1 0 0,4 3 0,-5-2 0,-1-1 0,-5-3 0,-2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24575,'4'-3'0,"1"3"0,-4-6 0,5 5 0,-6-4 0,9-2 0,-5 3 0,14-10 0,-13 9 0,18-16 0,-20 15 0,8-5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24575,'6'-2'0,"-3"-5"0,0 0 0,0 1 0,-2 0 0,4 2 0,-4-2 0,2-1 0,0 1 0,-3 0 0,6-4 0,-2 3-1696,5-11 0,-5 13 0,2-7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24575,'3'-7'0,"-2"1"0,2 0 0,0 2 0,-3-2 0,6-6 0,-5 3 0,4-17 0,-4 17 0,2-12 0,-3 14 0,0-5 0,0 7 0,0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24575,'2'-4'0,"2"-1"0,2 4 0,-2-5 0,1 6 0,-4-6 0,5 5 0,-3-5 0,4 3 0,7-9 0,-5 7 0,14-15 0,-17 14 0,5-6 0,-11 9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52 284 24575,'0'-7'0,"0"1"0,0-1 0,0 1 0,0-6 0,0 4 0,0-4 0,-6-32 0,5 28 0,-16-56 0,8 41 0,-4-8 0,8 18 0,5 19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 24575,'-3'-6'0,"0"-1"0,0 4 0,2-3 0,-5 5 0,6-4 0,-3 7 0,3-7 0,0 4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24575,'3'3'0,"0"0"0,0 1 0,-2 1 0,4-1 0,-4 2 0,2 0 0,2 12 0,-3-9 0,3 42 0,-5-33-3392,2 31 0,-1 2 3392,0-19-2269,1 48 1,-1 3 2268,-5-37-1012,1 27 1,0 21 0,-1-20 1011,-5-22-5,3 20 1,-2 9 4,-10 3 0,-1-8 0,2-7 0,-7 17 0,-6 21 0,5-23 3029,5-22-3029,-7 11 0,-8 17 0,9-21 4530,11-28-4530,-9 20 0,-7 17 0,7-19 6774,9-25-6774,-14 35 0,-5 2 0,2-29 0,-1 15 31,3-31-31,25-20 0,-6-2 0,13-1 0,-4-6 0,8 5 0,-6-4 0,3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3:4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 24575,'0'6'0,"0"0"0,0 1 0,0-1 0,0 0 0,-3 31 0,3-22 0,-3 42 0,3-43-6784,0 83 6784,0-71-1513,0 35 1,0 21 0,0-15 1512,0-20-607,0 18 0,-1 31 0,0 11 1,0-6-1,0-25 607,0 22-290,1-32 0,-1 23 0,1 14 1,-1 5-1,0-4 0,1-13 0,0-23 290,0-8 0,0 1 0,0 12 0,1 26 0,0 14 0,-1 5 0,1-4 0,0-13 0,0-25 0,0-5 0,-1 0 0,0-5 0,0 20 0,1 14 0,-1 9 0,0 3 0,-1-3 0,1-7 0,0-15 0,0-19 0,0 10 0,-1 0 0,-1-6 0,-1 20 0,-1 16 0,-1 9 0,0 3 0,1-4 0,-1-8 0,1-16 0,1-20 0,0 6 0,-1 0 0,0-13 0,-2 19 0,-1 13 0,-1 8 0,0 2 0,1-2 0,0-9 0,1-12 0,2-19 0,1 12 0,-1-1 0,0-4 0,-2 20 0,-1 13 0,0 8 0,-1-1 0,2-7 0,0-14 0,2-20 0,1 1 0,1-1 0,-2-2 0,0 20 0,-2 14 0,0 6 0,0 0 0,0-8 0,0-13 0,2-21 0,-1-2 0,0-2 0,0 5 0,-2 21 0,-2 11 0,1 5 0,0-6 0,0-13 0,2-21 0,0-12 0,0-2 0,-2 22 0,-3 22 0,0 7 0,1-9 0,2-26 0,0 7 0,1-6 0,-2 21 0,1-2 0,1-23 0,1-14 0,0 30 0,1 24 0,1-26 0,3-35 676,-1 19 1,-1 17-1,-1-12-676,-3 0 0,0 29 3034,1-50-3034,6-17 0,0-18 4537,0 21-4537,0-24 0,0 1 0,0-7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24575,'0'6'0,"0"3"0,0-2 0,0 2 0,0-2 0,0 2 0,0-2 0,-2 16 0,-2-13 0,-2 27 0,-1-26 0,-2 37 0,5-35 0,-8 41 0,11-39 0,-5 34 0,6-35 0,3 18 0,0-27 0,4 3 0,-1-8 0,3 0 0,-2 0 0,2 0 0,12 0 0,-11 0 0,35 0 0,-21-3 0,30 3 0,-28-3 0,9 3 0,-24 0 0,7 3 0,-11-3 0,-1 6 0,0-5 0,3 4 0,-2-1 0,3-1 0,-8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24575,'0'6'0,"0"0"0,3-2 0,-3 2 0,3-3 0,3 17 0,-5-10 0,8 13 0,-9-15 0,3 12 0,-3-11 0,-3 20 0,3-20 0,-6 14 0,5-15 0,-5 1 0,6-6 0,-3-3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24575,'3'4'0,"-2"1"0,5-1 0,-6 2 0,9 6 0,-8-4 0,8 1 0,-6 8 0,3-11 0,1 20 0,-4-18 0,0 7 0,-3-8 0,0-7 0,0-3 0,0-5 0,0-1 0,0 3 0,3-15 0,0 11 0,7-25 0,-3 25 0,5-22 0,-8 22 0,7-13 0,-7 12 0,14-7 0,-7 7 0,16 2 0,-15 3 0,16 5 0,-18-2 0,10 3 0,-13 0 0,5 3 0,-5 1 0,8 8 0,-8-5 0,14 19 0,-16-13 0,12 30 0,-15-28 0,3 25 0,-5-28 0,0 15 0,0-16 0,0 7 0,3-14 0,-2 2 0,2-6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24575,'0'7'0,"2"-4"0,-1 3 0,2-3 0,0 1 0,-2 10 0,1-8 0,1 45 0,-2-30 0,2 43 0,-3-47 0,0 60 0,0-58 0,0 33 0,0 1 0,0-35 0,0 53 0,0-61 0,2 22 0,-1-23 0,2 0 0,-3-10 0,0-8 0,0 1 0,0-1 0,-6-14-1696,5 12 0,-5-10 0,6 18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 24575,'6'0'0,"0"0"0,-2-3 0,1 2 0,-1-1 0,-1-1 0,9 2 0,-7-2 0,6 3 0,-4 0 0,-1 0 0,0 0 0,6 6 0,-4-2 0,7 14 0,-8-13 0,2 18 0,-3-18 0,1 21 0,-4-17 0,-3 15 0,-3-19 0,-18 14 0,11-16 0,-22 14 0,22-13 0,-36 8 0,32-8 0,-32 2 0,37-9 0,-9-1 0,14-2 0,-2-3 0,6 4 0,-3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24575,'3'4'0,"3"10"0,1-11 0,8 19 0,-10-16 0,3 9 0,6-1 0,-10-5 0,13 3 0,-14-7 0,9 2 0,-4-3 0,9 4 0,-12-4 0,12-1 0,-12-3 0,4-3 0,-3-1 0,-5-2 0,4 6 0,-1-15 0,-1 10 0,0-25 0,-3 20-6784,0-25 6784,0 25 0,0-13 0,3 21 0,0 0 0,4 6 0,13 15 0,-10-14 0,13 17 0,-13-18 0,0 5 6784,-1-5-6784,3 7 0,1-6 0,12 15 0,-10-14 0,-1 5 0,-11-11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24575,'6'0'0,"1"0"0,2 0 0,-2 0 0,2 0 0,9 5 0,-9-3 0,14 4 0,-15-6 0,15 0 0,-14 0 0,20 0 0,-20 0 0,14 0 0,-15 0 0,4 0 0,-9 0 0,0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24575,'0'7'0,"-2"-4"0,1 3 0,-5-6 0,5 12 0,-1-7 0,-1 26 0,-1-20 0,-5 66 0,4-55 0,0 35 0,5-39 0,0-10 0,3 27 0,6-13 0,-2 4 0,5-6 0,-8-19 0,-1 5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75 24575,'-6'-10'0,"2"1"0,-2 5 0,3-2 0,-1 3 0,-1-1 0,-5-4 0,2 3 0,-12-7 0,11 8 0,-14-5 0,14 9 0,-17 2 0,16 0 0,-11 15 0,17-12 0,-2 27 0,6-21 0,6 26 0,-2-27 0,17 21 0,-12-24 0,17 12 0,-18-17 0,15 6 0,-14-7 0,11-1 0,-6-1 0,-1-5 0,-1 6 0,-9-6 0,3 5 0,-2-5 0,2 3 0,0-4 0,1 4 0,4-11 0,-3 5 0,7-12 0,-8 7 0,-1-2 0,-3 6 0,0 4 0,-2 6 0,4 3 0,-4 4 0,5 2 0,-6 12 0,3 0 0,-3 15 0,-3 0-6784,-3 22 6784,2-26-4537,-14 33 4537,15-52-2263,-25 49 2263,24-48-519,-34 43 519,31-46 3159,-20 15-3159,17-22 4723,-6-7-4723,9-1 0,-5-3 4680,6-4-4680,-4 0 0,-15-34 0,12 28 1541,-7-35-1541,16 42-1696,1-23 0,3 24 0,0-5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3:4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24575,'-3'3'0,"0"1"0,0 5 0,-1 1 0,1-1 0,-29 40 0,22-33 0,-19 30 0,-5-9 0,26-23 0,-35 35 0,26-23 0,2-5 0,1 5 0,14-24 0,0 3 0,0-8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45 24575,'-4'-6'0,"-2"2"0,6-1 0,-6 4 0,5-5 0,-5 5 0,6-4 0,-6 4 0,2-2 0,-2 0 0,-6 3 0,4-3 0,-7 8 0,8-3 0,-5 12 0,4-12 0,-7 20 0,10-15 0,-12 24 0,15-21 0,-4 22 0,7-23 0,13 14 0,-8-18 0,17 9 0,-15-13 0,18-1 0,-16-1 0,27-19 0,-26 13 0,26-25 0,-30 22 0,7-10 0,-14 13 0,5-8 0,-3 7 0,3-19 0,-5 18 0,0-9 0,-3 14 0,3-1 0,-3 7 0,11 7 0,-6-1 0,10 4 0,2 11 0,-7-16 0,26 31 0,-28-28 0,29 16 0,-28-22 0,12 8 0,-12-14 0,-2 4 0,-1-5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24575,'6'6'0,"-2"1"0,5-4 0,9 9 0,-9-10 0,11 9 0,-13-10 0,3 1 0,10 1 0,-10-2 0,36 2 0,-31-3 0,37-6 0,-38 5 0,24-11 0,-29 11 0,5-8 0,-11 8 0,-3-1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24575,'3'6'0,"0"0"0,1 1 0,1-1 0,-1 3 0,-1-2 0,6 19 0,-5 1 0,5 26 0,-5-23-6784,1 32 6784,-4-48-1389,5 54 1389,-6-54 0,9 38 0,-5-42 0,5 7 0,-3-14 0,-2-3 0,-1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4:0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24575,'6'0'0,"0"0"0,0 0 0,4 0 0,-3 0 0,-1 2 0,5-1 0,-6 2 0,7-3 0,-6 0 0,4 0 0,-6-3 0,7-1 0,-7 1 0,5-3 0,-5 3 0,1-7 0,-4 3 0,5-11 0,-6 10 0,3-19 0,-3 18 0,-5-17 0,0 14 0,-4-9 0,3 10 0,-1-1 0,1 5 0,-1 4 0,1 0 0,-3 6 0,1-3 0,-1 3 0,3 3 0,-1-2 0,1 5 0,-6 12 0,7-12-6784,-10 46 6784,14-41-4537,4 60 4537,-1-59-1703,23 36 1703,-21-42-101,30 17 101,-27-20 0,30 11 0,-26-16 0,37 5 0,-35-6 0,41-3 0,-42 2 3642,17-2-3642,-26 1 5448,14-5-5448,-11 3 3755,12-8-3755,-12 11 0,-2-5 0,-1 6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24575,'-6'0'0,"-4"-3"0,6 2 0,-2-2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24575,'-7'0'0,"4"3"0,-3-2 0,2 1 0,-2 1 0,-1 1 0,4-1 0,0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24575,'-3'2'0,"-3"-1"0,2 2 0,1 0 0,0 0 0,0 1 0,0-1 0,-4-1 0,4 2 0,-9 2 0,10-2 0,-7-1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24575,'-2'3'0,"1"3"0,-2-3 0,0 4 0,2-1 0,-1 0 0,2 1 0,-3-4 0,-4 22 0,0-19 0,-8 33 0,10-32-1696,-9 20 0,12-23 0,-3 5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24575,'0'6'0,"-3"-2"0,2 1 0,-2-1 0,1-1 0,1 3 0,-11 14 0,10-6 0,-12 18 0,12-21 0,-6 7 0,7-11 0,-5 5 0,6-5 0,-3 5 0,3-8 0,0 2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24575,'0'6'0,"0"0"0,3-2 0,-2 2 0,1 0 0,1-2 0,1 24 0,2-22 0,-3 25 0,3-29 0,0 20 0,4-7 0,0 2 0,-4-3 0,-3-10 0,-3 2 0,3-3 0,1 0 0,-1-3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3:4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24575,'6'3'0,"0"-2"0,0 4 0,1-4 0,-4 5 0,14 0 0,-10-2 0,30 16 0,-26-14 0,40 26 0,-35-22 0,36 27 0,-38-30-6784,26 30 6784,-33-30-801,30 25 801,-30-23 0,30 17 0,-27-18 0,14 7 0,-20-11 0,1-2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21821,'7'3'0,"2"0"1327,-2 4-1327,2-4 464,-6 3-464,14 3 236,-8 1-236,13 3 727,-13-7-727,9 3 0,-10-5 0,10 5 0,-14-5 0,2-2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24575,'6'0'0,"0"0"0,1 0 0,-1 0 0,0 0 0,1 0 0,-1 0 0,0 0 0,1 0 0,-1 0 0,0 0 0,0 0 0,12 0 0,-12-3 0,25 0 0,-24-1 0,22-4 0,-23 6 0,5-4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24575,'2'-3'0,"-1"-3"0,5 2 0,-3 1 0,1-3 0,7-3 0,2-5 0,1 1 0,-2 0 0,-3-2 0,-8 10 0,5-7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24575,'4'-3'0,"-1"0"0,0-1 0,-3-2 0,3 3 0,0-1 0,-2-1 0,1 1 0,1-8 0,-2 4 0,2-4 0,0 8 0,-3-4 0,3 6 0,-3-4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24575,'6'-7'0,"-3"1"0,3 2 0,-5-2 0,2 3 0,-1-6 0,2 4 0,-1-6 0,3 1 0,-2 2 0,-1-3 0,3 10 0,-6-5 0,3 5 0,-3-1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23458,'0'-6'0,"0"0"0,0-1 551,0 1-551,0-1 187,0 1-187,0-1 94,0-2-94,0 2 285,0-11-285,2 10 0,2-19 0,-1 18 0,0-12 0,-3 17 0,0-2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91 24575,'0'-7'0,"0"1"0,-3 2 0,-3-7 0,1 6 0,0-7 0,-1 0 0,2 7 0,-9-13 0,9 16 0,-2-6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24575,'3'9'0,"-3"-2"0,3 2 0,0-3 0,0 6 0,1-4 0,10 38 0,-8-32-8503,17 75 8503,-18-68-940,14 51 1,7 33 0,-5-20 939,-5-22-607,0 1 0,7 25 0,1 7 1,-1-7-1,-6-25 607,1 0-508,-1 1 1,5 21 0,0-1 0,-6-23 507,-2-14 0,10 47 0,-1-4 0,-12-57 589,7 36 1,-1-4-590,-10-47 653,13 41 0,-19-56 1,2-2-1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24575,'6'0'0,"0"0"0,-2 3 0,1-2 0,-4 4 0,5-4 0,11 10 0,-10-6-6784,27 15 6784,-27-14-1206,30 22 1206,-26-21 0,29 25 0,-30-23-388,25 14 388,-26-15 0,11 7 0,-13-11 5994,3 1-5994,-4-5 1748,0 0-1748,1 0 636,-1 0-636,-3-2 0,3 1 0,0-11 0,1 7 0,11-30 0,-10 23 0,16-46 0,-19 45 0,12-48 0,-16 48 0,11-30 0,-11 33 0,5-11 0,-6 14 0,3-2 0,-3 3 0,6 2 0,-5-2 0,4 3 0,-1-1 0,-1-2 0,0 3 0,-3-1 0,0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0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24575,'3'-4'0,"0"1"0,4 3 0,-1 0 0,9 0 0,-7 0 0,15 0 0,0 0-6784,23-3 6784,-18 3-429,34-9 429,-48 8 0,23-8 0,-30 8 0,2-2 0,-5 3 0,-2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 24575,'-6'0'0,"-1"0"0,1 0 0,2 2 0,1 2 0,1-1 0,1 3 0,-2 0 0,3 7 0,0 3 0,0 0 0,3 5 0,0-9 0,4 5 0,2-10 0,-2 8 0,8-4 0,-2 7 0,3-8 0,14 8 0,-17-13 0,24 6 0,-27-13 0,22-7 0,-23 3 0,6-8 0,-10 13 0,1-11 0,-1 7 0,12-21 0,-15 16 0,12-28 0,-13 27 0,2-24 0,-6 26 0,-9-23 0,6 22 0,-17-17 0,18 22 0,-19-9 0,15 13 0,-8-8 0,9 8 0,-4-1 0,5 2 0,-14 0 0,12 0 0,-17 2 0,17-1 0,-9 7 0,14-3 0,-2 1 0,6-3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24575,'0'9'0,"0"-2"0,0 2 0,0-2 0,0 5 0,0-5 0,0 5 0,5 14 0,-1-15 0,8 27 0,-5-29 0,5 11 0,-5-16 0,8 10 0,-7-11 0,15 5 0,-14-8 0,6-3 0,-9 2 0,3-10 0,-2 9 0,14-21 0,-16 17 0,18-32 0,-20 26 0,11-29 0,-14 31 0,0-13 0,0 21 0,-3 0 0,6 14 0,-3-4 0,3 4 0,6 11 0,-7-12 0,20 26 0,-18-27 0,13 10 0,-14-16 0,1 1 0,7 1 0,-6-1 0,7 0 0,-6-2 0,0-2 0,-2 2 0,-1-3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24575,'10'0'0,"-3"0"0,2 0 0,-3 0 0,0 0 0,20-3 0,-12 3 0,16-6 0,-20 5 0,5-5 0,-5 3 0,3-1 0,-4 1 0,0 1 0,-5-2 0,2 0 0,-6 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24575,'-4'3'0,"2"0"0,2 4 0,0-1 0,0 3 0,0-2-6784,-3 31 6784,2-25-2798,-2 47 2798,3-48-949,9 54 949,-7-52-121,12 49 121,-10-51 1217,5 22 0,-5-29 0,-2 4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24575,'3'9'0,"1"-5"0,-1 4 0,0-4 0,-3 2 0,3 3 0,0-2 0,6 22 0,-4-18 0,0 15 0,-2-19 0,3 19 0,1-15 0,5 41 0,-7-40 0,6 40 0,-10-41 0,5 18 0,-9-25 0,2-1 0,-4-4 0,-8-31 0,8 22 0,-12-59 0,12 51 0,-7-47 0,8 54 0,-2-12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24575,'4'-28'0,"1"7"0,-1 16 0,2 1 0,1 0 0,-1-1 0,11-2 0,-10 0 0,15 1 0,-17 3 0,7 3 0,3 0 0,-7 0 0,7 0 0,-11 3 0,1-3 0,2 9 0,0-2 0,4 8 0,-3-4 0,-2 4 0,-3-8 0,-3 5 0,0-5 0,-9 10 0,1-6 0,-16 16 0,12-18 0,-15 11 0,22-16 0,-13 2 0,14-3 0,-2-6 0,3 3 0,3-3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24575,'0'6'0,"3"-2"0,-3 1 0,3-1 0,-3 2 0,3 3 0,-2-2 0,4 3 0,13 21 0,-8-18 0,10 19 0,-17-26 0,12 3 0,-10-5 0,13 2 0,-11-6 0,2 0 0,-6-3 0,6-9 0,-5 3 0,8-17 0,-8 17 0,2-24 0,-6 23 0,3-22 0,-3 23 0,6-12 0,-3 17 0,4-2 0,-4 9 0,3-2 0,0 7 0,7 5 0,-3 1 0,2-1 0,9 15 0,-11-23 0,21 37 0,-22-37 0,17 26 0,-20-25 0,5 6 0,-11-9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24575,'6'0'0,"1"0"0,-1 0 0,0 0 0,9-3 0,-7 2 0,4-4 0,-3 4 0,-5-2 0,25-3 0,-18 5 0,35-13 0,-35 12 0,35-10 0,-35 11 0,18-4 0,-25 4 0,2-2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24575,'0'7'0,"3"-4"0,-2 3 0,4-3 0,-4 4 0,5-1 0,-6 3 0,9 7 0,-8-5-6784,10 29 6784,-9-28-2751,6 48 2751,-4-46 0,-1 57 0,0-56-397,0 59 397,-2-60 0,7 37 0,-4-41 5225,3 13-5225,-2-19 0,-4 2 0,2-6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226 132 24575,'0'-6'0,"-3"2"0,0-4 0,-4 6 0,4-6 0,-9-2 0,10 3 0,-21-11 0,20 10 0,-15-1 0,-8-11 0,14 15 0,-35-18 0,28 22 0,-4-2 0,6 12 0,16-1 0,-5 18 0,6-16 0,8 33 0,-6-31 0,10 16 0,0-10 0,-1-6 0,4 3 0,-3-6 0,-5-9 0,2 6 0,6-5 0,-6 2 0,22-9 0,-20 2 0,26-14 0,-27 12 0,19-17 0,-24 17 0,9-17 0,-13 14 0,2-9 0,-6 14 0,2 1 0,1 10 0,1 0 0,5 13 0,-6-11 0,9 40 0,-8-35 0,5 31 0,-6-36 0,-3 31 0,2-27 0,-16 46 0,13-45 0,-27 40 0,27-43 0,-25 21 0,23-25 0,-9 5 0,-5-14 0,10 4 0,-8-11-6784,-11-12 6784,23 10-281,-40-35 281,41 34 0,-18-20 0,22 27 0,-1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0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24575,'-3'3'0,"2"3"0,-2-3 0,3 4 0,0-1 0,0 3 0,0-2 0,0 2 0,0 20 0,0-14 0,0 40 0,0-40-2249,0 17 2249,0-26 0,0 0 0,0 1 0,0-1 0,0 0 0,0 1 0,0-1 0,0 0 0,9 29 0,-7-22 0,15 50 0,-15-50 2249,6 22-2249,-5-29 0,-2 6 0,5-7 0,-6 3 0,3-8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48 24575,'-3'-3'0,"-1"0"0,1 0 0,-6 2 0,5-1 0,-5 2 0,2-3 0,-2-1 0,-1-2 0,-9-4 0,8 6 0,-7-2 0,11 6 0,-2 6 0,2-2 0,4 14 0,0-10 0,6 24 0,0-24 0,6 22 0,-2-24 0,5 6 0,-8-6 0,8-6 0,-8 3 0,11-3 0,-5-3 0,17-6 0,-14 4 0,4-6 0,-11 10 0,6-13 0,-7 8 0,12-18 0,-15 16 0,3-16 0,-5 16 0,0-10 0,0 16 0,0 0 0,3 5-6784,3 12 6784,1-10 0,8 18 0,-7-14 0,12 17 0,-11-20 0,5 11 0,-7-16 0,-4 1 0,0-2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24575,'6'0'0,"-2"3"0,4 0 0,-4 1 0,6-1 0,-4-3 0,0 0 0,3 0 0,1 0 0,11-6 0,-9 5 0,9-8 0,-14 8 0,-1-4 0,-3 4 0,-3-2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24575,'-2'3'0,"-2"9"0,0-8 0,2 8 0,2-5 0,-6 10 0,4-8 0,-3 43 0,5-37 0,0 58 0,0-58 0,8 51 0,-6-51 0,9 23 0,-10-27 0,8 9 0,-5-14 0,2 5 0,-3-11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7:45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18 136 24575,'4'3'0,"1"-2"0,-4 4 0,5-4 0,-3 2 0,4 0 0,-1-3 0,0 3 0,1 0 0,2-2 0,-2 2 0,5-6 0,-5-1 0,5-8 0,-8 4 0,4-10 0,-7 10 0,2-4 0,-3 6 0,0-4 0,0 3 0,0-2 0,0 3 0,-3-1 0,-3-8 0,-2 9 0,-4-8 0,8 11 0,-10-4 0,9 4 0,-7 0 0,2 3 0,-3 8 0,3 0 0,-3 5 0,7 10 0,0-2 0,2 24 0,7-2 0,1-9 0,8-2 0,-2-25 0,8 11 0,-1-10 0,16 4 0,-17-9 0,27-3 0,-32-1 0,18-1 0,-22 2 0,2 0 0,-2-3 0,4-1 0,-3 1 0,4 0 0,9-3 0,-12 4 0,20-9 0,-23 7 0,13-6 0,-16 4 0,5 2 0,-8 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24575,'5'0'0,"0"0"0,1 0 0,-3-2 0,-1-1 0,-2-3 0,0 1 0,14-20 0,-10 15 0,29-41 0,-28 39 0,16-18 0,-11 11 0,14-5 0,-10 0 0,24-17 0,-31 30 0,31-30 0,-28 34 0,36-34 0,-35 35 0,44-37 0,-43 35 0,43-26 0,-44 28 0,18-8 0,-2 6 0,-14 1 0,33-5 0,-26 8 0,6-1 0,-9 3 0,-11 1 0,4-1 0,-4 2 0,1 0 0,-1 0 0,2 2 0,-3-1 0,1 1 0,-1-2 0,0 3 0,1-3 0,-3 3 0,-1-3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0,-3 2 0,6 1 0,-5 0 0,9 2 0,-10-2 0,14 9 0,-12-7 0,8 7 0,-9-12 0,6 10 0,-3-6 0,18 15 0,-17-13 0,14 13 0,-16-17 0,7 9 0,-10-7 0,7 4 0,-7-5 0,8 6 0,-8-5 0,4 6 0,-6-4 0,3-3 0,-3 1 0,1-1 0,-4 0 0,1 2 0,-8 3 0,7-2 0,-17 21 0,13-20 0,-18 28 0,16-30 0,-22 28 0,21-27 0,-23 26 0,24-24 0,-12 16 0,16-19 0,0 4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 24575,'-5'-2'0,"0"1"0,-1-1 0,1 2 0,-1 0 0,1 0 0,-3 0 0,2 0 0,-11 5 0,11-2 0,-23 12 0,23-8 0,-19 12 0,18-14 0,-5 21 0,8-19 0,-1 29 0,5-27 0,7 27 0,-2-27 0,16 20 0,-15-21 0,30 16 0,-28-18 0,30 8 0,-29-14 0,25 3 0,-25-6 0,15 3 0,-18-3 0,11 1 0,-9-1 0,6 0 0,-10 1 0,1 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24575,'5'0'0,"0"0"0,1 0 0,-1-3 0,0 3 0,13-5 0,-10 4-6784,28-6 6784,-26 6 0,26-9 0,-28 7 0,17-5 0,-18 2 0,5 3 0,-9-2 6784,0 2-6784,-1 0 0,1 1 0,0-5 0,2 5 0,-5-15 0,3 12 0,-6-12 0,3 10 0,-12-10 0,7 12 0,-15-9 0,13 10 0,-13-2 0,13 4 0,-13 2 0,12 0 0,-14 7 0,14-3 0,-16 21 0,16-19 0,-12 37 0,13-37 0,2 44 0,5-42 0,3 19 0,0-22 0,9 8 0,-7-6 0,26 22 0,-21-22 0,23 21 0,-24-25 0,22 11 0,-22-11 0,20 3 0,-21-4 0,16-2 0,-16-2 0,16-4 0,-16 3 0,9-9 0,-11 10 0,1-10 0,-4 11 0,0-4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24575,'5'15'0,"-4"-8"0,4 8 0,-5-10 0,2-2 0,1 33 0,0-25 0,0 25 0,-3 19 0,0-35 0,0 50 0,0-59 0,0 25 0,0-26 0,4 23 0,-2-24 0,10 17 0,-11-18 0,14 12 0,-11-16 0,6 3 0,-7-7 0,-1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24575,'0'5'0,"0"1"0,0-1 0,0 0 0,0 1 0,2-3 0,1 4 0,5 44 0,-5-32 0,4 44 0,-4-46 0,0 26 0,0-22 0,-1 9 0,-1-19 0,3 11 0,-3-6 0,8 23 0,-5-30 0,14 25 0,-11-28 0,10 13 0,-13-20 0,3 5 0,-7-7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0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46 24575,'-3'-7'0,"-1"4"0,-2-3 0,2 3 0,-1-1 0,1-2 0,-2 6 0,-12-9 0,9 8 0,-15-5 0,16 6 0,-18 3 0,16-3 0,-22 17 0,22-10 0,-10 24 0,15-21 0,0 24 0,5-24 0,14 19 0,-11-18 0,20 5 0,-19-7 0,28-3 0,-21 1 0,32-4 0,-32 0 0,32-14 0,-32 8 0,26-26 0,-28 22 0,9-14 0,-15 15 0,3-1 0,-5 1 0,4-3 0,-4 2 0,2-3 0,0 1 0,-3 2 0,6 0 0,-5 7 0,1 4 0,7 11 0,-7-7 0,6 7 0,1 5 0,-4-10 0,18 30 0,-14-29 0,25 27 0,-26-29 0,15 6 0,-23-13 0,3-2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22 24575,'-6'-2'0,"1"1"0,0-1 0,2-1 0,-2 3 0,-1-3 0,-26-1 0,17 2 0,-29-2 0,36 4 0,-22 0 0,22 0 0,-14 4 0,15-2 0,-8 9 0,46 22 0,-27-18 0,35 18 0,-15-23 0,-14-5 0,26 11 0,-27-14 0,17 15 0,-18-15 0,7 15 0,-10-13 0,-2 6 0,-1-5 0,-4 8 0,1-6 0,-3 3 0,3-6 0,-4-3 0,5 4 0,-5-5 0,-1 7 0,0-5 0,-2 5 0,-4-2 0,2 1 0,-10 2 0,8-5 0,-6-1 0,6-2 0,-1 0 0,5 0 0,2 0 0,4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24575,'5'0'0,"5"0"0,-3 0 0,3 0 0,-5 0 0,0 0 0,1 0 0,8-3 0,-1 3 0,29-5 0,-25 4 0,33-4 0,-35 2 0,29-4 0,-29 3 0,12-1 0,-24 3 0,-1 1 0,-5-1 0,0 2 0,1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24575,'0'6'0,"0"-1"0,5 5 0,-4-4 0,4 4 0,7 38 0,-9-32 0,11 44 0,-14-51 0,10 43 0,-8-38 0,7 63 0,-6-63 0,2 53 0,-2-55 0,7 31 0,-6-37 0,4 6 0,-6-15 0,-2-2 0,0 2 0,0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68 24575,'-2'-5'0,"1"0"0,-4 2 0,5-2 0,-5 4 0,-15-16 0,5 9 0,-15-10 0,18 12 0,-15 9 0,18-2 0,-19 11 0,21-8 0,-13 15 0,13-11 0,-10 23 0,12-21 0,1 36 0,7-35 0,14 34 0,-9-38 0,26 24 0,-25-28 0,32 11 0,-31-13 0,14 1 0,-18-2 0,4-4 0,-4 2 0,9-17 0,-11 13 0,10-26 0,-12 23 0,10-25 0,-11 25 0,6-21 0,-6 22 0,1-2 0,1 11 0,2 11 0,-1-5 0,3 3 0,-7-5 0,12 7 0,-7-4 0,26 24 0,-21-25 0,26 21 0,-11-18 0,-3 1 0,7-2 0,-22-8 0,3-1 0,-8-3 0,-2 0 0,0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24575,'6'0'0,"-3"2"0,2-1 0,-3 1 0,6 3 0,-2-4 0,2 4 0,-3-5 0,3 0 0,26 0 0,-19 0 0,23 0 0,-31 0 0,36-8 0,-29 4 0,34-9 0,-41 10 0,6-2 0,-11 5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24575,'0'5'0,"2"1"0,-1-1 0,4-2 0,-2 2 0,0-2 0,4 16 0,-4-12 0,22 66 0,-18-56-3392,10 41 0,-1 1 3392,-13-40-682,16 72 682,-15-78 0,4 27 0,-5-33 0,1 6 0,-3-13 1611,1 0 1,-2-3-1,0 0 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45 120 24575,'8'0'0,"0"0"0,-3 0 0,7 3 0,-5-3 0,8 5 0,-9-4 0,2 1 0,0-2 0,-2 0 0,6-3 0,-6 3 0,7-10 0,-7 8 0,4-14 0,-4 13 0,4-19 0,-7 17 0,5-12 0,-8 8 0,2 1 0,-4 0 0,-3 0 0,-1 4 0,-7-5 0,6 8 0,-10-4 0,10 5 0,-16 5 0,16-4 0,-25 15 0,24-10 0,-23 13 0,23-12 0,-5 3 0,1 7 0,8 5 0,-4 4 0,13 14 0,-1-23 0,22 22 0,-18-28 0,27 13 0,-28-19 0,31 9 0,-28-12 0,21 5 0,-21-7 0,12-3 0,-11 3 0,13-10 0,-19 6 0,16-9 0,-16 5 0,12-8 0,-13 6 0,4 0 0,-8 8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24575,'3'2'0,"2"-2"0,-2 5 0,0-2 0,2 3 0,0 8 0,1-6 0,4 21 0,-4-20 0,9 32 0,-11-28 0,20 38 0,-18-38 0,35 45 0,-32-46 0,36 41 0,-38-45 0,36 25 0,-32-28 0,27 12 0,-30-13 0,10 1 0,-13-5 0,-2 0 0,-1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24575,'6'0'0,"-3"-3"0,1 3 0,-1-3 0,3 3 0,-1 0 0,0 0 0,5 0 0,-3 0 0,17 0 0,-15 0 0,25 0 0,-25 0 0,24 0 0,-24 0 0,23-2 0,-24 1 0,21-6 0,-21 6 0,12-7 0,-17 5 0,2-2 0,-7 0 0,1-1 0,-1 1 0,2-15 0,0 11 0,0-13 0,0 16 0,-3-29 0,3 23 0,-5-49 0,4 49 0,-6-39 0,6 36 0,-4-20 0,5 21 0,0 2 0,2 10 0,1 4 0,0-2 0,0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24575,'5'0'0,"-2"2"0,2 1 0,-5 2 0,5-2 0,-4 4 0,1-3 0,3 13 0,-4-9 0,4 26 0,-5-24 0,0 33 0,0-33 0,0 31 0,0-15 0,0 0 0,0-4 0,0-17 0,0 0 0,2-2 0,-1-3 0,1-3 0,-2-2 0,2-8 0,-1 6 0,18-32 0,-10 22 0,20-23 0,-19 30 0,12-2 0,-17 9 0,9 0 0,-10 1 0,6 4 0,-4 1 0,2 0 0,-6 2 0,3-2 0,-2 2 0,3-2 0,-4 2 0,8 5 0,-6-3-6784,11 19 6784,-11-17-1381,8 30 1381,-11-29 0,6 26 0,-6-33 0,1 9 0,-4-15 6099,1-12-6099,-1 10 0,6-20 0,-2 17 516,2-7 1,-4 12-1,0 1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05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 24575,'0'6'0,"0"1"0,0-1 0,0 0 0,0 1 0,0-1 0,0 0 0,0 1 0,0 16 0,0-13 0,0 16 0,0-18 0,-3 6 0,2-6 0,-2-2 0,3-6 0,0-7 0,3-8 0,-2 6 0,13-28 0,-8 24 0,22-27 0,-21 30 0,27-10 0,-27 15 0,14 0 0,-15 5 0,0 0 0,1 0 0,10 14 0,-11-8 0,23 31 0,-23-28 0,17 33 0,-15-34 0,7 32 0,-11-30 0,1 16 0,-5-19 0,3 0 0,-2-7 0,2-1 0,-3-2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24575,'2'2'0,"-1"3"0,1-2 0,-2 5 0,0-2 0,0 1 0,3 13 0,-3-11 0,3 13 0,-3-16 0,0 16 0,0-11 0,0 14 0,0-21 0,-3 2 0,3-13 0,-3 6 0,3-4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0,-1 0 0,5 4-1696,-3 0 0,0 1 0,-4-3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17532,'-2'-5'0,"-1"2"3152,-3 0-3152,1 3 1207,-1 0-1207,-1 0 636,1 0-636,-5 3 2048,5-3-2048,-9 7 0,6-3 0,-9 6 0,11-4 0,-5 6 0,18 16 0,-9-13 0,12 10 0,-3-18 0,-1-4 0,8 5 0,-7-5 0,12 2 0,-11-5 0,7 3 0,-8-3 0,4-5 0,-4 1 0,2-6 0,-3 6 0,3-12 0,-4 10 0,0-16 0,-4 17 0,0-5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24575,'0'5'0,"-2"-2"0,1 2 0,-1-2 0,2 2 0,0 0 0,0 39 0,0-30 0,0 39 0,0-45 0,2 33 0,-1-29 0,3 40 0,-3-41 0,6 39 0,-6-38 0,11 26 0,-10-30 0,7 4 0,-8-12 0,1-3 0,-2 0 0,0 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29 24575,'-8'0'0,"2"0"0,-2 0 0,3 0 0,-1 0 0,-4 0 0,3 0 0,-10 5 0,12-2 0,-12 10 0,15-7 0,-3 11 0,8-10 0,5 6 0,-2-10 0,6 4 0,-5-6 0,13 4 0,-13-5 0,17-10 0,-16 8 0,9-20 0,-13 17 0,5-25 0,-5 21 0,1-13 0,-2 18 0,-3-1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24575,'0'6'0,"0"-1"0,0 0 0,0 1 0,-3-1 0,3 0 0,-3 19 0,1-16 0,1 37 0,-1-37 0,2 50 0,0-43 0,0 48 0,0-48 0,5 33 0,-4-39 0,8 15 0,-5-18 0,3 0 0,-1-4 0,-3-5 0,-1 0 0,3-4 0,-4 1 0,4 0 0,-5 4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24575,'0'6'0,"0"-1"0,3-2 0,-3 2 0,5-5 0,-5 5 0,5 0 0,-2-1 0,12 8 0,-10-8 0,17 4 0,-18-6 0,18-5 0,-16 0 0,8 0 0,-11-1 0,9-4 0,-5 1 0,22-15 0,-22 13 0,15-15 0,-22 17 0,0-16 0,-3 18 0,-7-17 0,3 20 0,-13-8 0,13 10 0,-16 2 0,16-1 0,-10 9 0,10-9 0,-8 18 0,11-13 0,-8 16 0,11-15 0,-7 26 0,10-22 0,3 28 0,2-31 0,10 16 0,-10-17 0,13 8 0,-13-11 0,5 3 0,-6-7 0,1 5 0,-1-4 0,14 1 0,-12-2 0,28 2 0,-26-1 0,31 1 0,-32-2 0,18-4 0,-20 2 0,3-5 0,-7 6 0,-1-1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24575,'0'8'0,"0"0"0,0 4 0,0-5 0,3 3 0,0 9 0,2-8 0,-2 13 0,2-11 0,-5-5 0,3-5 0,-6-9 0,2 0 0,-1-5 0,2 4 0,0-2 0,0-14 0,0 5 0,2-16 0,4 13 0,9-4 0,2 10 0,17 2 0,3 22 0,-9-8 0,-4 15 0,-15-1 0,-4-4 0,7 16 0,-6-12 0,2 8 0,-3-9 0,-2 4 0,2-9 0,-5 1 0,3-5 0,-1-2 0,-1 2 0,1-2 0,0 0 0,1-1 0,0-2 0,0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24575,'-3'-2'0,"-2"1"0,-3-3 0,2 3 0,-21-6 0,17 6 0,-12-4 0,9 5 0,6 0 0,-13 2 0,13-1 0,-13 6 0,15-4 0,-4 5 0,9-3 0,2-2 0,1 2 0,7 3 0,-4-4 0,12 10 0,-14-10 0,18 9 0,-19-7 0,18 4 0,-19-4 0,20 6 0,-17-8 0,14 13 0,-14-12 0,6 12 0,-9-11 0,2 7 0,-4-7 0,-7 6 0,5-6 0,-12 5 0,10-8 0,-14-1 0,11-2 0,-10 0 0,5-3-6784,-14-2 6784,12 1 0,-18-8 0,26 8 0,-13-6 0,16 5 0,-3-1 0,4 1 0,2 2 0,0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24575,'5'0'0,"1"0"0,-1 0 0,0 0 0,1 0 0,1 0 0,-1 0 0,19-2 0,-18-1 0,16-3 0,-19 3 0,15-2 0,-13 2 0,20-2 0,-20 2 0,6-2 0,-10 4 0,-2-1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48:16.264"/>
    </inkml:context>
    <inkml:brush xml:id="br0">
      <inkml:brushProperty name="width" value="0.05" units="cm"/>
      <inkml:brushProperty name="height" value="0.05" units="cm"/>
      <inkml:brushProperty name="color" value="#EC9C3A"/>
    </inkml:brush>
  </inkml:definitions>
  <inkml:trace contextRef="#ctx0" brushRef="#br0">0 2118 24575,'2'-4'0,"-2"-1"0,3 4 0,3-4 0,-3 3 0,3-2 0,6-9 0,-6 10 0,50-36 0,-41 30-6784,65-39 6784,-65 42-2269,40-23 1,4-2 2268,-30 16-1012,37-18 1,24-13 0,-19 9 1011,-22 9-508,8-2 1,19-10 0,1-1 0,-21 11 507,-9 4 0,24-17 0,20-13 0,-21 12 0,-27 16 0,22-18 0,18-14 0,-21 15 0,-31 22 0,30-22 0,20-13 0,-19 14 0,-26 19 0,31-18 0,21-15 0,-18 15 0,-23 18 0,24-15 0,18-12 0,-19 14 0,-24 18 0,20-13 0,18-10 0,-19 12 0,-26 17 0,25-13 0,18-8 0,-18 8 0,-25 15 0,22-12 0,17-8 0,-18 7 0,-24 9 0,52-19 0,-2 1 0,-57 23 461,54-20-461,-73 28 2197,-2-1-2197,3 0 0,-4 2 0,3-2 0,-3 4 0,6-4 0,-7 2 0,4-1 3346,-2-2-3346,9 1 0,-9 0 5002,9-1-5002,32-9 5198,-31 6-5198,31-9 0,0 0 180,-29 9-180,28-12 0,1 2 0,-31 14 0,32-12 0,2 0 0,-27 10-6784,71-16 6784,-74 18-4537,73-10 4537,-74 12-1517,35-4 0,1 0 1517,-36 4-1015,32-4 1,-1-1 1014,-36 5 0,63-13 0,-66 12 1273,40-9-1273,-44 9 2659,14-3-2659,-18 5 3976,0 0-3976,-2 1 5946,1 0-5946,0 0 2530,-1 0-2530,4 0 0,-2 0 0,0-2 0,14 2 0,-13-2 0,29-1 0,-28 2 0,21-6 0,-22 6 0,12-4 0,-13 5 0,7-3 0,-8 2 0,0 0 0,-3 1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0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24575,'0'6'0,"3"0"0,-2 1 0,2-1 0,-3 3 0,0-2 0,2 16 0,-1-7 0,2 36 0,-3-32 0,-3 48 0,2-54-1548,-1 24 1548,2-32 0,0 34 0,0-25 0,0 64 0,0-62 0,2 48 0,-1-54 0,5 24 0,-6-27 0,3 15 0,-3-14 0,0 0 0,3-13 0,-2-3 0,1-2 1548,1 5-1548,-2-2 0,24-34 0,-16 27 0,31-47 0,-30 55 0,13-24 0,-16 27 0,2-7 0,-3 12 0,1-2 0,-4 5 0,8 3 0,-6-2 0,13 14 0,-10-16 0,9 21 0,-9-23 0,7 28 0,-11-24 0,1 30 0,-5-26 0,0 21 0,0-24 0,0 1 0,0-10 0,0-8 0,0 2 0,0 0 0,0 5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24575,'3'2'0,"-1"1"0,0 0 0,-1 2 0,4-5 0,5 27 0,-1-10 0,2 12 0,1 3 0,-4-6 0,1 0 0,1 10 0,-10-27 0,5 15 0,-4-17 0,4 0 0,-5-7 0,0 0 0,-1-5 0,-1 2 0,2 0 0,0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 24575,'-2'-3'0,"-1"0"0,-3 1 0,-1 1 0,1-1 0,-2 2 0,2 0 0,3-3 0,-9 3 0,7-3 0,-14 3 0,11 3 0,-9 4 0,13 0 0,-4 15 0,8-14 0,3 19 0,-3-20 0,7 15 0,-3-12 0,6 8 0,-4-12 0,-1 3 0,0-8 0,-2 4 0,2-5 0,3 3 0,0-3 0,10-3 0,-8 0 0,10-4 0,-11-2 0,8-14 0,-10 12 0,5-16 0,-11 19 0,1-9 0,-2 10 0,-2-3 0,1 9 0,4 4 0,-2 3 0,4 2 0,2 12 0,-6-9 0,16 21 0,-15-21 0,17 13 0,-14-19 0,5 6 0,-5-10 0,-5 4 0,3-5 0,-3 3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24575,'5'0'0,"-2"2"0,2-1 0,-2 1 0,7 0 0,-4-1 0,4 1 0,-4-2 0,-1 0 0,3 0 0,-5-2 0,11 1 0,-9-1 0,5 0 0,-5 1 0,0-2 0,1 3 0,2-2 0,-5-1 0,-1 0 0,-2 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24575,'0'8'0,"2"-3"0,-1 2 0,1-3 0,-2 3 0,3 6 0,0-1 0,7 35 0,-6-29 0,5 30 0,-8-40 0,4 25 0,-5-23 0,7 34 0,-6-34 0,4 16 0,-2-22 0,-3 3 0,2-6 0,-2 1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24575,'5'3'0,"3"2"0,-3-5 0,1 5 0,3-2 0,-5 0 0,6-1 0,-4-2 0,-1 0 0,0 0 0,1 0 0,1 0 0,-1 0 0,2 0 0,-5-2 0,2-3 0,-2 1 0,4-8 0,4 8 0,-2-6 0,1 6 0,3-8 0,-6 8 0,7-14 0,-10 12 0,1-7 0,-8 7 0,0 0 0,-2 2 0,-1 3 0,1-1 0,0 2 0,-1-3 0,-2 3 0,2-3 0,-14 3 0,12 0 0,-17 0 0,18 0 0,-13 5 0,15-2 0,-11 10 0,11-9 0,-5 20 0,7-18 0,1 28 0,2-25 0,2 20 0,-1-21 0,8 16 0,-5-16 0,11 16 0,-11-16 0,13 11 0,-12-15 0,16 8 0,-13-8 0,19 1 0,-19-3 0,19 1 0,-20-3 0,15 3 0,-15-3 0,13-3 0,-13 3 0,5-5 0,-6 4 0,-3-1 0,-1 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207 103 24575,'-3'-3'0,"-1"-3"0,-2 5 0,-1-4 0,1 4 0,-3-8 0,2 8 0,-14-16 0,12 14 0,-12-14 0,14 15 0,-8-9 0,10 7 0,-12-6 0,14 4 0,-8 2 0,7 1 0,-2 3 0,0 0 0,-1 0 0,1 0 0,-1 0 0,1 0 0,-1 0 0,4 0 0,0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7 24575,'-7'-3'0,"1"0"0,-1 3 0,1 0 0,0 0 0,-1 0 0,-8 0 0,7 0 0,-7 0 0,11 3 0,-2-3 0,6 6 0,-6-5 0,2 2 0,-2-1 0,2 2 0,-1-1 0,4 3 0,-5-5 0,5 4 0,-1-4 0,2 2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24575,'0'7'0,"0"-1"0,0 0 0,0 1 0,0-1 0,0-3 0,0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24575,'0'7'0,"0"2"0,0-2 0,0 2 0,0-3 0,0 1 0,0 2 0,-5 15 0,0-11-1696,-1 10 0,3-19 0,3-2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24575,'0'9'0,"0"-2"0,0 2 0,-3-5 0,2 1 0,-1-1 0,2 2 0,0 0 0,0 1 0,-3-4 0,-4 23 0,3-18 0,-2 26 0,6-25 0,0 8 0,0-10 0,-3 11 0,3-10 0,-9 18 0,8-16 0,-8 10 0,6-16 0,-1 7 0,1-9 0,3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0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24575,'10'6'0,"-3"-5"0,-1 8 0,0-9 0,-3 6 0,15 6 0,-12-4 0,14 7 0,-19-8 0,16 7 0,-12-8 0,10 14 0,-11-16 0,-1 17 0,-3-13 0,-6 16 0,2-16 0,-17 18 0,12-20 0,-26 17 0,24-21 0,-19 6 0,23-8 0,-6 0 0,10-2 0,-6-5 0,8 0 0,-8-5 0,9 7 0,-3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24575,'3'6'0,"-2"0"0,4-2 0,-1 4 0,-1-4 0,0 6 0,0-7 0,-2 3 0,4 8 0,-4-4 0,2 16 0,0-10 0,-3 1 0,3 4 0,-3-14 0,0 5 0,0-5 0,0-1 0,0 0 0,0-2 0,0-1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13175,'0'7'0,"0"-1"4557,3-2-4557,0 1 1980,1-1-1980,2-1 1095,-6 3-1095,6-3 3768,-5 4-3768,10 5 0,-6-7 0,7 11 0,-6-13 0,6 19 0,-7-16 0,9 23 0,-13-20 0,5 6 0,-6-12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24575,'6'7'0,"-2"-1"0,2-3 0,-6 3 0,6-5 0,0 4 0,-2-1 0,11 5 0,-13-2 0,14 2 0,-13-3 0,13 4 0,-13-3 0,8-1 0,-8-3 0,1 0 0,1 0 0,-1 3 0,2 1 0,-2-4 0,-1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24575,'3'3'0,"0"0"0,3-3 0,1 0 0,-1 0 0,3 3 0,-2-3 0,5 6 0,-5-5 0,8 2 0,-7-3 0,9-3 0,-9 2 0,1-5 0,-1 3 0,-6-1 0,4 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24575,'3'-4'0,"-2"-2"0,4 6 0,-4-6 0,5 2 0,-3 1 0,1-3 0,-1 2 0,-1-2 0,2-6 0,2 7 0,1-10 0,-1 14 0,0-16 0,-2 14 0,-1-8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78 24575,'-3'-4'0,"3"-2"0,-3 3 0,0-4 0,2 1 0,-2 0 0,3-1 0,0-2 0,-3-1 0,3 0 0,-3 3 0,3 4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24575,'0'-7'0,"0"1"0,0-1 0,0 1 0,0-1 0,0 1 0,0-6 0,0 4 0,3-13 0,-3 13 0,6-16 0,-5 15 0,2-3 0,-3 9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24575,'0'-6'0,"0"0"0,0-1 0,0 1 0,0-1 0,3-5 0,-2 4 0,2-10 0,-3 11 0,0-11 0,0 10 0,0-10 0,0 13 0,0-4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24575,'3'-7'0,"0"1"0,-3-1 0,0 1 0,3 2 0,0-10 0,1 8 0,1-20 0,-4 17 0,8-21 0,-8 21 0,10-20 0,-9 19 0,3-10 0,-5 15 0,0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20 110 24575,'0'-7'0,"0"1"0,0-1 0,0 1 0,0-1 0,0 1 0,0 0 0,0-1 0,0 1 0,0-1 0,-6-2 0,2 2 0,-3-5 0,4 4 0,3 2 0,0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0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24575,'0'6'0,"0"0"0,-3-2 0,3 1 0,-3-1 0,3 2 0,-9 23 0,7-17 0,-7 34 0,6-39 0,3 41 0,-3-38 0,17 33 0,-8-37 0,29 20 0,-22-24 0,34 10 0,-33-12 0,26-6 0,-30 4 0,4-6 0,-11 7 0,-3-2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24575,'2'-3'0,"2"0"0,2 3 0,0 0 0,1 0 0,-1 0 0,6 0 0,-4 0 0,15 0 0,-14 0 0,26 0 0,-25 0 0,19 0 0,-21 0 0,6-3 0,-7 2 0,0-2 0,-4 3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32 24575,'-3'-3'0,"0"0"0,-1 0 0,-2 2 0,6-4 0,-6 4 0,2-2 0,1 0 0,-6 0 0,5-1 0,-5 1 0,5 6 0,-2-2 0,6 4 0,-6-4 0,0 10 0,1-6 0,-12 21 0,14-16 0,-11 13 0,13-16 0,-2 2 0,3-2 0,-2-4 0,1 3 0,-2-3 0,3 6 0,0-2 0,-3 0 0,2 12 0,-1-12 0,2 25 0,0-23 0,0 23 0,0-19 0,2 24 0,-1-20 0,5 21 0,-6-23 0,6 20 0,-5-22 0,1 16 0,-2-21 0,3 12 0,-2-12 0,2 4 0,-3-6 0,0 1 0,0-1 0,0 0 0,0 1 0,0-1 0,0 0 0,0 1 0,0-4 0,0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24575,'0'6'0,"0"1"0,3-1 0,-3 0 0,3 1 0,0-4 0,6 17 0,-4-13 0,6 16 0,-7-19 0,8 7 0,-5-9 0,8 9 0,-8-9 0,2 3 0,0-8 0,-2 3 0,0-6 0,-2-1 0,-1 3 0,2-13 0,-2 11 0,-1-20 0,-3 17 0,-3-18 0,2 19 0,-8-13 0,5 16 0,-8-10 0,8 11 0,-13-8 0,11 8 0,-9-2 0,8 6 0,1 3 0,2 0 0,-1 4 0,4-4 0,-2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2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24575,'7'0'0,"-4"3"0,0 1 0,0-1 0,0 0 0,1 0 0,13 14 0,-14-7 0,14 11 0,-16-15 0,7 6 0,-6-4 0,3 3 0,-7-7 0,1-4 0,-5-1 0,2-7 0,-2-5 0,0-10 0,2-1 0,1-6 0,6 12 0,9-12 0,2 20 0,19-15 0,-17 22 0,7-9 0,-16 12 0,-1 0 0,-2 3 0,1-2 0,-4 4 0,4-4 0,-1 5 0,2-3 0,1 1 0,-4-1 0,0-3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91 24575,'0'-7'0,"0"1"0,0-1 0,0 1 0,-3 2 0,2-1 0,-2 1 0,-5-8 0,3 7 0,-13-12 0,10 15 0,-4-10 0,5 11 0,-2-1 0,2 2 0,-5 2 0,7 2 0,-6 8 0,7-2 0,-3 14 0,4-9 0,6 15 0,1-16 0,11 13 0,-7-13 0,21 7 0,-17-13 0,32 3 0,-29-10 0,39-10 0,-42 3 0,26-14 0,-28 9 0,3-13 0,-10 9 0,-3-1 0,-4 13 0,-2 4 0,6 4 0,-6 2 0,5 0 0,-2 5 0,3-3 0,0 1 0,0-1 0,0 9 0,0-9 0,0 28 0,0-25-6784,0 36 6784,0-36-4537,0 42 4537,0-41-1714,-3 35 1714,0-37-232,-6 23 232,1-27 0,-7 12 0,8-14 3573,-8 1-3573,7 0 5342,-7-9-5342,8 5 3714,-17-13-3714,15 6 638,-12-7-638,2-6 0,7 6 0,-11-18 0,15 21 0,-2-6 0,8 15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24575,'2'0'0,"-1"0"0,8 0 0,-2 0 0,-1 0 0,6-6 0,-4 5 0,6-5 0,-7 3 0,3 2 0,-4-1 0,6-4 0,-4 4 0,6-15 0,-7 14 0,0-19 0,-4 16 0,-3-15 0,0 13 0,-3-10 0,2 10 0,-10-7 0,5 11 0,-6-2 0,6 6 0,-1 0 0,1 0 0,-9 12 0,9-7 0,-11 21 0,16-17 0,-8 23 0,8-22 0,4 22 0,-1-23 0,20 22 0,-15-21 0,28 19 0,-26-21 0,12 4 0,-15-9 0,14 3 0,-10-5 0,25 5 0,-25-6 0,24-6 0,-24 5 0,21-14 0,-21 13 0,7-12 0,-11 12 0,-2-3 0,-1 5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24575,'6'0'0,"0"0"0,6 0 0,-4 0 0,4 0 0,6 0 0,-9 0 0,8 0 0,-10 0 0,10 0 0,-11-3 0,25 0 0,-24-1 0,22-2 0,-20 6 0,5-6 0,-10 5 0,-1-2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24575,'0'6'0,"3"6"0,-2-4 0,2 4 0,-1-6 0,5 23 0,-3-17 0,10 53 0,-12-49 0,9 41 0,-10-47 0,8 35 0,-8-32 0,7 41 0,-7-42 0,8 31 0,-8-33 0,10 19 0,-9-24 0,3 7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749 1298 24575,'0'-7'0,"0"-2"0,0 2 0,0-3 0,0 4-8503,0-46 8503,0 34-2300,-6-66 2300,2 67-1603,-10-35 0,-1-3 1603,3 26-1072,-18-50 1,-1 0 1071,16 46 0,-29-51 0,-2 2 0,28 50-78,-19-17 1,-11-14 0,11 14 77,14 18 1014,-12-9 1,-5-4-1015,-27-29 3034,43 48-3034,-31-28 0,3 2 0,36 33 1134,-42-31 0,51 43 0,-7-5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24575,'0'6'0,"0"1"0,0-1 0,0 0 0,3-2 0,-2 4 0,2-4 0,-3 20 0,0-15 0,0 29 0,0-28 0,-6 30 0,2-29 0,-9 26 0,9-27 0,-2 10 0,4-16 0,1-1 0,-2-3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2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24575,'0'7'0,"0"-1"0,0 0 0,0 1 0,0-1 0,0 23 0,0-17 0,0 31 0,0-33 0,0 10 0,0-14 0,0 1 0,-3-1 0,2 0 0,-2 1 0,3-1 0,0 0 0,0 0 0,0 15 0,0-11 0,0 21 0,0-21 0,0 16 0,0-18 0,0 7 0,0-12 0,0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24575,'6'0'0,"1"0"0,-1 0 0,0 0 0,0 0 0,12 3 0,-6-3 0,6 3 0,3-3 0,-9 3 0,37-2 0,-32 2 0,37-3 0,-44 0 0,28 0 0,-29 0 0,12 0 0,-18 0 0,0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 24575,'-4'-3'0,"-2"2"0,6-4 0,-6 4 0,2-2 0,1 0 0,-3 2 0,-3-7 0,1 6 0,-4-3 0,5 5 0,1 0 0,0 0 0,2 3 0,-5-3 0,5 3 0,-8 3 0,5-5 0,-2 19 0,5-8 0,1 7 0,3-7 0,6 11 0,-5-13 0,13 25 0,-9-29 0,18 25 0,-14-27 0,17 22 0,-17-24 0,11 6 0,-12-8 0,12-3 0,-11 3 0,20-15 0,-20 12 0,17-22 0,-18 18 0,1-11 0,-3 15 0,-3-12 0,1 10 0,-1-16 0,-3 13 0,-3-10 0,-1 13 0,1-6 0,-3 10 0,5 1 0,-2 4 0,3 2 0,0 11 0,0-7 0,0 21 0,0-21 0,3 30 0,-2-29 0,2 52 0,-3-48 0,0 62 0,0-62 0,-9 56 0,7-57 0,-15 34 0,12-41 0,-10 12 0,8-17 0,-8 3 0,7-5 0,-10 0 0,13-2 0,-9 1 0,9-2 0,-1 0 0,0 2 0,3-4 0,-4 4 0,4-5 0,-29-17 0,22 11 0,-48-40 0,48 36 0,-24-28 0,35 29 0,-3-1 0,6 11 0,-2 5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84 24575,'-6'-9'0,"2"2"0,-3-2 0,4 2 0,1 4 0,-2-3 0,0 2 0,-7-5 0,6 2 0,-13-5 0,10 7 0,-4 0 0,6 5 0,2 3 0,-2 0 0,3 6 0,-1 4 0,-4 9 0,6-8 0,-3 18 0,5-22 0,2 16 0,2-18 0,11 9 0,-7-12 0,12 6 0,-12-10 0,4 2 0,-6-3 0,1 0 0,-1 0 0,12-9 0,-12 4 0,19-16 0,-22 13 0,14-21 0,-16 19 0,5-17 0,-6 19 0,-3-4 0,2 6 0,-1 5 0,7 4 0,5 13 0,1-5 0,0 1 0,1 2 0,-4-8 0,21 17 0,-19-15 0,22 10 0,-23-14 0,5 5 0,-10-9 0,-1 3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24575,'7'0'0,"5"0"0,-5 0 0,2 3 0,-3-2 0,17 7 0,-12-6 0,24 3 0,-27-5 0,24 3 0,-22-2 0,39 1 0,-36-2 0,27 0 0,-32 0 0,4-2 0,-9-2 0,-3 0 0,0 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24575,'4'3'0,"1"1"0,-1 10 0,2-5 0,-2 6 0,4 10 0,-6-13 0,15 62 0,-15-56 0,12 58 0,-13-64 0,5 28 0,-6-30 0,6 16 0,-5-18 0,4 7 0,-4-12 0,2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2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24575,'10'0'0,"-3"0"0,2 0 0,-3 0 0,0 0 0,15 0 0,-11 0 0,24 0 0,-24-3 0,10 2 0,-13-5 0,-1 3 0,0-1 0,-2-7 0,-1 6 0,-1-13 0,-1 10 0,5-10 0,-6 10 0,3-12 0,-3 11 0,-8-9 0,5 11 0,-11-2 0,10 5 0,-11 4 0,7 1 0,-18 13 0,16-11 0,-8 11 0,12-13 0,0 7 0,-2-4 0,-9 17 0,11-12 0,-6 17 0,12-18 0,9 32 0,-4-30 0,21 43 0,-16-43 0,24 30 0,-24-34 0,24 16 0,-27-17 0,30 7 0,-29-8 0,26-1 0,-25-3 0,23-6 0,-22 2 0,16-11 0,-19 10 0,2-7 0,-6 11 0,-3-1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 24575,'-4'-3'0,"-2"2"0,3-2 0,-4 3 0,1 0 0,0 0 0,-1 0 0,-5 3 0,4 1 0,-13 2 0,13-3 0,-7 3 0,11-5 0,1 2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24575,'-7'3'0,"1"-3"0,2 6 0,-1-5 0,4 4 0,-8-1 0,5-1 0,-17 9 0,12-7 0,-12 6 0,17-7 0,-2-1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24575,'-3'4'0,"2"1"0,-2-1 0,3 2 0,-3 1 0,3-1 0,-6-3 0,5 0 0,-2-3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24575,'-4'3'0,"1"0"0,0 1 0,3 1 0,-6-4 0,2 10 0,-2-9 0,-3 15 0,4-15 0,0 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2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24575,'-4'3'0,"1"1"0,3 2 0,0 0 0,0 4 0,0-3 0,0 2 0,0 5 0,0-2 0,0 3 0,0-6 0,0-2 0,0-1 0,-3-3 0,3 3 0,-3-2 0,3 2 0,-3 6 0,2-7 0,-2 3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24575,'0'6'0,"0"1"0,0-1 0,0 0 0,0 1 0,0-1 0,0 0 0,0 1 0,0-1 0,0 0 0,0 1 0,3 2 0,-2-2 0,2 7 0,-3-6 0,-3 21 0,2-16 0,-5 34 0,6-32 0,-3 19 0,3-29 0,0 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24575,'4'7'0,"1"-1"0,-4 3 0,5-5 0,-6 5 0,12 8 0,-10-7 0,15 19 0,-15-21 0,12 7 0,-13-9 0,8 1 0,-6-4 0,6 8 0,-2-8 0,0 5 0,-5-8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24575,'3'4'0,"0"-1"0,4-1 0,-1-1 0,0 2 0,6 0 0,-1 0 0,4 3 0,-5-2 0,-1-1 0,-5-3 0,-2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8:5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24575,'4'-3'0,"1"3"0,-4-6 0,5 5 0,-6-4 0,9-2 0,-5 3 0,14-10 0,-13 9 0,18-16 0,-20 15 0,8-5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24575,'6'-2'0,"-3"-5"0,0 0 0,0 1 0,-2 0 0,4 2 0,-4-2 0,2-1 0,0 1 0,-3 0 0,6-4 0,-2 3-1696,5-11 0,-5 13 0,2-7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24575,'3'-7'0,"-2"1"0,2 0 0,0 2 0,-3-2 0,6-6 0,-5 3 0,4-17 0,-4 17 0,2-12 0,-3 14 0,0-5 0,0 7 0,0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24575,'2'-4'0,"2"-1"0,2 4 0,-2-5 0,1 6 0,-4-6 0,5 5 0,-3-5 0,4 3 0,7-9 0,-5 7 0,14-15 0,-17 14 0,5-6 0,-11 9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52 284 24575,'0'-7'0,"0"1"0,0-1 0,0 1 0,0-6 0,0 4 0,0-4 0,-6-32 0,5 28 0,-16-56 0,8 41 0,-4-8 0,8 18 0,5 19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 24575,'-3'-6'0,"0"-1"0,0 4 0,2-3 0,-5 5 0,6-4 0,-3 7 0,3-7 0,0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2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 24575,'-7'0'0,"1"3"0,2 1 0,-1-1 0,4 3 0,-8-3 0,5 4 0,-11 5 0,7-5 0,-4 22 0,9-18 0,-3 23 0,5-25 0,1 15 0,1-17 0,7 8 0,-4-8 0,11 5 0,-10-5 0,18 5 0,-17-5 0,11-1 0,-10 0 0,10-3 0,-7 4 0,30 2 0,-28-5 0,25 2 0,-29-6 0,13 0 0,-14 0 0,11 0 0,-10 0 0,9-3 0,-12-1 0,15-8 0,-17 4 0,11-10 0,-14 11 0,6-20 0,-5 17 0,-1-19 0,-1 20 0,-16-20 0,13 19 0,-24-22 0,21 22 0,-19-13 0,17 18 0,-9-7 0,11 12 0,-2-6 0,2 5 0,-5-4 0,4 4 0,-7 1 0,8 1 0,-8 1 0,7-2 0,-7 3 0,8-2 0,1 4 0,3-4 0,3 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1 24575,'3'3'0,"0"0"0,0 1 0,-2 1 0,4-1 0,-4 2 0,2 0 0,2 12 0,-3-9 0,3 42 0,-5-33-3392,2 31 0,-1 2 3392,0-19-2269,1 48 1,-1 3 2268,-5-37-1012,1 27 1,0 21 0,-1-20 1011,-5-22-5,3 20 1,-2 9 4,-10 3 0,-1-8 0,2-7 0,-7 17 0,-6 21 0,5-23 3029,5-22-3029,-7 11 0,-8 17 0,9-21 4530,11-28-4530,-9 20 0,-7 17 0,7-19 6774,9-25-6774,-14 35 0,-5 2 0,2-29 0,-1 15 31,3-31-31,25-20 0,-6-2 0,13-1 0,-4-6 0,8 5 0,-6-4 0,3 4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4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24575,'0'6'0,"0"3"0,0-2 0,0 2 0,0-2 0,0 2 0,0-2 0,-2 16 0,-2-13 0,-2 27 0,-1-26 0,-2 37 0,5-35 0,-8 41 0,11-39 0,-5 34 0,6-35 0,3 18 0,0-27 0,4 3 0,-1-8 0,3 0 0,-2 0 0,2 0 0,12 0 0,-11 0 0,35 0 0,-21-3 0,30 3 0,-28-3 0,9 3 0,-24 0 0,7 3 0,-11-3 0,-1 6 0,0-5 0,3 4 0,-2-1 0,3-1 0,-8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24575,'0'6'0,"0"0"0,3-2 0,-3 2 0,3-3 0,3 17 0,-5-10 0,8 13 0,-9-15 0,3 12 0,-3-11 0,-3 20 0,3-20 0,-6 14 0,5-15 0,-5 1 0,6-6 0,-3-3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24575,'3'4'0,"-2"1"0,5-1 0,-6 2 0,9 6 0,-8-4 0,8 1 0,-6 8 0,3-11 0,1 20 0,-4-18 0,0 7 0,-3-8 0,0-7 0,0-3 0,0-5 0,0-1 0,0 3 0,3-15 0,0 11 0,7-25 0,-3 25 0,5-22 0,-8 22 0,7-13 0,-7 12 0,14-7 0,-7 7 0,16 2 0,-15 3 0,16 5 0,-18-2 0,10 3 0,-13 0 0,5 3 0,-5 1 0,8 8 0,-8-5 0,14 19 0,-16-13 0,12 30 0,-15-28 0,3 25 0,-5-28 0,0 15 0,0-16 0,0 7 0,3-14 0,-2 2 0,2-6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24575,'0'7'0,"2"-4"0,-1 3 0,2-3 0,0 1 0,-2 10 0,1-8 0,1 45 0,-2-30 0,2 43 0,-3-47 0,0 60 0,0-58 0,0 33 0,0 1 0,0-35 0,0 53 0,0-61 0,2 22 0,-1-23 0,2 0 0,-3-10 0,0-8 0,0 1 0,0-1 0,-6-14-1696,5 12 0,-5-10 0,6 18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7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 24575,'6'0'0,"0"0"0,-2-3 0,1 2 0,-1-1 0,-1-1 0,9 2 0,-7-2 0,6 3 0,-4 0 0,-1 0 0,0 0 0,6 6 0,-4-2 0,7 14 0,-8-13 0,2 18 0,-3-18 0,1 21 0,-4-17 0,-3 15 0,-3-19 0,-18 14 0,11-16 0,-22 14 0,22-13 0,-36 8 0,32-8 0,-32 2 0,37-9 0,-9-1 0,14-2 0,-2-3 0,6 4 0,-3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24575,'3'4'0,"3"10"0,1-11 0,8 19 0,-10-16 0,3 9 0,6-1 0,-10-5 0,13 3 0,-14-7 0,9 2 0,-4-3 0,9 4 0,-12-4 0,12-1 0,-12-3 0,4-3 0,-3-1 0,-5-2 0,4 6 0,-1-15 0,-1 10 0,0-25 0,-3 20-6784,0-25 6784,0 25 0,0-13 0,3 21 0,0 0 0,4 6 0,13 15 0,-10-14 0,13 17 0,-13-18 0,0 5 6784,-1-5-6784,3 7 0,1-6 0,12 15 0,-10-14 0,-1 5 0,-11-11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24575,'6'0'0,"1"0"0,2 0 0,-2 0 0,2 0 0,9 5 0,-9-3 0,14 4 0,-15-6 0,15 0 0,-14 0 0,20 0 0,-20 0 0,14 0 0,-15 0 0,4 0 0,-9 0 0,0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24575,'0'7'0,"-2"-4"0,1 3 0,-5-6 0,5 12 0,-1-7 0,-1 26 0,-1-20 0,-5 66 0,4-55 0,0 35 0,5-39 0,0-10 0,3 27 0,6-13 0,-2 4 0,5-6 0,-8-19 0,-1 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2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24575,'7'0'0,"-1"0"0,0 0 0,1 0 0,-1 0 0,23 0 0,-17 0 0,33 0 0,-34 0 0,26-3 0,-27 2 0,13-5 0,-16 6 0,2-3 0,-5 0 0,1 2 0,-1-2 0,2 3 0,1-3 0,-1 3 0,0-3 0,0 3 0,-2 0 0,-1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0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75 24575,'-6'-10'0,"2"1"0,-2 5 0,3-2 0,-1 3 0,-1-1 0,-5-4 0,2 3 0,-12-7 0,11 8 0,-14-5 0,14 9 0,-17 2 0,16 0 0,-11 15 0,17-12 0,-2 27 0,6-21 0,6 26 0,-2-27 0,17 21 0,-12-24 0,17 12 0,-18-17 0,15 6 0,-14-7 0,11-1 0,-6-1 0,-1-5 0,-1 6 0,-9-6 0,3 5 0,-2-5 0,2 3 0,0-4 0,1 4 0,4-11 0,-3 5 0,7-12 0,-8 7 0,-1-2 0,-3 6 0,0 4 0,-2 6 0,4 3 0,-4 4 0,5 2 0,-6 12 0,3 0 0,-3 15 0,-3 0-6784,-3 22 6784,2-26-4537,-14 33 4537,15-52-2263,-25 49 2263,24-48-519,-34 43 519,31-46 3159,-20 15-3159,17-22 4723,-6-7-4723,9-1 0,-5-3 4680,6-4-4680,-4 0 0,-15-34 0,12 28 1541,-7-35-1541,16 42-1696,1-23 0,3 24 0,0-5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45 24575,'-4'-6'0,"-2"2"0,6-1 0,-6 4 0,5-5 0,-5 5 0,6-4 0,-6 4 0,2-2 0,-2 0 0,-6 3 0,4-3 0,-7 8 0,8-3 0,-5 12 0,4-12 0,-7 20 0,10-15 0,-12 24 0,15-21 0,-4 22 0,7-23 0,13 14 0,-8-18 0,17 9 0,-15-13 0,18-1 0,-16-1 0,27-19 0,-26 13 0,26-25 0,-30 22 0,7-10 0,-14 13 0,5-8 0,-3 7 0,3-19 0,-5 18 0,0-9 0,-3 14 0,3-1 0,-3 7 0,11 7 0,-6-1 0,10 4 0,2 11 0,-7-16 0,26 31 0,-28-28 0,29 16 0,-28-22 0,12 8 0,-12-14 0,-2 4 0,-1-5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24575,'6'6'0,"-2"1"0,5-4 0,9 9 0,-9-10 0,11 9 0,-13-10 0,3 1 0,10 1 0,-10-2 0,36 2 0,-31-3 0,37-6 0,-38 5 0,24-11 0,-29 11 0,5-8 0,-11 8 0,-3-1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24575,'3'6'0,"0"0"0,1 1 0,1-1 0,-1 3 0,-1-2 0,6 19 0,-5 1 0,5 26 0,-5-23-6784,1 32 6784,-4-48-1389,5 54 1389,-6-54 0,9 38 0,-5-42 0,5 7 0,-3-14 0,-2-3 0,-1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11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24575,'6'0'0,"0"0"0,0 0 0,4 0 0,-3 0 0,-1 2 0,5-1 0,-6 2 0,7-3 0,-6 0 0,4 0 0,-6-3 0,7-1 0,-7 1 0,5-3 0,-5 3 0,1-7 0,-4 3 0,5-11 0,-6 10 0,3-19 0,-3 18 0,-5-17 0,0 14 0,-4-9 0,3 10 0,-1-1 0,1 5 0,-1 4 0,1 0 0,-3 6 0,1-3 0,-1 3 0,3 3 0,-1-2 0,1 5 0,-6 12 0,7-12-6784,-10 46 6784,14-41-4537,4 60 4537,-1-59-1703,23 36 1703,-21-42-101,30 17 101,-27-20 0,30 11 0,-26-16 0,37 5 0,-35-6 0,41-3 0,-42 2 3642,17-2-3642,-26 1 5448,14-5-5448,-11 3 3755,12-8-3755,-12 11 0,-2-5 0,-1 6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24575,'-6'0'0,"-4"-3"0,6 2 0,-2-2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24575,'-7'0'0,"4"3"0,-3-2 0,2 1 0,-2 1 0,-1 1 0,4-1 0,0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24575,'-3'2'0,"-3"-1"0,2 2 0,1 0 0,0 0 0,0 1 0,0-1 0,-4-1 0,4 2 0,-9 2 0,10-2 0,-7-1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24575,'-2'3'0,"1"3"0,-2-3 0,0 4 0,2-1 0,-1 0 0,2 1 0,-3-4 0,-4 22 0,0-19 0,-8 33 0,10-32-1696,-9 20 0,12-23 0,-3 5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24575,'0'6'0,"-3"-2"0,2 1 0,-2-1 0,1-1 0,1 3 0,-11 14 0,10-6 0,-12 18 0,12-21 0,-6 7 0,7-11 0,-5 5 0,6-5 0,-3 5 0,3-8 0,0 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25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24575,'7'0'0,"-1"0"0,-3-2 0,3 1 0,-2-2 0,13 3 0,-8 0 0,14 0 0,-15 0 0,4 0 0,11 0 0,-9 0 0,18 0 0,-21 0 0,1 0 0,-9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24575,'0'6'0,"0"0"0,3-2 0,-2 2 0,1 0 0,1-2 0,1 24 0,2-22 0,-3 25 0,3-29 0,0 20 0,4-7 0,0 2 0,-4-3 0,-3-10 0,-3 2 0,3-3 0,1 0 0,-1-3 0,0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21821,'7'3'0,"2"0"1327,-2 4-1327,2-4 464,-6 3-464,14 3 236,-8 1-236,13 3 727,-13-7-727,9 3 0,-10-5 0,10 5 0,-14-5 0,2-2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24575,'6'0'0,"0"0"0,1 0 0,-1 0 0,0 0 0,1 0 0,-1 0 0,0 0 0,1 0 0,-1 0 0,0 0 0,0 0 0,12 0 0,-12-3 0,25 0 0,-24-1 0,22-4 0,-23 6 0,5-4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24575,'2'-3'0,"-1"-3"0,5 2 0,-3 1 0,1-3 0,7-3 0,2-5 0,1 1 0,-2 0 0,-3-2 0,-8 10 0,5-7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24575,'4'-3'0,"-1"0"0,0-1 0,-3-2 0,3 3 0,0-1 0,-2-1 0,1 1 0,1-8 0,-2 4 0,2-4 0,0 8 0,-3-4 0,3 6 0,-3-4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24575,'6'-7'0,"-3"1"0,3 2 0,-5-2 0,2 3 0,-1-6 0,2 4 0,-1-6 0,3 1 0,-2 2 0,-1-3 0,3 10 0,-6-5 0,3 5 0,-3-1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23458,'0'-6'0,"0"0"0,0-1 551,0 1-551,0-1 187,0 1-187,0-1 94,0-2-94,0 2 285,0-11-285,2 10 0,2-19 0,-1 18 0,0-12 0,-3 17 0,0-2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91 24575,'0'-7'0,"0"1"0,-3 2 0,-3-7 0,1 6 0,0-7 0,-1 0 0,2 7 0,-9-13 0,9 16 0,-2-6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24575,'3'9'0,"-3"-2"0,3 2 0,0-3 0,0 6 0,1-4 0,10 38 0,-8-32-8503,17 75 8503,-18-68-940,14 51 1,7 33 0,-5-20 939,-5-22-607,0 1 0,7 25 0,1 7 1,-1-7-1,-6-25 607,1 0-508,-1 1 1,5 21 0,0-1 0,-6-23 507,-2-14 0,10 47 0,-1-4 0,-12-57 589,7 36 1,-1-4-590,-10-47 653,13 41 0,-19-56 1,2-2-1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2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24575,'0'6'0,"0"1"0,-3 2 0,3-2 0,-3 2 0,-3 3 0,5-4 0,-11 20 0,11-17 0,-8 26 0,8-27 0,-1 10 0,2-13 0,0 16 0,0-13 0,2 25 0,-1-26 0,5 9 0,-6-12 0,6-3 0,-5 0 0,2-3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24575,'6'0'0,"0"0"0,-2 3 0,1-2 0,-4 4 0,5-4 0,11 10 0,-10-6-6784,27 15 6784,-27-14-1206,30 22 1206,-26-21 0,29 25 0,-30-23-388,25 14 388,-26-15 0,11 7 0,-13-11 5994,3 1-5994,-4-5 1748,0 0-1748,1 0 636,-1 0-636,-3-2 0,3 1 0,0-11 0,1 7 0,11-30 0,-10 23 0,16-46 0,-19 45 0,12-48 0,-16 48 0,11-30 0,-11 33 0,5-11 0,-6 14 0,3-2 0,-3 3 0,6 2 0,-5-2 0,4 3 0,-1-1 0,-1-2 0,0 3 0,-3-1 0,0 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69 24575,'-6'0'0,"-1"0"0,1 0 0,2 2 0,1 2 0,1-1 0,1 3 0,-2 0 0,3 7 0,0 3 0,0 0 0,3 5 0,0-9 0,4 5 0,2-10 0,-2 8 0,8-4 0,-2 7 0,3-8 0,14 8 0,-17-13 0,24 6 0,-27-13 0,22-7 0,-23 3 0,6-8 0,-10 13 0,1-11 0,-1 7 0,12-21 0,-15 16 0,12-28 0,-13 27 0,2-24 0,-6 26 0,-9-23 0,6 22 0,-17-17 0,18 22 0,-19-9 0,15 13 0,-8-8 0,9 8 0,-4-1 0,5 2 0,-14 0 0,12 0 0,-17 2 0,17-1 0,-9 7 0,14-3 0,-2 1 0,6-3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24575,'0'9'0,"0"-2"0,0 2 0,0-2 0,0 5 0,0-5 0,0 5 0,5 14 0,-1-15 0,8 27 0,-5-29 0,5 11 0,-5-16 0,8 10 0,-7-11 0,15 5 0,-14-8 0,6-3 0,-9 2 0,3-10 0,-2 9 0,14-21 0,-16 17 0,18-32 0,-20 26 0,11-29 0,-14 31 0,0-13 0,0 21 0,-3 0 0,6 14 0,-3-4 0,3 4 0,6 11 0,-7-12 0,20 26 0,-18-27 0,13 10 0,-14-16 0,1 1 0,7 1 0,-6-1 0,7 0 0,-6-2 0,0-2 0,-2 2 0,-1-3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3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24575,'10'0'0,"-3"0"0,2 0 0,-3 0 0,0 0 0,20-3 0,-12 3 0,16-6 0,-20 5 0,5-5 0,-5 3 0,3-1 0,-4 1 0,0 1 0,-5-2 0,2 0 0,-6 2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24575,'-4'3'0,"2"0"0,2 4 0,0-1 0,0 3 0,0-2-6784,-3 31 6784,2-25-2798,-2 47 2798,3-48-949,9 54 949,-7-52-121,12 49 121,-10-51 1217,5 22 0,-5-29 0,-2 4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24575,'3'9'0,"1"-5"0,-1 4 0,0-4 0,-3 2 0,3 3 0,0-2 0,6 22 0,-4-18 0,0 15 0,-2-19 0,3 19 0,1-15 0,5 41 0,-7-40 0,6 40 0,-10-41 0,5 18 0,-9-25 0,2-1 0,-4-4 0,-8-31 0,8 22 0,-12-59 0,12 51 0,-7-47 0,8 54 0,-2-12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24575,'4'-28'0,"1"7"0,-1 16 0,2 1 0,1 0 0,-1-1 0,11-2 0,-10 0 0,15 1 0,-17 3 0,7 3 0,3 0 0,-7 0 0,7 0 0,-11 3 0,1-3 0,2 9 0,0-2 0,4 8 0,-3-4 0,-2 4 0,-3-8 0,-3 5 0,0-5 0,-9 10 0,1-6 0,-16 16 0,12-18 0,-15 11 0,22-16 0,-13 2 0,14-3 0,-2-6 0,3 3 0,3-3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24575,'0'6'0,"3"-2"0,-3 1 0,3-1 0,-3 2 0,3 3 0,-2-2 0,4 3 0,13 21 0,-8-18 0,10 19 0,-17-26 0,12 3 0,-10-5 0,13 2 0,-11-6 0,2 0 0,-6-3 0,6-9 0,-5 3 0,8-17 0,-8 17 0,2-24 0,-6 23 0,3-22 0,-3 23 0,6-12 0,-3 17 0,4-2 0,-4 9 0,3-2 0,0 7 0,7 5 0,-3 1 0,2-1 0,9 15 0,-11-23 0,21 37 0,-22-37 0,17 26 0,-20-25 0,5 6 0,-11-9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24575,'6'0'0,"1"0"0,-1 0 0,0 0 0,9-3 0,-7 2 0,4-4 0,-3 4 0,-5-2 0,25-3 0,-18 5 0,35-13 0,-35 12 0,35-10 0,-35 11 0,18-4 0,-25 4 0,2-2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24575,'0'7'0,"3"-4"0,-2 3 0,4-3 0,-4 4 0,5-1 0,-6 3 0,9 7 0,-8-5-6784,10 29 6784,-9-28-2751,6 48 2751,-4-46 0,-1 57 0,0-56-397,0 59 397,-2-60 0,7 37 0,-4-41 5225,3 13-5225,-2-19 0,-4 2 0,2-6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2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226 132 24575,'0'-6'0,"-3"2"0,0-4 0,-4 6 0,4-6 0,-9-2 0,10 3 0,-21-11 0,20 10 0,-15-1 0,-8-11 0,14 15 0,-35-18 0,28 22 0,-4-2 0,6 12 0,16-1 0,-5 18 0,6-16 0,8 33 0,-6-31 0,10 16 0,0-10 0,-1-6 0,4 3 0,-3-6 0,-5-9 0,2 6 0,6-5 0,-6 2 0,22-9 0,-20 2 0,26-14 0,-27 12 0,19-17 0,-24 17 0,9-17 0,-13 14 0,2-9 0,-6 14 0,2 1 0,1 10 0,1 0 0,5 13 0,-6-11 0,9 40 0,-8-35 0,5 31 0,-6-36 0,-3 31 0,2-27 0,-16 46 0,13-45 0,-27 40 0,27-43 0,-25 21 0,23-25 0,-9 5 0,-5-14 0,10 4 0,-8-11-6784,-11-12 6784,23 10-281,-40-35 281,41 34 0,-18-20 0,22 27 0,-1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48 24575,'-3'-3'0,"-1"0"0,1 0 0,-6 2 0,5-1 0,-5 2 0,2-3 0,-2-1 0,-1-2 0,-9-4 0,8 6 0,-7-2 0,11 6 0,-2 6 0,2-2 0,4 14 0,0-10 0,6 24 0,0-24 0,6 22 0,-2-24 0,5 6 0,-8-6 0,8-6 0,-8 3 0,11-3 0,-5-3 0,17-6 0,-14 4 0,4-6 0,-11 10 0,6-13 0,-7 8 0,12-18 0,-15 16 0,3-16 0,-5 16 0,0-10 0,0 16 0,0 0 0,3 5-6784,3 12 6784,1-10 0,8 18 0,-7-14 0,12 17 0,-11-20 0,5 11 0,-7-16 0,-4 1 0,0-2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4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24575,'6'0'0,"-2"3"0,4 0 0,-4 1 0,6-1 0,-4-3 0,0 0 0,3 0 0,1 0 0,11-6 0,-9 5 0,9-8 0,-14 8 0,-1-4 0,-3 4 0,-3-2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24575,'-2'3'0,"-2"9"0,0-8 0,2 8 0,2-5 0,-6 10 0,4-8 0,-3 43 0,5-37 0,0 58 0,0-58 0,8 51 0,-6-51 0,9 23 0,-10-27 0,8 9 0,-5-14 0,2 5 0,-3-11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09:4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18 136 24575,'4'3'0,"1"-2"0,-4 4 0,5-4 0,-3 2 0,4 0 0,-1-3 0,0 3 0,1 0 0,2-2 0,-2 2 0,5-6 0,-5-1 0,5-8 0,-8 4 0,4-10 0,-7 10 0,2-4 0,-3 6 0,0-4 0,0 3 0,0-2 0,0 3 0,-3-1 0,-3-8 0,-2 9 0,-4-8 0,8 11 0,-10-4 0,9 4 0,-7 0 0,2 3 0,-3 8 0,3 0 0,-3 5 0,7 10 0,0-2 0,2 24 0,7-2 0,1-9 0,8-2 0,-2-25 0,8 11 0,-1-10 0,16 4 0,-17-9 0,27-3 0,-32-1 0,18-1 0,-22 2 0,2 0 0,-2-3 0,4-1 0,-3 1 0,4 0 0,9-3 0,-12 4 0,20-9 0,-23 7 0,13-6 0,-16 4 0,5 2 0,-8 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24575,'5'0'0,"0"0"0,1 0 0,-3-2 0,-1-1 0,-2-3 0,0 1 0,14-20 0,-10 15 0,29-41 0,-28 39 0,16-18 0,-11 11 0,14-5 0,-10 0 0,24-17 0,-31 30 0,31-30 0,-28 34 0,36-34 0,-35 35 0,44-37 0,-43 35 0,43-26 0,-44 28 0,18-8 0,-2 6 0,-14 1 0,33-5 0,-26 8 0,6-1 0,-9 3 0,-11 1 0,4-1 0,-4 2 0,1 0 0,-1 0 0,2 2 0,-3-1 0,1 1 0,-1-2 0,0 3 0,1-3 0,-3 3 0,-1-3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0,-3 2 0,6 1 0,-5 0 0,9 2 0,-10-2 0,14 9 0,-12-7 0,8 7 0,-9-12 0,6 10 0,-3-6 0,18 15 0,-17-13 0,14 13 0,-16-17 0,7 9 0,-10-7 0,7 4 0,-7-5 0,8 6 0,-8-5 0,4 6 0,-6-4 0,3-3 0,-3 1 0,1-1 0,-4 0 0,1 2 0,-8 3 0,7-2 0,-17 21 0,13-20 0,-18 28 0,16-30 0,-22 28 0,21-27 0,-23 26 0,24-24 0,-12 16 0,16-19 0,0 4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 24575,'-5'-2'0,"0"1"0,-1-1 0,1 2 0,-1 0 0,1 0 0,-3 0 0,2 0 0,-11 5 0,11-2 0,-23 12 0,23-8 0,-19 12 0,18-14 0,-5 21 0,8-19 0,-1 29 0,5-27 0,7 27 0,-2-27 0,16 20 0,-15-21 0,30 16 0,-28-18 0,30 8 0,-29-14 0,25 3 0,-25-6 0,15 3 0,-18-3 0,11 1 0,-9-1 0,6 0 0,-10 1 0,1 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24575,'5'0'0,"0"0"0,1 0 0,-1-3 0,0 3 0,13-5 0,-10 4-6784,28-6 6784,-26 6 0,26-9 0,-28 7 0,17-5 0,-18 2 0,5 3 0,-9-2 6784,0 2-6784,-1 0 0,1 1 0,0-5 0,2 5 0,-5-15 0,3 12 0,-6-12 0,3 10 0,-12-10 0,7 12 0,-15-9 0,13 10 0,-13-2 0,13 4 0,-13 2 0,12 0 0,-14 7 0,14-3 0,-16 21 0,16-19 0,-12 37 0,13-37 0,2 44 0,5-42 0,3 19 0,0-22 0,9 8 0,-7-6 0,26 22 0,-21-22 0,23 21 0,-24-25 0,22 11 0,-22-11 0,20 3 0,-21-4 0,16-2 0,-16-2 0,16-4 0,-16 3 0,9-9 0,-11 10 0,1-10 0,-4 11 0,0-4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24575,'5'15'0,"-4"-8"0,4 8 0,-5-10 0,2-2 0,1 33 0,0-25 0,0 25 0,-3 19 0,0-35 0,0 50 0,0-59 0,0 25 0,0-26 0,4 23 0,-2-24 0,10 17 0,-11-18 0,14 12 0,-11-16 0,6 3 0,-7-7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3:48:17.064"/>
    </inkml:context>
    <inkml:brush xml:id="br0">
      <inkml:brushProperty name="width" value="0.05" units="cm"/>
      <inkml:brushProperty name="height" value="0.05" units="cm"/>
      <inkml:brushProperty name="color" value="#EC9C3A"/>
    </inkml:brush>
  </inkml:definitions>
  <inkml:trace contextRef="#ctx0" brushRef="#br0">1 1 24575,'6'0'0,"0"0"0,-2 1 0,2 0 0,-3 0 0,4 1 0,-2-2 0,10 5 0,-10-4 0,18 7 0,-16-7 0,21 11 0,-21-11 0,19 11 0,-20-11 0,20 10 0,-19-9 0,18 7 0,-19-6 0,10 2 0,-11-3 0,8 3 0,-8-4 0,7 5 0,-8-5 0,2 4 0,-5-3 0,-1 2 0,0-1 0,0 4 0,0-2 0,-3 13 0,2-12 0,-5 22 0,5-21 0,-4 26 0,4-25 0,-3 23 0,3-23 0,-4 17 0,4-17 0,-2 10 0,3-13 0,0 2 0,0-6 0,2-1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14:2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 24575,'-4'2'0,"-2"-1"0,6 5 0,-3-3 0,0 1 0,2 1 0,-2-1 0,-2 19 0,3-12 0,-3 12 0,5-6 0,0-7 0,2 4 0,10 9 0,-3-18 0,28 37 0,-25-36 0,36 30 0,-36-30 0,36 12 0,-36-14 0,23-2 0,-28-2 0,8-3 0,-11 0 0,5-4 0,-9 1 0,9-15 0,-8 11 0,5-33 0,-9 31 0,-3-35 0,1 36 0,-18-32 0,16 34 0,-13-17 0,13 23 0,-8-6 0,7 4 0,-13-3 0,13 7 0,-21-2 0,18 3 0,-30 0 0,30 0 0,-18 6 0,21-5 0,-4 8 0,9-9 0,0 3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24575,'0'5'0,"0"1"0,0-1 0,0 0 0,0 1 0,2-3 0,1 4 0,5 44 0,-5-32 0,4 44 0,-4-46 0,0 26 0,0-22 0,-1 9 0,-1-19 0,3 11 0,-3-6 0,8 23 0,-5-30 0,14 25 0,-11-28 0,10 13 0,-13-20 0,3 5 0,-7-7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22 24575,'-6'-2'0,"1"1"0,0-1 0,2-1 0,-2 3 0,-1-3 0,-26-1 0,17 2 0,-29-2 0,36 4 0,-22 0 0,22 0 0,-14 4 0,15-2 0,-8 9 0,46 22 0,-27-18 0,35 18 0,-15-23 0,-14-5 0,26 11 0,-27-14 0,17 15 0,-18-15 0,7 15 0,-10-13 0,-2 6 0,-1-5 0,-4 8 0,1-6 0,-3 3 0,3-6 0,-4-3 0,5 4 0,-5-5 0,-1 7 0,0-5 0,-2 5 0,-4-2 0,2 1 0,-10 2 0,8-5 0,-6-1 0,6-2 0,-1 0 0,5 0 0,2 0 0,4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24575,'5'0'0,"5"0"0,-3 0 0,3 0 0,-5 0 0,0 0 0,1 0 0,8-3 0,-1 3 0,29-5 0,-25 4 0,33-4 0,-35 2 0,29-4 0,-29 3 0,12-1 0,-24 3 0,-1 1 0,-5-1 0,0 2 0,1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24575,'0'6'0,"0"-1"0,5 5 0,-4-4 0,4 4 0,7 38 0,-9-32 0,11 44 0,-14-51 0,10 43 0,-8-38 0,7 63 0,-6-63 0,2 53 0,-2-55 0,7 31 0,-6-37 0,4 6 0,-6-15 0,-2-2 0,0 2 0,0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68 24575,'-2'-5'0,"1"0"0,-4 2 0,5-2 0,-5 4 0,-15-16 0,5 9 0,-15-10 0,18 12 0,-15 9 0,18-2 0,-19 11 0,21-8 0,-13 15 0,13-11 0,-10 23 0,12-21 0,1 36 0,7-35 0,14 34 0,-9-38 0,26 24 0,-25-28 0,32 11 0,-31-13 0,14 1 0,-18-2 0,4-4 0,-4 2 0,9-17 0,-11 13 0,10-26 0,-12 23 0,10-25 0,-11 25 0,6-21 0,-6 22 0,1-2 0,1 11 0,2 11 0,-1-5 0,3 3 0,-7-5 0,12 7 0,-7-4 0,26 24 0,-21-25 0,26 21 0,-11-18 0,-3 1 0,7-2 0,-22-8 0,3-1 0,-8-3 0,-2 0 0,0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24575,'6'0'0,"-3"2"0,2-1 0,-3 1 0,6 3 0,-2-4 0,2 4 0,-3-5 0,3 0 0,26 0 0,-19 0 0,23 0 0,-31 0 0,36-8 0,-29 4 0,34-9 0,-41 10 0,6-2 0,-11 5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24575,'0'5'0,"2"1"0,-1-1 0,4-2 0,-2 2 0,0-2 0,4 16 0,-4-12 0,22 66 0,-18-56-3392,10 41 0,-1 1 3392,-13-40-682,16 72 682,-15-78 0,4 27 0,-5-33 0,1 6 0,-3-13 1611,1 0 1,-2-3-1,0 0 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45 120 24575,'8'0'0,"0"0"0,-3 0 0,7 3 0,-5-3 0,8 5 0,-9-4 0,2 1 0,0-2 0,-2 0 0,6-3 0,-6 3 0,7-10 0,-7 8 0,4-14 0,-4 13 0,4-19 0,-7 17 0,5-12 0,-8 8 0,2 1 0,-4 0 0,-3 0 0,-1 4 0,-7-5 0,6 8 0,-10-4 0,10 5 0,-16 5 0,16-4 0,-25 15 0,24-10 0,-23 13 0,23-12 0,-5 3 0,1 7 0,8 5 0,-4 4 0,13 14 0,-1-23 0,22 22 0,-18-28 0,27 13 0,-28-19 0,31 9 0,-28-12 0,21 5 0,-21-7 0,12-3 0,-11 3 0,13-10 0,-19 6 0,16-9 0,-16 5 0,12-8 0,-13 6 0,4 0 0,-8 8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24575,'3'2'0,"2"-2"0,-2 5 0,0-2 0,2 3 0,0 8 0,1-6 0,4 21 0,-4-20 0,9 32 0,-11-28 0,20 38 0,-18-38 0,35 45 0,-32-46 0,36 41 0,-38-45 0,36 25 0,-32-28 0,27 12 0,-30-13 0,10 1 0,-13-5 0,-2 0 0,-1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24575,'6'0'0,"-3"-3"0,1 3 0,-1-3 0,3 3 0,-1 0 0,0 0 0,5 0 0,-3 0 0,17 0 0,-15 0 0,25 0 0,-25 0 0,24 0 0,-24 0 0,23-2 0,-24 1 0,21-6 0,-21 6 0,12-7 0,-17 5 0,2-2 0,-7 0 0,1-1 0,-1 1 0,2-15 0,0 11 0,0-13 0,0 16 0,-3-29 0,3 23 0,-5-49 0,4 49 0,-6-39 0,6 36 0,-4-20 0,5 21 0,0 2 0,2 10 0,1 4 0,0-2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24575,'5'0'0,"0"0"0,1 0 0,-3-2 0,-1-1 0,-2-3 0,0 1 0,14-20 0,-10 15 0,29-41 0,-28 39 0,16-18 0,-11 11 0,14-5 0,-10 0 0,24-17 0,-31 30 0,31-30 0,-28 34 0,36-34 0,-35 35 0,44-37 0,-43 35 0,43-26 0,-44 28 0,18-8 0,-2 6 0,-14 1 0,33-5 0,-26 8 0,6-1 0,-9 3 0,-11 1 0,4-1 0,-4 2 0,1 0 0,-1 0 0,2 2 0,-3-1 0,1 1 0,-1-2 0,0 3 0,1-3 0,-3 3 0,-1-3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24575,'5'0'0,"-2"2"0,2 1 0,-5 2 0,5-2 0,-4 4 0,1-3 0,3 13 0,-4-9 0,4 26 0,-5-24 0,0 33 0,0-33 0,0 31 0,0-15 0,0 0 0,0-4 0,0-17 0,0 0 0,2-2 0,-1-3 0,1-3 0,-2-2 0,2-8 0,-1 6 0,18-32 0,-10 22 0,20-23 0,-19 30 0,12-2 0,-17 9 0,9 0 0,-10 1 0,6 4 0,-4 1 0,2 0 0,-6 2 0,3-2 0,-2 2 0,3-2 0,-4 2 0,8 5 0,-6-3-6784,11 19 6784,-11-17-1381,8 30 1381,-11-29 0,6 26 0,-6-33 0,1 9 0,-4-15 6099,1-12-6099,-1 10 0,6-20 0,-2 17 516,2-7 1,-4 12-1,0 1 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24575,'2'2'0,"-1"3"0,1-2 0,-2 5 0,0-2 0,0 1 0,3 13 0,-3-11 0,3 13 0,-3-16 0,0 16 0,0-11 0,0 14 0,0-21 0,-3 2 0,3-13 0,-3 6 0,3-4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0,-1 0 0,5 4-1696,-3 0 0,0 1 0,-4-3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 17532,'-2'-5'0,"-1"2"3152,-3 0-3152,1 3 1207,-1 0-1207,-1 0 636,1 0-636,-5 3 2048,5-3-2048,-9 7 0,6-3 0,-9 6 0,11-4 0,-5 6 0,18 16 0,-9-13 0,12 10 0,-3-18 0,-1-4 0,8 5 0,-7-5 0,12 2 0,-11-5 0,7 3 0,-8-3 0,4-5 0,-4 1 0,2-6 0,-3 6 0,3-12 0,-4 10 0,0-16 0,-4 17 0,0-5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24575,'0'5'0,"-2"-2"0,1 2 0,-1-2 0,2 2 0,0 0 0,0 39 0,0-30 0,0 39 0,0-45 0,2 33 0,-1-29 0,3 40 0,-3-41 0,6 39 0,-6-38 0,11 26 0,-10-30 0,7 4 0,-8-12 0,1-3 0,-2 0 0,0 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29 24575,'-8'0'0,"2"0"0,-2 0 0,3 0 0,-1 0 0,-4 0 0,3 0 0,-10 5 0,12-2 0,-12 10 0,15-7 0,-3 11 0,8-10 0,5 6 0,-2-10 0,6 4 0,-5-6 0,13 4 0,-13-5 0,17-10 0,-16 8 0,9-20 0,-13 17 0,5-25 0,-5 21 0,1-13 0,-2 18 0,-3-1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24575,'0'6'0,"0"-1"0,0 0 0,0 1 0,-3-1 0,3 0 0,-3 19 0,1-16 0,1 37 0,-1-37 0,2 50 0,0-43 0,0 48 0,0-48 0,5 33 0,-4-39 0,8 15 0,-5-18 0,3 0 0,-1-4 0,-3-5 0,-1 0 0,3-4 0,-4 1 0,4 0 0,-5 4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24575,'0'6'0,"0"-1"0,3-2 0,-3 2 0,5-5 0,-5 5 0,5 0 0,-2-1 0,12 8 0,-10-8 0,17 4 0,-18-6 0,18-5 0,-16 0 0,8 0 0,-11-1 0,9-4 0,-5 1 0,22-15 0,-22 13 0,15-15 0,-22 17 0,0-16 0,-3 18 0,-7-17 0,3 20 0,-13-8 0,13 10 0,-16 2 0,16-1 0,-10 9 0,10-9 0,-8 18 0,11-13 0,-8 16 0,11-15 0,-7 26 0,10-22 0,3 28 0,2-31 0,10 16 0,-10-17 0,13 8 0,-13-11 0,5 3 0,-6-7 0,1 5 0,-1-4 0,14 1 0,-12-2 0,28 2 0,-26-1 0,31 1 0,-32-2 0,18-4 0,-20 2 0,3-5 0,-7 6 0,-1-1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24575,'0'8'0,"0"0"0,0 4 0,0-5 0,3 3 0,0 9 0,2-8 0,-2 13 0,2-11 0,-5-5 0,3-5 0,-6-9 0,2 0 0,-1-5 0,2 4 0,0-2 0,0-14 0,0 5 0,2-16 0,4 13 0,9-4 0,2 10 0,17 2 0,3 22 0,-9-8 0,-4 15 0,-15-1 0,-4-4 0,7 16 0,-6-12 0,2 8 0,-3-9 0,-2 4 0,2-9 0,-5 1 0,3-5 0,-1-2 0,-1 2 0,1-2 0,0 0 0,1-1 0,0-2 0,0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22 24575,'-3'-2'0,"-2"1"0,-3-3 0,2 3 0,-21-6 0,17 6 0,-12-4 0,9 5 0,6 0 0,-13 2 0,13-1 0,-13 6 0,15-4 0,-4 5 0,9-3 0,2-2 0,1 2 0,7 3 0,-4-4 0,12 10 0,-14-10 0,18 9 0,-19-7 0,18 4 0,-19-4 0,20 6 0,-17-8 0,14 13 0,-14-12 0,6 12 0,-9-11 0,2 7 0,-4-7 0,-7 6 0,5-6 0,-12 5 0,10-8 0,-14-1 0,11-2 0,-10 0 0,5-3-6784,-14-2 6784,12 1 0,-18-8 0,26 8 0,-13-6 0,16 5 0,-3-1 0,4 1 0,2 2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24575,'6'0'0,"-1"0"0,0 0 0,1 0 0,-3 2 0,6 1 0,-5 0 0,9 2 0,-10-2 0,14 9 0,-12-7 0,8 7 0,-9-12 0,6 10 0,-3-6 0,18 15 0,-17-13 0,14 13 0,-16-17 0,7 9 0,-10-7 0,7 4 0,-7-5 0,8 6 0,-8-5 0,4 6 0,-6-4 0,3-3 0,-3 1 0,1-1 0,-4 0 0,1 2 0,-8 3 0,7-2 0,-17 21 0,13-20 0,-18 28 0,16-30 0,-22 28 0,21-27 0,-23 26 0,24-24 0,-12 16 0,16-19 0,0 4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24575,'5'0'0,"1"0"0,-1 0 0,0 0 0,1 0 0,1 0 0,-1 0 0,19-2 0,-18-1 0,16-3 0,-19 3 0,15-2 0,-13 2 0,20-2 0,-20 2 0,6-2 0,-10 4 0,-2-1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24575,'3'2'0,"-1"1"0,0 0 0,-1 2 0,4-5 0,5 27 0,-1-10 0,2 12 0,1 3 0,-4-6 0,1 0 0,1 10 0,-10-27 0,5 15 0,-4-17 0,4 0 0,-5-7 0,0 0 0,-1-5 0,-1 2 0,2 0 0,0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17 24575,'-2'-3'0,"-1"0"0,-3 1 0,-1 1 0,1-1 0,-2 2 0,2 0 0,3-3 0,-9 3 0,7-3 0,-14 3 0,11 3 0,-9 4 0,13 0 0,-4 15 0,8-14 0,3 19 0,-3-20 0,7 15 0,-3-12 0,6 8 0,-4-12 0,-1 3 0,0-8 0,-2 4 0,2-5 0,3 3 0,0-3 0,10-3 0,-8 0 0,10-4 0,-11-2 0,8-14 0,-10 12 0,5-16 0,-11 19 0,1-9 0,-2 10 0,-2-3 0,1 9 0,4 4 0,-2 3 0,4 2 0,2 12 0,-6-9 0,16 21 0,-15-21 0,17 13 0,-14-19 0,5 6 0,-5-10 0,-5 4 0,3-5 0,-3 3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24575,'5'0'0,"-2"2"0,2-1 0,-2 1 0,7 0 0,-4-1 0,4 1 0,-4-2 0,-1 0 0,3 0 0,-5-2 0,11 1 0,-9-1 0,5 0 0,-5 1 0,0-2 0,1 3 0,2-2 0,-5-1 0,-1 0 0,-2 1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24575,'0'8'0,"2"-3"0,-1 2 0,1-3 0,-2 3 0,3 6 0,0-1 0,7 35 0,-6-29 0,5 30 0,-8-40 0,4 25 0,-5-23 0,7 34 0,-6-34 0,4 16 0,-2-22 0,-3 3 0,2-6 0,-2 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4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24575,'5'3'0,"3"2"0,-3-5 0,1 5 0,3-2 0,-5 0 0,6-1 0,-4-2 0,-1 0 0,0 0 0,1 0 0,1 0 0,-1 0 0,2 0 0,-5-2 0,2-3 0,-2 1 0,4-8 0,4 8 0,-2-6 0,1 6 0,3-8 0,-6 8 0,7-14 0,-10 12 0,1-7 0,-8 7 0,0 0 0,-2 2 0,-1 3 0,1-1 0,0 2 0,-1-3 0,-2 3 0,2-3 0,-14 3 0,12 0 0,-17 0 0,18 0 0,-13 5 0,15-2 0,-11 10 0,11-9 0,-5 20 0,7-18 0,1 28 0,2-25 0,2 20 0,-1-21 0,8 16 0,-5-16 0,11 16 0,-11-16 0,13 11 0,-12-15 0,16 8 0,-13-8 0,19 1 0,-19-3 0,19 1 0,-20-3 0,15 3 0,-15-3 0,13-3 0,-13 3 0,5-5 0,-6 4 0,-3-1 0,-1 2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4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7 122 14056,'0'-6'0,"-3"2"4322,3-1-4322,-3 1 1823,3-2-1823,0-1 997,0 1-997,0-1 3377,0 1-3377,0-6 0,0 4 0,0-19 0,0 20 0,0-10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4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71 24575,'0'-6'0,"-3"2"0,2-1 0,-2 1 0,1 0 0,1-4 0,-5 4 0,3-11 0,-1 7 0,1-2 0,3 8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4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97 24575,'0'-6'0,"0"-1"0,-3 4 0,3-3 0,-3 3 0,3-4 0,0 1 0,-3 2 0,2-2 0,-2 3 0,1-6 0,-2-1 0,0 0 0,2 0 0,2 7 0,0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4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 24575,'-3'-4'0,"-1"1"0,-2 1 0,-1-2 0,1 0 0,2-1 0,-1 4 0,4-5 0,-5 3 0,3-1 0,-1 1 0,1 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6 24575,'-5'-2'0,"0"1"0,-1-1 0,1 2 0,-1 0 0,1 0 0,-3 0 0,2 0 0,-11 5 0,11-2 0,-23 12 0,23-8 0,-19 12 0,18-14 0,-5 21 0,8-19 0,-1 29 0,5-27 0,7 27 0,-2-27 0,16 20 0,-15-21 0,30 16 0,-28-18 0,30 8 0,-29-14 0,25 3 0,-25-6 0,15 3 0,-18-3 0,11 1 0,-9-1 0,6 0 0,-10 1 0,1 2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0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24575,'-3'0'0,"0"0"0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 24575,'-7'-4'0,"-2"1"0,-18 3 0,15 0 0,-10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0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24575,'-6'0'0,"-1"3"0,1-3 0,2 6 0,-2-5 0,6 4 0,-6-4 0,5 4 0,-4-4 0,1 2 0,0 0 0,2 0 0,-1 4 0,-1-4 0,0 0 0,2-3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24575,'0'6'0,"0"1"0,0-1 0,-3-3 0,2 3 0,-4 26 0,4-11 0,-5 24 0,5-28 0,-4 21 0,-2-12 0,3 6 0,-2-14 0,6-16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24575,'0'6'0,"0"3"0,0-2 0,0 2 0,0-2 0,2 36 0,-1-28 0,5 53 0,-6-55 0,3 27 0,-3-32 0,0 30 0,0-26 0,0 22 0,0-29 0,0 3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24575,'3'26'0,"0"-7"0,-3-7 0,3-6 0,-2 3 0,2-2 0,-3 3 0,2 13 0,2-13 0,2 30 0,-2-29 0,1 29 0,-4-30 0,2 19 0,-3-24 0,0 4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13082,'3'7'0,"-2"-1"4580,1 0-4580,1 1 1996,-2-1-1996,5 3 1106,-3-2-1106,9 28 0,-4-26-2973,12 45 2973,-14-45-2033,16 34 2033,-19-33 0,22 33 0,-18-34 0,21 41 0,-21-43 0,7 18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1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24575,'6'0'0,"0"0"0,-2 3 0,1-2 0,-1 2 0,2-3 0,20 0 0,-17 3-6784,47-3 6784,-45 3 0,26-3 0,-30 0 0,38 3 0,-26-2 0,62 4 0,-64-4 0,51 5 0,-54-6 0,20 3 0,-16 0 0,-12-2 0,8 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12446,'3'-3'0,"1"0"4726,-1 0-4726,3 2 2109,-3-1-2109,1-1 1179,1 2-1179,-1-2 0,-1 0 4115,3 3-4115,-2-6 0,2 5 0,6-10 0,1 3 0,-2-5 0,0 7 0,-8 0 0,4 5 0,-4-5 0,3 3 0,11-15 0,-7 12 0,22-23 0,-23 25 0,9-13 0,-15 17 0,0-3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24575,'3'-4'0,"1"-2"0,-1 3 0,3-1 0,-5-2 0,4 3 0,-1-1 0,-1-1 0,8-10 0,-6 8 0,19-24 0,-15 26 0,17-26 0,-18 25 0,12-18 0,-15 19 0,4-4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24575,'5'0'0,"0"0"0,1 0 0,-1-3 0,0 3 0,13-5 0,-10 4-6784,28-6 6784,-26 6 0,26-9 0,-28 7 0,17-5 0,-18 2 0,5 3 0,-9-2 6784,0 2-6784,-1 0 0,1 1 0,0-5 0,2 5 0,-5-15 0,3 12 0,-6-12 0,3 10 0,-12-10 0,7 12 0,-15-9 0,13 10 0,-13-2 0,13 4 0,-13 2 0,12 0 0,-14 7 0,14-3 0,-16 21 0,16-19 0,-12 37 0,13-37 0,2 44 0,5-42 0,3 19 0,0-22 0,9 8 0,-7-6 0,26 22 0,-21-22 0,23 21 0,-24-25 0,22 11 0,-22-11 0,20 3 0,-21-4 0,16-2 0,-16-2 0,16-4 0,-16 3 0,9-9 0,-11 10 0,1-10 0,-4 11 0,0-4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4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24575,'0'-6'0,"0"-1"0,0 1 0,0-1 0,0 1 0,0 0 0,6-9 0,-4 6 0,6-18 0,-7 21 0,1-8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24575,'0'-6'0,"0"-1"0,0 1 0,3 2 0,-2-1 0,2 1 0,-3-2 0,0 2 0,0 1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1:5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637 994 24575,'0'-6'0,"-3"-4"0,3 3 0,-3-2 0,3 3 0,-3-10 0,2 8 0,-4-21 0,1-10 0,0 11-6784,-13-53 6784,11 61 0,-11-33 0,-7-10 0,-9 5 0,0 2 0,12 9 0,-1 0 0,-21-22 0,-1 8 0,3 14 0,-1-1 0,-17-1 0,44 42 0,-31-19 0,35 21 0,-39-10 0,38 11 0,-26-2 0,33 3 6784,-7 3-6784,12 0 0,-3 6 0,3 1 0,-3-1 0,2 0 0,-2-3 0,0 29 0,3-19 0,-3 27 0,0-32 0,2 13 0,-2-14 0,3 8 0,0-14 0,0 1 0,0-14 0,0 4 0,0-4 0,0-11 0,0 12 0,0-13 0,3 4 0,4 4 0,-3-6 0,1 10 0,-2 8 0,-2-2 0,5 6 0,-6-6 0,6 5 0,-3-2 0,4 0 0,-4 0 0,6-6 0,-5 4 0,2-3 0,0 7 0,-3-2 0,4 3 0,-1 0 0,0 0 0,3 0 0,-2 0 0,8 0 0,-7 0 0,1-3 0,8 3 0,-11-6 0,17 2 0,-15 1 0,1-3 0,-6 5 0,-3-2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2:1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24575,'3'3'0,"3"-3"0,-5 6 0,4-5 0,-4 4 0,4-4 0,-4 5 0,5-3 0,-6 3 0,6 1 0,-5-1 0,4 0 0,-1 1 0,5 7 0,7 3 0,-8 0 0,3-2 0,-8-12 0,-5 0 0,1-3 0,-2-3 0,0 0 0,-3-1 0,5-2 0,-8-3 0,8 1 0,-2-15 0,3 13 0,6-16 0,-5 17 0,11-14 0,-11 14 0,13-23 0,-12 21 0,18-26 0,-17 26 0,22-21 0,-19 23 0,23-9 0,-23 12 0,14 2 0,-16 1 0,11 0 0,-7 3 0,4-3 0,-6 3 0,-2 3 0,1-3 0,-4 6 0,2-2 0,-3 2 0,0-3 0,0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2:1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24575,'7'0'0,"-1"0"0,0 0 0,-2 3 0,1-2 0,-1 2 0,-1 0 0,6-3 0,-5 3 0,14 3 0,-10-5 0,15 7 0,-12-7 0,19 2 0,-17-3 0,7 0 0,-11-3-6784,1 2 6784,-3-4 0,-1-2 0,-6 0 0,0-11 0,0 10 0,-3-13 0,2 13 0,-2-4 0,0 8 6784,0 1-6784,-4 3 0,1 0 0,-1 0 0,1 0 0,0 0 0,-7 3 0,6-2 0,-6 5 0,7-6 0,-6 12 0,4-10 0,-18 31 0,18-23 0,-12 32 0,20-32 0,-3 30 0,3-28 0,5 28 0,0-33 0,9 18 0,-9-20 0,18 10 0,-17-11 0,31 4 0,-25-7 0,30 2 0,-31-3 0,18-3 0,-21 2 0,6-2 0,-9 0 0,9 0 0,-12-1 0,6 1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2:2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26 24575,'-6'-3'0,"0"3"0,-1-3 0,4 0 0,-3 2 0,2-2 0,-2 3 0,-6-2 0,-2-2 0,-11 0 0,10 2 0,-6 4 0,14-1 0,-2 10 0,5-6 0,-1 10 0,1-5 0,-5 8 0,4-4 0,3 18 0,5-21 0,15 23 0,-9-28 0,25 23 0,-23-20 0,34 14 0,-33-18 0,37 6 0,-38-10 0,18 5 0,-22-6 0,-1 6 0,0-5 0,-5 4 0,4-4 0,-4 8 0,-1-8 0,-1 7 0,-2-4 0,-11 5 0,11-2 0,-35 8 0,30-10 0,-30 6 0,29-10 0,-15 1 0,16-2 0,-4-2 0,6 1 0,-1-8 0,1 8 0,2-5 0,1 6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2:2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80 140 24575,'6'0'0,"0"0"0,1 0 0,-1 0 0,0 0 0,3 2 0,-2-1 0,8 2 0,-7-3 0,1-3 0,-6 0 0,-3-12 0,0 6 0,0-17 0,0 16 0,-3-16 0,-1 20 0,-8-17 0,4 17 0,-4-9 0,6 12 0,-9 3 0,6 1 0,-14 7 0,14-7 0,-15 30 0,19-22 0,-15 48 0,17-43-6784,-5 31 6784,11-36-390,6 20 390,-4-20 0,23 17 0,-20-17 0,29 6 0,-27-9 0,35-3 0,-32 0 0,33-6 0,-37 3 0,20-6 0,-20 2 6591,11-2-6591,-12 2 0,1 2 0,-6 2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2:2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24575,'6'0'0,"3"0"0,-2 0 0,2 0 0,-2 0 0,5 0 0,-5 0 0,19 0 0,-19-3 0,41-4 0,-37 3 0,43-4 0,-43 7 0,21-8 0,-25 8 0,3-5 0,-8 6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2:2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24575,'2'7'0,"-1"-1"0,7 9 0,-6-7 0,3 7 0,-2 5 0,-2-10 0,7 39 0,-6-36 0,6 55 0,-4-53 0,2 56 0,0-57 0,1 54 0,-1-54 0,0 32 0,1-40 0,-4 5 0,0-11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2:2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65 24575,'-3'-3'0,"0"0"0,-1 0 0,-2 2 0,0-7 0,-1 6 0,-8-9 0,10 6 0,-21-10 0,19 10 0,-31-3 0,27 8 0,-21 5 0,23-3 0,-8 15 0,12-12 0,-3 21 0,7-17 0,4 26 0,-2-25 0,13 19 0,-12-21 0,26 10 0,-23-11 0,18 2 0,-8-6 0,-1-6 0,22-9 0,-22 4 0,11-13 0,-21 13 0,14-13 0,-13 13 0,9-22 0,-10 12 0,-1-8 0,0 16 0,0 5 0,-2 11 0,4-3 0,-4 9 0,2-4 0,-3 4 0,0-6 0,3-2 0,-3 1 0,3 2 0,-3 0 0,0 2 0,3 8 0,-2 4 0,4 22 0,-4-3 0,2-5 0,-3-11 0,-9 11 0,7-23 0,-18 40 0,17-41 0,-25 35 0,23-35 0,-23 18 0,22-25 0,-9 2 0,9-6 0,2-3 0,-5-1 0,5 1 0,-2-3 0,-23-12 0,20 11 0,-32-25 0,35 29 0,-9-11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24575,'5'15'0,"-4"-8"0,4 8 0,-5-10 0,2-2 0,1 33 0,0-25 0,0 25 0,-3 19 0,0-35 0,0 50 0,0-59 0,0 25 0,0-26 0,4 23 0,-2-24 0,10 17 0,-11-18 0,14 12 0,-11-16 0,6 3 0,-7-7 0,-1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2:2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52 24575,'-3'-6'0,"-1"2"0,1-1 0,-9 1 0,10-2 0,-9 2 0,2-5 0,1 8 0,-7-8 0,7 9 0,-4-3 0,5 3 0,-5 8 0,5-6 0,-8 24 0,7-16 0,-1 25 0,6-23 0,14 17 0,-5-23 0,14 13 0,-12-16 0,12 8 0,-14-8 0,16 1 0,-16-1 0,17-6 0,-17-1 0,16-14 0,-19 9 0,14-20 0,-16 19 0,11-22 0,-11 22 0,7-8 0,-4 4 0,-1 8 0,3-6 0,-2 15 0,2-2 0,-3 8 0,9 3 0,-7-7 0,4 9 0,-4-10 0,2 11 0,0-10 0,2 12 0,-3-13 0,9 11 0,-7-10 0,10 6 0,-14-10 0,2 2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2:2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24575,'7'0'0,"-1"0"0,0 0 0,1 0 0,-1 0 0,0 0 0,9 0 0,-1 0 0,2 0 0,27-6 0,-26 2 0,21-3 0,-29 2 0,-6 4 0,0-2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2:2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24575,'0'6'0,"0"1"0,0-1 0,0 0 0,0 1 0,0 2 0,0-2 0,0 2 0,3 11 0,0 4 0,4 6 0,-4-8 0,8 9 0,-9-17 0,12 21 0,-12-23 0,6 5 0,-4-13 0,2 2 0,-2-6 0,-2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2:2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24575,'6'0'0,"1"0"0,-1 0 0,0 0 0,1 0 0,2 0 0,-2 0 0,7-3 0,-6 2 0,4-4 0,-6 4 0,1-10 0,-4 6 0,6-13 0,-8 10 0,8-16 0,-9 15 0,3-23 0,-3 22 0,-11-19 0,8 20 0,-14-6 0,12 11 0,-4 2 0,5 4 0,-1 5 0,1 8 0,-5 8 0,-7 8 0,5 4 0,-2-11 0,11 25 0,2-36 0,14 33 0,-8-40 0,20 14 0,-18-19 0,18 5 0,-17-6 0,46-6 0,-43 2 0,70-6 0,-66 7 0,59-3 0,-59 3 0,16-1 0,-29 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24575,'0'-6'0,"3"-1"0,-2 1 0,4-1 0,-4 1 0,10-9 0,-6 9 0,21-25 0,-19 23 0,21-27 0,-22 29 0,20-23 0,-20 23 0,20-24 0,-24 21 0,12-9 0,-13 14 0,2 2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24575,'3'-3'0,"1"0"0,-1 0 0,3 2 0,-3-2 0,4 1 0,-1 1 0,-3-5 0,3 5 0,-2-1 0,-1 2 0,0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24575,'10'2'0,"-1"-1"0,-3 2 0,0-3 0,1 0 0,-1 0 0,0 0 0,1 0 0,-1 0 0,6 3 0,-4-3 0,9 6-1696,-9-5 0,1 1 0,-6-2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24575,'9'6'0,"-2"0"0,2 1 0,-2-1 0,2 3 0,-5-5 0,2 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24575,'3'2'0,"3"-1"0,-5 5 0,4-6 0,-4 6 0,13 9 0,-11-6 0,11 9 0,-14-12 0,3 0 0,0-2 0,-2 1 0,2-4 0,-3 2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24575,'3'13'0,"-2"-1"0,5 3 0,-6-7 0,3 7 0,-3-9 0,0 1 0,0-1 0,3 3 0,-2-2 0,1 13 0,-2-10 0,0 18 0,0-21 0,0 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24575,'0'5'0,"0"1"0,0-1 0,0 0 0,0 1 0,2-3 0,1 4 0,5 44 0,-5-32 0,4 44 0,-4-46 0,0 26 0,0-22 0,-1 9 0,-1-19 0,3 11 0,-3-6 0,8 23 0,-5-30 0,14 25 0,-11-28 0,10 13 0,-13-20 0,3 5 0,-7-7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24575,'0'9'0,"8"9"0,0 3 0,4-2 0,-2-1 0,-1-8 0,-5 2 0,7 12 0,-7-3 0,3-1 0,-4-9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78 290 24575,'0'-14'0,"0"2"0,0 5 0,0 1 0,0 0 0,0-4 0,-3 0 0,2 0 0,-2 1 0,3-3 0,-3 4 0,3-4 0,-6 0 0,2 4 0,-11-27 0,10 20 0,-10-15 0,15 18 0,-6 4 0,-1-18 0,3 18 0,-2-12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1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24575,'0'7'0,"-3"-4"0,2 3 0,-1-3 0,2 4 0,0-1 0,0 0 0,-3 17 0,2-12 0,-2 18 0,3-21 0,0 4 0,-3-9 0,3 3 0,-3-3 0,3 3 0,0 1 0,0-4 0,0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24575,'3'7'0,"0"-1"0,-3 0 0,0 1 0,0-1 0,0 0 0,0 15 0,0-11 0,-3 21 0,3-22 0,-3 23 0,3-22 0,0 30 0,0-29 0,0 15-568,0-20 568,0 1 0,0-1 0,0 0 0,0 1 0,-3 2 0,2-2 0,-2 2-1554,-2 11 0,3-13 0,-4 10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24575,'0'6'0,"-3"14"0,3-7 0,-3 11 0,3-14 0,0 16 0,0-13 0,-3 19 0,2-20 0,-2 8 0,3-12 0,-2 4 0,1-3 0,-2-2 0,0-1 0,2 0 0,-10 3 0,9-4 0,-7 3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0 24575,'-6'3'0,"-1"-2"0,1 2 0,-1-3 0,-2 0 0,2 0 0,-2 0 0,-1 0 0,-2 2 0,-2-1 0,1 2 0,4-3 0,2 0 0,-5 3 0,4-3 0,-32 3 0,23-3 0,-41 0 0,40 0 0,-9 0 0,21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130 187 24575,'-3'-3'0,"-1"-3"0,-2 5 0,2-4 0,-2 4 0,6-5 0,-6 6 0,5-6 0,-4 5 0,1-13 0,-2 11 0,-9-31 0,9 25 0,-26-43 0,25 39 0,-14-16 0,18 26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3:3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91 360 24575,'-7'-23'0,"-2"-16"0,5 19 0,-5-5 0,3-6 0,1 22 0,0-20 0,-4 4 0,7 12 0,-7-11 0,4 4 0,3 7 0,-3-9 0,5 13 0,-3 2 0,2 1 0,-2 0 0,3-4 0,0 3 0,0-2 0,0 2 0,-3 4 0,3 0 0,-3 3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13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24575,'9'6'0,"-2"-2"0,5 8 0,1 1 0,-2-3 0,3 5 0,2 3 0,-2-3 0,-2 4 0,-6-10 0,5 8 0,-8-8 0,22 40 0,-18-38 0,16 54 0,-15-49 0,1 20 0,-1 1 0,-4-24 0,3 18 0,-2 9 0,-4-25 0,2 48 0,-3-51 0,0 53 0,0-41 0,3 43 0,-3-46 0,3 8 0,0-9 0,-2-2 0,2 10 0,-3-11 0,0 0 0,2-1 0,2 4 0,-1-4 0,0-1 0,-3-3 0,0 2 0,0 1 0,0 1 0,3-9 0,-2 8 0,2 8 0,-1-6 0,-1 10 0,2-12 0,0-8 0,-3 3 0,3-8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1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24575,'7'3'0,"-4"3"0,3-5 0,-3 1 0,1 1 0,1-2 0,5 10 0,-3-9 0,5 10 0,3-1 0,-9-2 0,19 11 0,-22-12 0,23 10 0,-23-11 0,16 5 0,-17-5 0,10-4 0,-12-3 0,3-4 0,0 1 0,12-23 0,-9 18 0,14-22 0,-19 23 0,16-16 0,-11 13 0,17-28 0,-15 30 0,10-21 0,-14 24 0,2-4 0,-6 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22 24575,'-6'-2'0,"1"1"0,0-1 0,2-1 0,-2 3 0,-1-3 0,-26-1 0,17 2 0,-29-2 0,36 4 0,-22 0 0,22 0 0,-14 4 0,15-2 0,-8 9 0,46 22 0,-27-18 0,35 18 0,-15-23 0,-14-5 0,26 11 0,-27-14 0,17 15 0,-18-15 0,7 15 0,-10-13 0,-2 6 0,-1-5 0,-4 8 0,1-6 0,-3 3 0,3-6 0,-4-3 0,5 4 0,-5-5 0,-1 7 0,0-5 0,-2 5 0,-4-2 0,2 1 0,-10 2 0,8-5 0,-6-1 0,6-2 0,-1 0 0,5 0 0,2 0 0,4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16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24575,'3'7'0,"-2"2"0,2 0 0,-3-1 0,2 1 0,-1-4 0,2-1 0,0 11 0,0-7 0,4 10 0,-4-11 0,5 5 0,-3-5 0,1 2 0,5 6 0,-6-10 0,10 9 0,-8-13 0,2 2 0,3-9 0,-1-1 0,1-6-6784,3-11 6784,-10 11 0,6-8 0,-2-5 0,-4 11 0,6-12 0,-7 15 0,-1-7 0,0 7 0,0-6 0,-2 12 6784,2 8-6784,-3-1 0,0 17 0,0-7 0,0 5 0,2 1 0,-1-5 0,10 23 0,-6-18 0,16 23 0,-16-27 0,9 7 0,-13-16 0,2-1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1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24575,'3'9'0,"3"-2"0,-5-2 0,2-1 0,-1 25 0,2-17 0,-1 16 0,0-13 0,0-4-8503,-2 33 8503,2-28 0,-1 61 0,-1-60 189,2 65-189,-3-67 0,3 45 0,-5-52 0,4 12 0,-8-24 0,2-17 0,1 11 0,-3-48 0,5 43 4307,-1-29-4307,2 38 0,0-49 0,0 36 0,2-67 0,2 71 0,8-48 0,-7 50 0,6-19 2072,-10 25-2072,4 4 0,-4-3 0,5 5 0,-6-5 0,6 3 1935,3-9-1935,2 4 0,12-10 0,-8 10 0,15-4 0,-18 6 0,5 2 0,-10 1 0,-4 6 0,3-2 0,-3 4 0,1-1 0,4 5 0,-4 1 0,6 16 0,-7-12 0,0 20 0,-3-25 0,-12 15 0,7-17 0,-16 5 0,13-8 0,-15 1 0,13-4 0,-16-4 0,17 2 0,-17-11 0,16 11 0,-7-8 0,13 9 0,1-3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1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26 24575,'-3'-3'0,"-1"-3"0,-2 5 0,2-5 0,-1 6 0,-2-6 0,0 5 0,-5-2 0,5 3 0,-8 0 0,7 0 0,-13 6 0,15-2 0,-11 8 0,7 1 0,0 11 0,0-8 0,7 18 0,6-24 0,9 19 0,-6-21 0,11 7 0,-13-9 0,11 4 0,-8-6 0,16 4 0,-13-7 0,16-1 0,-21-4 0,18-11 0,-20 7 0,8-4 0,-11 9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1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24575,'0'6'0,"0"4"0,0-3 0,0 2 0,0-3 0,0 34 0,3-25 0,1 39 0,-1-44 0,6 44 0,-8-39 0,16 59 0,-11-60 0,6 26 0,-7-33 0,-4-1 0,2 0 0,-3 1 0,5 5 0,-1-7 0,3 6 0,-4-10 0,-3 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1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13 24575,'-6'-5'0,"-1"3"0,1-3 0,-1 5 0,4 2 0,0 2 0,0-1 0,2 6 0,-1-5 0,-1 14 0,2-10 0,-2 27 0,3-24 0,0 15 0,0-20 0,3 0 0,-2 1 0,1-1 0,-2 0 0,6 6 0,-4-4 0,9 4 0,-7-8 0,5 1 0,-3-4 0,1 2 0,-1-3 0,0-6 0,4 2 0,2-20 0,-1 17 0,3-30 0,-9 29 0,0-30 0,-5 28 0,0-11 0,3 18 0,-2 3 0,4 0 0,2 12 0,-3-7 0,16 21 0,-14-19 0,23 21 0,-20-25 0,11 13 0,-13-14 0,0 6 0,-2-7 0,-4 2 0,2-3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1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24575,'6'0'0,"0"0"0,6-3 0,-4 2 0,4-2 0,22-2 0,-20 3 0,65-15 0,-61 14 0,44-11 0,-55 10 0,4 1 0,-12 0 0,-2 3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1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24575,'0'6'0,"0"1"0,0-1 0,0 3 0,0-2 0,0 2 0,3 17 0,0 14-6784,1 12 6784,-1-12 0,-3 20 0,0-37 0,0 42 0,0-45 0,0 15 0,0-28 0,0 2 0,0-6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2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54 116 24575,'6'0'0,"1"0"0,-1 0 0,0 0 0,1 0 0,-1 0 0,3 0 0,-2 0 0,-1-3 0,0 2 0,-5-4 0,4 4 0,-1-5 0,2 6 0,-2-6 0,1 5 0,-1-7 0,-1 3 0,3-4 0,-5 3 0,4-1 0,-4 1 0,5-1 0,-6 1 0,3-1 0,-3 1 0,0-1 0,0 1 0,-3 2 0,0-1 0,-4 4 0,-5-2 0,4 3 0,-4 0 0,6 0 0,-1 0 0,1 0 0,-1 0 0,1 0 0,-1 3 0,1-2 0,2 4 0,-1-4 0,-2 7 0,0-3 0,-5 9 0,2-3 0,-3 16 0,3-18 0,4 11 0,3-16 0,0 8 0,2-5 0,-2 14 0,3-13 0,3 15 0,-2-14 0,7 8 0,-3-12 0,7 9 0,-5-12 0,7 12 0,-6-13 0,10 13 0,-11-12 0,14 12 0,-10-9 0,4 1 0,-5-3 0,-4-3 0,0 0 0,1 0 0,-1-3 0,0 2 0,-2-5 0,-2 6 0,-2-3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26 24575,'-3'-4'0,"2"-2"0,-4 6 0,4-6 0,-5 5 0,0-4 0,-1 4 0,-6-2 0,6 3 0,-5 0 0,5 0 0,-8 6 0,7-2 0,-1 5 0,3-5 0,5 1 0,-4-4 0,4 7 0,-5-6 0,6 6 0,-3-2 0,3 4 0,0 11 0,0-6 0,5 15 0,0-18-6784,12 11 6784,-8-18 0,11 6 0,-12-10 0,6 1 0,-7-2 0,17-8 0,-15 6 6784,12-13-6784,-15 14 0,-2-8 0,7 0 0,-6 4 0,4-6 0,-1-10 0,-6 10 0,3-12 0,-5 13 0,0 3 0,-2-5 0,1 19 0,-2-1 0,3 10 0,0-4 0,0 0 0,0 4 0,0 3 0,0 6 0,0-5 0,-3-1 0,2 19 0,-1-20-1241,2 14 1241,0-23 0,-6 17 0,4-12 0,-9 30 0,7-31 0,-3 11 0,-1-18 0,0 3 1241,-2-5-1241,-2 5 0,5-9 0,-2 3 0,2-3 0,1 0 0,-6-3 0,4 0 0,-4-4 0,0-2 0,1-1 0,-2 0 0,-8-11 0,12 12 0,-9-9 0,9 9 0,5 2 0,-2 0 0,6 4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2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59 24575,'0'-7'0,"-3"1"0,0 2 0,-12-10 0,6 8 0,-6-6 0,9 9 0,-4 0 0,0 3 0,-5-3 0,1 6 0,-10 9 0,14-4 0,-13 29 0,21-25 0,-9 40 0,10-40 0,4 28 0,-2-31 0,13 11 0,-9-13 0,7-1 0,-3-3 0,-2-3 0,3 0 0,4-8 0,-5 3 0,14-13 0,-17 10 0,22-21 0,-21 21 0,22-35 0,-21 34 0,7-29 0,-12 29 0,0-9 0,-3 12 0,0 5 0,3-1 0,0 8 0,12 8 0,-9-5 0,19 23 0,-19-22 0,29 21 0,-25-21 0,19 10 0,-21-16 0,7 2 0,-8-6 0,-1-3 0,-3 2 0,-3-2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24575,'5'0'0,"5"0"0,-3 0 0,3 0 0,-5 0 0,0 0 0,1 0 0,8-3 0,-1 3 0,29-5 0,-25 4 0,33-4 0,-35 2 0,29-4 0,-29 3 0,12-1 0,-24 3 0,-1 1 0,-5-1 0,0 2 0,1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24575,'6'0'0,"0"0"0,1 0 0,-1 0 0,0 0 0,18-3 0,-14 2 0,19-4 0,-21 4 0,40-8 0,-32 8 0,43-10 0,-48 9 0,9-4 0,-17 6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2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24575,'3'6'0,"0"3"0,4-2 0,-4 2 0,3-2 0,-6-1 0,3 0 0,0 9 0,0-6 0,7 42 0,-6-36 0,1 51 0,-5-54 0,0 50 0,0-47 0,0 36 0,0-42-1696,-2 3 0,1-10 0,-2-4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1:24:2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58 155 24575,'7'0'0,"-1"0"0,0 0 0,1 0 0,2 0 0,-2 0 0,2 0 0,0 0 0,-2 0 0,2 0 0,-3 0 0,1 0 0,5-6 0,-5 4 0,8-9 0,-5 7 0,3-8 0,-3 4 0,-1-4 0,-6-1 0,3-3 0,-8-1 0,-8-7 0,2 15 0,-10-8 0,8 16 0,0-2 0,1 3 0,-6 3 0,6-2 0,-26 13 0,24-11 0,-30 27 0,31-25 0,-17 43 0,22-38 0,-6 44 0,10-42 0,12 37 0,-4-41 0,30 32 0,-26-36 0,38 18 0,-37-20 0,42 6 0,-42-7 0,37-1 0,-39-1 0,11-5 0,-13 6 0,11-9 0,-7 8 0,14-11 0,-21 11 0,4-5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0T10:55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24575,'0'6'0,"0"-1"0,5 5 0,-4-4 0,4 4 0,7 38 0,-9-32 0,11 44 0,-14-51 0,10 43 0,-8-38 0,7 63 0,-6-63 0,2 53 0,-2-55 0,7 31 0,-6-37 0,4 6 0,-6-15 0,-2-2 0,0 2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797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14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963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850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28947ffe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28947ffe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816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928947ffe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928947ffe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987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1f78a36b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1f78a36b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149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928947ffe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928947ffe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150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928947ffe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928947ffe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62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437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155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28947ffe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28947ffe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64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28947ffe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28947ffe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495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524c12f0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524c12f0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189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28947ff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28947ff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29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28947ff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28947ff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115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28947ff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28947ff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546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928947ffe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928947ffe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031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971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29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870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28947ffe8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28947ffe8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439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28947ffe8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28947ffe8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871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28947ffe8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28947ffe8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637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28947ffe8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28947ffe8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464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00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30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35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1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411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4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b74a229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b74a2290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263238"/>
                </a:solidFill>
              </a:rPr>
              <a:t>MLDA@EEE is a student-led club, that aims to provide a platform to empower NTU students to pursue the application of Machine Learning, Data analytics and artificial intelligence. We do so by providing them with a place to learn, apply and connect with our industry partners and the academia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26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1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25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194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33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282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32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719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025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54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b74a2290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b74a2290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263238"/>
                </a:solidFill>
              </a:rPr>
              <a:t>MLDA@EEE is a student-led club, that aims to provide a platform to empower NTU students to pursue the application of Machine Learning, Data analytics and artificial intelligence. We do so by providing them with a place to learn, apply and connect with our industry partners and the academia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9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905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53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166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197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315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602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13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920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3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b74a22903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b74a22903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49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641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637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7120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8115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623b4f710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623b4f710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3041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623b4f710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623b4f710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627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623b4f710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623b4f710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7774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28947ff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28947ff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736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1f78a36b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1f78a36b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1133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28947ffe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28947ffe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1f78a36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1f78a36b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1f78a36b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1f78a36b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1f78a36b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1f78a36b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28947ffe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28947ffe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524c12f0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524c12f0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623b4f710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623b4f710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28947ff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28947ff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9623b4f710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9623b4f710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28947ffe8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28947ffe8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928947ffe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928947ffe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7045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928947ffe8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928947ffe8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928947ffe8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928947ffe8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928947ffe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928947ffe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23b4f71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23b4f71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92d03ff6c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92d03ff6c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928947ffe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928947ffe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92d03ff6c2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92d03ff6c2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928947ffe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928947ffe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928947ffe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928947ffe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928947ffe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928947ffe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928947ffe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928947ffe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5740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930083c44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930083c44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928947ffe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928947ffe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928947ffe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928947ffe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928947ffe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928947ffe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928947ffe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928947ffe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928947ffe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928947ffe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928947ffe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928947ffe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928947ffe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928947ffe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9623b4f710_1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9623b4f710_1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9623b4f710_1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9623b4f710_1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383675"/>
            <a:ext cx="4114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2571750"/>
            <a:ext cx="411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06125"/>
            <a:ext cx="8229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3152225"/>
            <a:ext cx="8229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2575" y="536925"/>
            <a:ext cx="7719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864975" y="3073175"/>
            <a:ext cx="21858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864975" y="2669100"/>
            <a:ext cx="2185800" cy="31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3479175" y="3073175"/>
            <a:ext cx="21858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3479175" y="2669100"/>
            <a:ext cx="2185800" cy="31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6093375" y="3073175"/>
            <a:ext cx="21858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6093375" y="2669100"/>
            <a:ext cx="2185800" cy="31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1075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6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644275"/>
            <a:ext cx="3999900" cy="31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686900" y="1644275"/>
            <a:ext cx="3999900" cy="31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57200" y="1397625"/>
            <a:ext cx="2808000" cy="3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73700" y="28030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7473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57200" y="41547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customXml" Target="../ink/ink2.xm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0.png"/><Relationship Id="rId5" Type="http://schemas.openxmlformats.org/officeDocument/2006/relationships/customXml" Target="../ink/ink3.xml"/><Relationship Id="rId10" Type="http://schemas.openxmlformats.org/officeDocument/2006/relationships/image" Target="../media/image69.svg"/><Relationship Id="rId4" Type="http://schemas.openxmlformats.org/officeDocument/2006/relationships/image" Target="../media/image2310.png"/><Relationship Id="rId9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customXml" Target="../ink/ink4.xml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0.png"/><Relationship Id="rId11" Type="http://schemas.openxmlformats.org/officeDocument/2006/relationships/image" Target="../media/image70.png"/><Relationship Id="rId5" Type="http://schemas.openxmlformats.org/officeDocument/2006/relationships/customXml" Target="../ink/ink5.xml"/><Relationship Id="rId10" Type="http://schemas.openxmlformats.org/officeDocument/2006/relationships/image" Target="../media/image67.svg"/><Relationship Id="rId4" Type="http://schemas.openxmlformats.org/officeDocument/2006/relationships/image" Target="../media/image2310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customXml" Target="../ink/ink11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3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1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image" Target="../media/image370.png"/><Relationship Id="rId10" Type="http://schemas.openxmlformats.org/officeDocument/2006/relationships/image" Target="../media/image340.png"/><Relationship Id="rId4" Type="http://schemas.openxmlformats.org/officeDocument/2006/relationships/image" Target="../media/image3110.png"/><Relationship Id="rId9" Type="http://schemas.openxmlformats.org/officeDocument/2006/relationships/customXml" Target="../ink/ink9.xml"/><Relationship Id="rId14" Type="http://schemas.openxmlformats.org/officeDocument/2006/relationships/image" Target="../media/image3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customXml" Target="../ink/ink12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0.png"/><Relationship Id="rId5" Type="http://schemas.openxmlformats.org/officeDocument/2006/relationships/customXml" Target="../ink/ink13.xml"/><Relationship Id="rId4" Type="http://schemas.openxmlformats.org/officeDocument/2006/relationships/image" Target="../media/image380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customXml" Target="../ink/ink14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0.png"/><Relationship Id="rId5" Type="http://schemas.openxmlformats.org/officeDocument/2006/relationships/customXml" Target="../ink/ink15.xml"/><Relationship Id="rId10" Type="http://schemas.openxmlformats.org/officeDocument/2006/relationships/image" Target="../media/image74.png"/><Relationship Id="rId4" Type="http://schemas.openxmlformats.org/officeDocument/2006/relationships/image" Target="../media/image380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hui-xiang/" TargetMode="External"/><Relationship Id="rId5" Type="http://schemas.openxmlformats.org/officeDocument/2006/relationships/hyperlink" Target="https://www.linkedin.com/in/nghochi/" TargetMode="Externa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48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0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470.png"/><Relationship Id="rId4" Type="http://schemas.openxmlformats.org/officeDocument/2006/relationships/image" Target="../media/image440.png"/><Relationship Id="rId9" Type="http://schemas.openxmlformats.org/officeDocument/2006/relationships/customXml" Target="../ink/ink19.xml"/><Relationship Id="rId14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0.png"/><Relationship Id="rId5" Type="http://schemas.openxmlformats.org/officeDocument/2006/relationships/customXml" Target="../ink/ink24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0.png"/><Relationship Id="rId5" Type="http://schemas.openxmlformats.org/officeDocument/2006/relationships/customXml" Target="../ink/ink27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.xml"/><Relationship Id="rId18" Type="http://schemas.openxmlformats.org/officeDocument/2006/relationships/image" Target="../media/image610.png"/><Relationship Id="rId26" Type="http://schemas.openxmlformats.org/officeDocument/2006/relationships/image" Target="../media/image65.png"/><Relationship Id="rId39" Type="http://schemas.openxmlformats.org/officeDocument/2006/relationships/customXml" Target="../ink/ink47.xml"/><Relationship Id="rId21" Type="http://schemas.openxmlformats.org/officeDocument/2006/relationships/customXml" Target="../ink/ink38.xml"/><Relationship Id="rId34" Type="http://schemas.openxmlformats.org/officeDocument/2006/relationships/image" Target="../media/image69.png"/><Relationship Id="rId42" Type="http://schemas.openxmlformats.org/officeDocument/2006/relationships/image" Target="../media/image730.png"/><Relationship Id="rId7" Type="http://schemas.openxmlformats.org/officeDocument/2006/relationships/customXml" Target="../ink/ink31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00.png"/><Relationship Id="rId20" Type="http://schemas.openxmlformats.org/officeDocument/2006/relationships/image" Target="../media/image620.png"/><Relationship Id="rId29" Type="http://schemas.openxmlformats.org/officeDocument/2006/relationships/customXml" Target="../ink/ink42.xml"/><Relationship Id="rId41" Type="http://schemas.openxmlformats.org/officeDocument/2006/relationships/customXml" Target="../ink/ink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customXml" Target="../ink/ink33.xml"/><Relationship Id="rId24" Type="http://schemas.openxmlformats.org/officeDocument/2006/relationships/image" Target="../media/image640.png"/><Relationship Id="rId32" Type="http://schemas.openxmlformats.org/officeDocument/2006/relationships/image" Target="../media/image680.png"/><Relationship Id="rId37" Type="http://schemas.openxmlformats.org/officeDocument/2006/relationships/customXml" Target="../ink/ink46.xml"/><Relationship Id="rId40" Type="http://schemas.openxmlformats.org/officeDocument/2006/relationships/image" Target="../media/image720.png"/><Relationship Id="rId5" Type="http://schemas.openxmlformats.org/officeDocument/2006/relationships/customXml" Target="../ink/ink30.xml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660.png"/><Relationship Id="rId36" Type="http://schemas.openxmlformats.org/officeDocument/2006/relationships/image" Target="../media/image700.png"/><Relationship Id="rId10" Type="http://schemas.openxmlformats.org/officeDocument/2006/relationships/image" Target="../media/image57.png"/><Relationship Id="rId19" Type="http://schemas.openxmlformats.org/officeDocument/2006/relationships/customXml" Target="../ink/ink37.xml"/><Relationship Id="rId31" Type="http://schemas.openxmlformats.org/officeDocument/2006/relationships/customXml" Target="../ink/ink43.xml"/><Relationship Id="rId4" Type="http://schemas.openxmlformats.org/officeDocument/2006/relationships/image" Target="../media/image540.png"/><Relationship Id="rId9" Type="http://schemas.openxmlformats.org/officeDocument/2006/relationships/customXml" Target="../ink/ink32.xml"/><Relationship Id="rId14" Type="http://schemas.openxmlformats.org/officeDocument/2006/relationships/image" Target="../media/image590.png"/><Relationship Id="rId22" Type="http://schemas.openxmlformats.org/officeDocument/2006/relationships/image" Target="../media/image63.png"/><Relationship Id="rId27" Type="http://schemas.openxmlformats.org/officeDocument/2006/relationships/customXml" Target="../ink/ink41.xml"/><Relationship Id="rId30" Type="http://schemas.openxmlformats.org/officeDocument/2006/relationships/image" Target="../media/image67.png"/><Relationship Id="rId35" Type="http://schemas.openxmlformats.org/officeDocument/2006/relationships/customXml" Target="../ink/ink45.xml"/><Relationship Id="rId8" Type="http://schemas.openxmlformats.org/officeDocument/2006/relationships/image" Target="../media/image560.png"/><Relationship Id="rId3" Type="http://schemas.openxmlformats.org/officeDocument/2006/relationships/customXml" Target="../ink/ink29.xml"/><Relationship Id="rId12" Type="http://schemas.openxmlformats.org/officeDocument/2006/relationships/image" Target="../media/image580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33" Type="http://schemas.openxmlformats.org/officeDocument/2006/relationships/customXml" Target="../ink/ink44.xml"/><Relationship Id="rId38" Type="http://schemas.openxmlformats.org/officeDocument/2006/relationships/image" Target="../media/image7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4.xml"/><Relationship Id="rId18" Type="http://schemas.openxmlformats.org/officeDocument/2006/relationships/image" Target="../media/image82.png"/><Relationship Id="rId26" Type="http://schemas.openxmlformats.org/officeDocument/2006/relationships/image" Target="../media/image86.png"/><Relationship Id="rId21" Type="http://schemas.openxmlformats.org/officeDocument/2006/relationships/customXml" Target="../ink/ink58.xml"/><Relationship Id="rId34" Type="http://schemas.openxmlformats.org/officeDocument/2006/relationships/image" Target="../media/image90.png"/><Relationship Id="rId7" Type="http://schemas.openxmlformats.org/officeDocument/2006/relationships/customXml" Target="../ink/ink51.xml"/><Relationship Id="rId12" Type="http://schemas.openxmlformats.org/officeDocument/2006/relationships/image" Target="../media/image79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33" Type="http://schemas.openxmlformats.org/officeDocument/2006/relationships/customXml" Target="../ink/ink64.xml"/><Relationship Id="rId38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29" Type="http://schemas.openxmlformats.org/officeDocument/2006/relationships/customXml" Target="../ink/ink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customXml" Target="../ink/ink53.xml"/><Relationship Id="rId24" Type="http://schemas.openxmlformats.org/officeDocument/2006/relationships/image" Target="../media/image85.png"/><Relationship Id="rId32" Type="http://schemas.openxmlformats.org/officeDocument/2006/relationships/image" Target="../media/image89.png"/><Relationship Id="rId37" Type="http://schemas.openxmlformats.org/officeDocument/2006/relationships/customXml" Target="../ink/ink66.xml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28" Type="http://schemas.openxmlformats.org/officeDocument/2006/relationships/image" Target="../media/image87.png"/><Relationship Id="rId36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customXml" Target="../ink/ink57.xml"/><Relationship Id="rId31" Type="http://schemas.openxmlformats.org/officeDocument/2006/relationships/customXml" Target="../ink/ink63.xml"/><Relationship Id="rId4" Type="http://schemas.openxmlformats.org/officeDocument/2006/relationships/image" Target="../media/image750.png"/><Relationship Id="rId9" Type="http://schemas.openxmlformats.org/officeDocument/2006/relationships/customXml" Target="../ink/ink52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Relationship Id="rId27" Type="http://schemas.openxmlformats.org/officeDocument/2006/relationships/customXml" Target="../ink/ink61.xml"/><Relationship Id="rId30" Type="http://schemas.openxmlformats.org/officeDocument/2006/relationships/image" Target="../media/image88.png"/><Relationship Id="rId35" Type="http://schemas.openxmlformats.org/officeDocument/2006/relationships/customXml" Target="../ink/ink65.xml"/><Relationship Id="rId8" Type="http://schemas.openxmlformats.org/officeDocument/2006/relationships/image" Target="../media/image77.png"/><Relationship Id="rId3" Type="http://schemas.openxmlformats.org/officeDocument/2006/relationships/customXml" Target="../ink/ink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2.xml"/><Relationship Id="rId18" Type="http://schemas.openxmlformats.org/officeDocument/2006/relationships/image" Target="../media/image100.png"/><Relationship Id="rId26" Type="http://schemas.openxmlformats.org/officeDocument/2006/relationships/image" Target="../media/image104.png"/><Relationship Id="rId39" Type="http://schemas.openxmlformats.org/officeDocument/2006/relationships/customXml" Target="../ink/ink85.xml"/><Relationship Id="rId21" Type="http://schemas.openxmlformats.org/officeDocument/2006/relationships/customXml" Target="../ink/ink76.xml"/><Relationship Id="rId34" Type="http://schemas.openxmlformats.org/officeDocument/2006/relationships/image" Target="../media/image108.png"/><Relationship Id="rId42" Type="http://schemas.openxmlformats.org/officeDocument/2006/relationships/image" Target="../media/image112.png"/><Relationship Id="rId47" Type="http://schemas.openxmlformats.org/officeDocument/2006/relationships/customXml" Target="../ink/ink89.xml"/><Relationship Id="rId7" Type="http://schemas.openxmlformats.org/officeDocument/2006/relationships/customXml" Target="../ink/ink69.xml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99.png"/><Relationship Id="rId29" Type="http://schemas.openxmlformats.org/officeDocument/2006/relationships/customXml" Target="../ink/ink80.xml"/><Relationship Id="rId11" Type="http://schemas.openxmlformats.org/officeDocument/2006/relationships/customXml" Target="../ink/ink71.xml"/><Relationship Id="rId24" Type="http://schemas.openxmlformats.org/officeDocument/2006/relationships/image" Target="../media/image103.png"/><Relationship Id="rId32" Type="http://schemas.openxmlformats.org/officeDocument/2006/relationships/image" Target="../media/image107.png"/><Relationship Id="rId37" Type="http://schemas.openxmlformats.org/officeDocument/2006/relationships/customXml" Target="../ink/ink84.xml"/><Relationship Id="rId40" Type="http://schemas.openxmlformats.org/officeDocument/2006/relationships/image" Target="../media/image111.png"/><Relationship Id="rId45" Type="http://schemas.openxmlformats.org/officeDocument/2006/relationships/customXml" Target="../ink/ink88.xml"/><Relationship Id="rId5" Type="http://schemas.openxmlformats.org/officeDocument/2006/relationships/customXml" Target="../ink/ink68.xml"/><Relationship Id="rId15" Type="http://schemas.openxmlformats.org/officeDocument/2006/relationships/customXml" Target="../ink/ink73.xml"/><Relationship Id="rId23" Type="http://schemas.openxmlformats.org/officeDocument/2006/relationships/customXml" Target="../ink/ink77.xml"/><Relationship Id="rId28" Type="http://schemas.openxmlformats.org/officeDocument/2006/relationships/image" Target="../media/image105.png"/><Relationship Id="rId36" Type="http://schemas.openxmlformats.org/officeDocument/2006/relationships/image" Target="../media/image109.png"/><Relationship Id="rId49" Type="http://schemas.openxmlformats.org/officeDocument/2006/relationships/image" Target="../media/image115.png"/><Relationship Id="rId10" Type="http://schemas.openxmlformats.org/officeDocument/2006/relationships/image" Target="../media/image96.png"/><Relationship Id="rId19" Type="http://schemas.openxmlformats.org/officeDocument/2006/relationships/customXml" Target="../ink/ink75.xml"/><Relationship Id="rId31" Type="http://schemas.openxmlformats.org/officeDocument/2006/relationships/customXml" Target="../ink/ink81.xml"/><Relationship Id="rId44" Type="http://schemas.openxmlformats.org/officeDocument/2006/relationships/image" Target="../media/image113.png"/><Relationship Id="rId4" Type="http://schemas.openxmlformats.org/officeDocument/2006/relationships/image" Target="../media/image93.png"/><Relationship Id="rId9" Type="http://schemas.openxmlformats.org/officeDocument/2006/relationships/customXml" Target="../ink/ink70.xml"/><Relationship Id="rId14" Type="http://schemas.openxmlformats.org/officeDocument/2006/relationships/image" Target="../media/image98.png"/><Relationship Id="rId22" Type="http://schemas.openxmlformats.org/officeDocument/2006/relationships/image" Target="../media/image102.png"/><Relationship Id="rId27" Type="http://schemas.openxmlformats.org/officeDocument/2006/relationships/customXml" Target="../ink/ink79.xml"/><Relationship Id="rId30" Type="http://schemas.openxmlformats.org/officeDocument/2006/relationships/image" Target="../media/image106.png"/><Relationship Id="rId35" Type="http://schemas.openxmlformats.org/officeDocument/2006/relationships/customXml" Target="../ink/ink83.xml"/><Relationship Id="rId43" Type="http://schemas.openxmlformats.org/officeDocument/2006/relationships/customXml" Target="../ink/ink87.xml"/><Relationship Id="rId48" Type="http://schemas.openxmlformats.org/officeDocument/2006/relationships/customXml" Target="../ink/ink90.xml"/><Relationship Id="rId8" Type="http://schemas.openxmlformats.org/officeDocument/2006/relationships/image" Target="../media/image95.png"/><Relationship Id="rId3" Type="http://schemas.openxmlformats.org/officeDocument/2006/relationships/customXml" Target="../ink/ink67.xml"/><Relationship Id="rId12" Type="http://schemas.openxmlformats.org/officeDocument/2006/relationships/image" Target="../media/image97.png"/><Relationship Id="rId17" Type="http://schemas.openxmlformats.org/officeDocument/2006/relationships/customXml" Target="../ink/ink74.xml"/><Relationship Id="rId25" Type="http://schemas.openxmlformats.org/officeDocument/2006/relationships/customXml" Target="../ink/ink78.xml"/><Relationship Id="rId33" Type="http://schemas.openxmlformats.org/officeDocument/2006/relationships/customXml" Target="../ink/ink82.xml"/><Relationship Id="rId38" Type="http://schemas.openxmlformats.org/officeDocument/2006/relationships/image" Target="../media/image110.png"/><Relationship Id="rId46" Type="http://schemas.openxmlformats.org/officeDocument/2006/relationships/image" Target="../media/image114.png"/><Relationship Id="rId20" Type="http://schemas.openxmlformats.org/officeDocument/2006/relationships/image" Target="../media/image101.png"/><Relationship Id="rId41" Type="http://schemas.openxmlformats.org/officeDocument/2006/relationships/customXml" Target="../ink/ink8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8.png"/><Relationship Id="rId21" Type="http://schemas.openxmlformats.org/officeDocument/2006/relationships/customXml" Target="../ink/ink100.xml"/><Relationship Id="rId34" Type="http://schemas.openxmlformats.org/officeDocument/2006/relationships/image" Target="../media/image132.png"/><Relationship Id="rId42" Type="http://schemas.openxmlformats.org/officeDocument/2006/relationships/image" Target="../media/image136.png"/><Relationship Id="rId47" Type="http://schemas.openxmlformats.org/officeDocument/2006/relationships/customXml" Target="../ink/ink113.xml"/><Relationship Id="rId50" Type="http://schemas.openxmlformats.org/officeDocument/2006/relationships/image" Target="../media/image140.png"/><Relationship Id="rId55" Type="http://schemas.openxmlformats.org/officeDocument/2006/relationships/customXml" Target="../ink/ink117.xml"/><Relationship Id="rId63" Type="http://schemas.openxmlformats.org/officeDocument/2006/relationships/customXml" Target="../ink/ink121.xml"/><Relationship Id="rId7" Type="http://schemas.openxmlformats.org/officeDocument/2006/relationships/customXml" Target="../ink/ink93.xm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23.png"/><Relationship Id="rId29" Type="http://schemas.openxmlformats.org/officeDocument/2006/relationships/customXml" Target="../ink/ink104.xml"/><Relationship Id="rId11" Type="http://schemas.openxmlformats.org/officeDocument/2006/relationships/customXml" Target="../ink/ink95.xml"/><Relationship Id="rId24" Type="http://schemas.openxmlformats.org/officeDocument/2006/relationships/image" Target="../media/image127.png"/><Relationship Id="rId32" Type="http://schemas.openxmlformats.org/officeDocument/2006/relationships/image" Target="../media/image131.png"/><Relationship Id="rId37" Type="http://schemas.openxmlformats.org/officeDocument/2006/relationships/customXml" Target="../ink/ink108.xml"/><Relationship Id="rId40" Type="http://schemas.openxmlformats.org/officeDocument/2006/relationships/image" Target="../media/image135.png"/><Relationship Id="rId45" Type="http://schemas.openxmlformats.org/officeDocument/2006/relationships/customXml" Target="../ink/ink112.xml"/><Relationship Id="rId53" Type="http://schemas.openxmlformats.org/officeDocument/2006/relationships/customXml" Target="../ink/ink116.xml"/><Relationship Id="rId58" Type="http://schemas.openxmlformats.org/officeDocument/2006/relationships/image" Target="../media/image144.png"/><Relationship Id="rId66" Type="http://schemas.microsoft.com/office/2007/relationships/hdphoto" Target="../media/hdphoto7.wdp"/><Relationship Id="rId5" Type="http://schemas.openxmlformats.org/officeDocument/2006/relationships/customXml" Target="../ink/ink92.xml"/><Relationship Id="rId61" Type="http://schemas.openxmlformats.org/officeDocument/2006/relationships/customXml" Target="../ink/ink120.xml"/><Relationship Id="rId19" Type="http://schemas.openxmlformats.org/officeDocument/2006/relationships/customXml" Target="../ink/ink99.xml"/><Relationship Id="rId14" Type="http://schemas.openxmlformats.org/officeDocument/2006/relationships/image" Target="../media/image122.png"/><Relationship Id="rId22" Type="http://schemas.openxmlformats.org/officeDocument/2006/relationships/image" Target="../media/image126.png"/><Relationship Id="rId27" Type="http://schemas.openxmlformats.org/officeDocument/2006/relationships/customXml" Target="../ink/ink103.xml"/><Relationship Id="rId30" Type="http://schemas.openxmlformats.org/officeDocument/2006/relationships/image" Target="../media/image130.png"/><Relationship Id="rId35" Type="http://schemas.openxmlformats.org/officeDocument/2006/relationships/customXml" Target="../ink/ink107.xml"/><Relationship Id="rId43" Type="http://schemas.openxmlformats.org/officeDocument/2006/relationships/customXml" Target="../ink/ink111.xml"/><Relationship Id="rId48" Type="http://schemas.openxmlformats.org/officeDocument/2006/relationships/image" Target="../media/image139.png"/><Relationship Id="rId56" Type="http://schemas.openxmlformats.org/officeDocument/2006/relationships/image" Target="../media/image143.png"/><Relationship Id="rId64" Type="http://schemas.openxmlformats.org/officeDocument/2006/relationships/image" Target="../media/image147.png"/><Relationship Id="rId8" Type="http://schemas.openxmlformats.org/officeDocument/2006/relationships/image" Target="../media/image119.png"/><Relationship Id="rId51" Type="http://schemas.openxmlformats.org/officeDocument/2006/relationships/customXml" Target="../ink/ink115.xml"/><Relationship Id="rId3" Type="http://schemas.openxmlformats.org/officeDocument/2006/relationships/customXml" Target="../ink/ink91.xml"/><Relationship Id="rId12" Type="http://schemas.openxmlformats.org/officeDocument/2006/relationships/image" Target="../media/image121.png"/><Relationship Id="rId17" Type="http://schemas.openxmlformats.org/officeDocument/2006/relationships/customXml" Target="../ink/ink98.xml"/><Relationship Id="rId25" Type="http://schemas.openxmlformats.org/officeDocument/2006/relationships/customXml" Target="../ink/ink102.xml"/><Relationship Id="rId33" Type="http://schemas.openxmlformats.org/officeDocument/2006/relationships/customXml" Target="../ink/ink106.xml"/><Relationship Id="rId38" Type="http://schemas.openxmlformats.org/officeDocument/2006/relationships/image" Target="../media/image134.png"/><Relationship Id="rId46" Type="http://schemas.openxmlformats.org/officeDocument/2006/relationships/image" Target="../media/image138.png"/><Relationship Id="rId59" Type="http://schemas.openxmlformats.org/officeDocument/2006/relationships/customXml" Target="../ink/ink119.xml"/><Relationship Id="rId20" Type="http://schemas.openxmlformats.org/officeDocument/2006/relationships/image" Target="../media/image125.png"/><Relationship Id="rId41" Type="http://schemas.openxmlformats.org/officeDocument/2006/relationships/customXml" Target="../ink/ink110.xml"/><Relationship Id="rId54" Type="http://schemas.openxmlformats.org/officeDocument/2006/relationships/image" Target="../media/image142.png"/><Relationship Id="rId62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5" Type="http://schemas.openxmlformats.org/officeDocument/2006/relationships/customXml" Target="../ink/ink97.xml"/><Relationship Id="rId23" Type="http://schemas.openxmlformats.org/officeDocument/2006/relationships/customXml" Target="../ink/ink101.xml"/><Relationship Id="rId28" Type="http://schemas.openxmlformats.org/officeDocument/2006/relationships/image" Target="../media/image129.png"/><Relationship Id="rId36" Type="http://schemas.openxmlformats.org/officeDocument/2006/relationships/image" Target="../media/image133.png"/><Relationship Id="rId49" Type="http://schemas.openxmlformats.org/officeDocument/2006/relationships/customXml" Target="../ink/ink114.xml"/><Relationship Id="rId57" Type="http://schemas.openxmlformats.org/officeDocument/2006/relationships/customXml" Target="../ink/ink118.xml"/><Relationship Id="rId10" Type="http://schemas.openxmlformats.org/officeDocument/2006/relationships/image" Target="../media/image120.png"/><Relationship Id="rId31" Type="http://schemas.openxmlformats.org/officeDocument/2006/relationships/customXml" Target="../ink/ink105.xml"/><Relationship Id="rId44" Type="http://schemas.openxmlformats.org/officeDocument/2006/relationships/image" Target="../media/image137.png"/><Relationship Id="rId52" Type="http://schemas.openxmlformats.org/officeDocument/2006/relationships/image" Target="../media/image141.png"/><Relationship Id="rId60" Type="http://schemas.openxmlformats.org/officeDocument/2006/relationships/image" Target="../media/image145.png"/><Relationship Id="rId65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customXml" Target="../ink/ink94.xml"/><Relationship Id="rId13" Type="http://schemas.openxmlformats.org/officeDocument/2006/relationships/customXml" Target="../ink/ink96.xml"/><Relationship Id="rId18" Type="http://schemas.openxmlformats.org/officeDocument/2006/relationships/image" Target="../media/image124.png"/><Relationship Id="rId39" Type="http://schemas.openxmlformats.org/officeDocument/2006/relationships/customXml" Target="../ink/ink109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.png"/><Relationship Id="rId21" Type="http://schemas.openxmlformats.org/officeDocument/2006/relationships/customXml" Target="../ink/ink131.xml"/><Relationship Id="rId42" Type="http://schemas.openxmlformats.org/officeDocument/2006/relationships/image" Target="../media/image136.png"/><Relationship Id="rId63" Type="http://schemas.openxmlformats.org/officeDocument/2006/relationships/customXml" Target="../ink/ink152.xml"/><Relationship Id="rId84" Type="http://schemas.openxmlformats.org/officeDocument/2006/relationships/image" Target="../media/image157.png"/><Relationship Id="rId138" Type="http://schemas.openxmlformats.org/officeDocument/2006/relationships/customXml" Target="../ink/ink190.xml"/><Relationship Id="rId159" Type="http://schemas.openxmlformats.org/officeDocument/2006/relationships/image" Target="../media/image193.png"/><Relationship Id="rId170" Type="http://schemas.openxmlformats.org/officeDocument/2006/relationships/customXml" Target="../ink/ink206.xml"/><Relationship Id="rId191" Type="http://schemas.openxmlformats.org/officeDocument/2006/relationships/image" Target="../media/image208.png"/><Relationship Id="rId205" Type="http://schemas.openxmlformats.org/officeDocument/2006/relationships/image" Target="../media/image215.png"/><Relationship Id="rId226" Type="http://schemas.openxmlformats.org/officeDocument/2006/relationships/image" Target="../media/image225.png"/><Relationship Id="rId107" Type="http://schemas.openxmlformats.org/officeDocument/2006/relationships/image" Target="../media/image167.png"/><Relationship Id="rId11" Type="http://schemas.openxmlformats.org/officeDocument/2006/relationships/customXml" Target="../ink/ink126.xml"/><Relationship Id="rId32" Type="http://schemas.openxmlformats.org/officeDocument/2006/relationships/image" Target="../media/image131.png"/><Relationship Id="rId53" Type="http://schemas.openxmlformats.org/officeDocument/2006/relationships/customXml" Target="../ink/ink147.xml"/><Relationship Id="rId74" Type="http://schemas.openxmlformats.org/officeDocument/2006/relationships/image" Target="../media/image152.png"/><Relationship Id="rId128" Type="http://schemas.openxmlformats.org/officeDocument/2006/relationships/customXml" Target="../ink/ink185.xml"/><Relationship Id="rId149" Type="http://schemas.openxmlformats.org/officeDocument/2006/relationships/image" Target="../media/image188.png"/><Relationship Id="rId5" Type="http://schemas.openxmlformats.org/officeDocument/2006/relationships/customXml" Target="../ink/ink123.xml"/><Relationship Id="rId95" Type="http://schemas.openxmlformats.org/officeDocument/2006/relationships/image" Target="../media/image113.png"/><Relationship Id="rId160" Type="http://schemas.openxmlformats.org/officeDocument/2006/relationships/customXml" Target="../ink/ink201.xml"/><Relationship Id="rId181" Type="http://schemas.openxmlformats.org/officeDocument/2006/relationships/image" Target="../media/image203.png"/><Relationship Id="rId216" Type="http://schemas.openxmlformats.org/officeDocument/2006/relationships/image" Target="../media/image220.png"/><Relationship Id="rId237" Type="http://schemas.openxmlformats.org/officeDocument/2006/relationships/customXml" Target="../ink/ink240.xml"/><Relationship Id="rId22" Type="http://schemas.openxmlformats.org/officeDocument/2006/relationships/image" Target="../media/image126.png"/><Relationship Id="rId43" Type="http://schemas.openxmlformats.org/officeDocument/2006/relationships/customXml" Target="../ink/ink142.xml"/><Relationship Id="rId64" Type="http://schemas.openxmlformats.org/officeDocument/2006/relationships/image" Target="../media/image147.png"/><Relationship Id="rId118" Type="http://schemas.openxmlformats.org/officeDocument/2006/relationships/customXml" Target="../ink/ink180.xml"/><Relationship Id="rId139" Type="http://schemas.openxmlformats.org/officeDocument/2006/relationships/image" Target="../media/image183.png"/><Relationship Id="rId85" Type="http://schemas.openxmlformats.org/officeDocument/2006/relationships/customXml" Target="../ink/ink163.xml"/><Relationship Id="rId150" Type="http://schemas.openxmlformats.org/officeDocument/2006/relationships/customXml" Target="../ink/ink196.xml"/><Relationship Id="rId171" Type="http://schemas.openxmlformats.org/officeDocument/2006/relationships/image" Target="../media/image198.png"/><Relationship Id="rId192" Type="http://schemas.openxmlformats.org/officeDocument/2006/relationships/customXml" Target="../ink/ink217.xml"/><Relationship Id="rId206" Type="http://schemas.openxmlformats.org/officeDocument/2006/relationships/customXml" Target="../ink/ink224.xml"/><Relationship Id="rId227" Type="http://schemas.openxmlformats.org/officeDocument/2006/relationships/customXml" Target="../ink/ink235.xml"/><Relationship Id="rId12" Type="http://schemas.openxmlformats.org/officeDocument/2006/relationships/image" Target="../media/image121.png"/><Relationship Id="rId33" Type="http://schemas.openxmlformats.org/officeDocument/2006/relationships/customXml" Target="../ink/ink137.xml"/><Relationship Id="rId108" Type="http://schemas.openxmlformats.org/officeDocument/2006/relationships/customXml" Target="../ink/ink175.xml"/><Relationship Id="rId129" Type="http://schemas.openxmlformats.org/officeDocument/2006/relationships/image" Target="../media/image178.png"/><Relationship Id="rId54" Type="http://schemas.openxmlformats.org/officeDocument/2006/relationships/image" Target="../media/image142.png"/><Relationship Id="rId75" Type="http://schemas.openxmlformats.org/officeDocument/2006/relationships/customXml" Target="../ink/ink158.xml"/><Relationship Id="rId96" Type="http://schemas.openxmlformats.org/officeDocument/2006/relationships/customXml" Target="../ink/ink169.xml"/><Relationship Id="rId140" Type="http://schemas.openxmlformats.org/officeDocument/2006/relationships/customXml" Target="../ink/ink191.xml"/><Relationship Id="rId161" Type="http://schemas.openxmlformats.org/officeDocument/2006/relationships/image" Target="../media/image110.png"/><Relationship Id="rId182" Type="http://schemas.openxmlformats.org/officeDocument/2006/relationships/customXml" Target="../ink/ink212.xml"/><Relationship Id="rId217" Type="http://schemas.openxmlformats.org/officeDocument/2006/relationships/customXml" Target="../ink/ink230.xml"/><Relationship Id="rId6" Type="http://schemas.openxmlformats.org/officeDocument/2006/relationships/image" Target="../media/image118.png"/><Relationship Id="rId238" Type="http://schemas.openxmlformats.org/officeDocument/2006/relationships/image" Target="../media/image231.png"/><Relationship Id="rId23" Type="http://schemas.openxmlformats.org/officeDocument/2006/relationships/customXml" Target="../ink/ink132.xml"/><Relationship Id="rId119" Type="http://schemas.openxmlformats.org/officeDocument/2006/relationships/image" Target="../media/image173.png"/><Relationship Id="rId44" Type="http://schemas.openxmlformats.org/officeDocument/2006/relationships/image" Target="../media/image137.png"/><Relationship Id="rId65" Type="http://schemas.openxmlformats.org/officeDocument/2006/relationships/customXml" Target="../ink/ink153.xml"/><Relationship Id="rId86" Type="http://schemas.openxmlformats.org/officeDocument/2006/relationships/image" Target="../media/image158.png"/><Relationship Id="rId130" Type="http://schemas.openxmlformats.org/officeDocument/2006/relationships/customXml" Target="../ink/ink186.xml"/><Relationship Id="rId151" Type="http://schemas.openxmlformats.org/officeDocument/2006/relationships/image" Target="../media/image189.png"/><Relationship Id="rId172" Type="http://schemas.openxmlformats.org/officeDocument/2006/relationships/customXml" Target="../ink/ink207.xml"/><Relationship Id="rId193" Type="http://schemas.openxmlformats.org/officeDocument/2006/relationships/image" Target="../media/image209.png"/><Relationship Id="rId207" Type="http://schemas.openxmlformats.org/officeDocument/2006/relationships/image" Target="../media/image216.png"/><Relationship Id="rId228" Type="http://schemas.openxmlformats.org/officeDocument/2006/relationships/image" Target="../media/image226.png"/><Relationship Id="rId13" Type="http://schemas.openxmlformats.org/officeDocument/2006/relationships/customXml" Target="../ink/ink127.xml"/><Relationship Id="rId109" Type="http://schemas.openxmlformats.org/officeDocument/2006/relationships/image" Target="../media/image168.png"/><Relationship Id="rId34" Type="http://schemas.openxmlformats.org/officeDocument/2006/relationships/image" Target="../media/image132.png"/><Relationship Id="rId55" Type="http://schemas.openxmlformats.org/officeDocument/2006/relationships/customXml" Target="../ink/ink148.xml"/><Relationship Id="rId76" Type="http://schemas.openxmlformats.org/officeDocument/2006/relationships/image" Target="../media/image153.png"/><Relationship Id="rId97" Type="http://schemas.openxmlformats.org/officeDocument/2006/relationships/image" Target="../media/image162.png"/><Relationship Id="rId120" Type="http://schemas.openxmlformats.org/officeDocument/2006/relationships/customXml" Target="../ink/ink181.xml"/><Relationship Id="rId141" Type="http://schemas.openxmlformats.org/officeDocument/2006/relationships/image" Target="../media/image184.png"/><Relationship Id="rId7" Type="http://schemas.openxmlformats.org/officeDocument/2006/relationships/customXml" Target="../ink/ink124.xml"/><Relationship Id="rId162" Type="http://schemas.openxmlformats.org/officeDocument/2006/relationships/customXml" Target="../ink/ink202.xml"/><Relationship Id="rId183" Type="http://schemas.openxmlformats.org/officeDocument/2006/relationships/image" Target="../media/image204.png"/><Relationship Id="rId218" Type="http://schemas.openxmlformats.org/officeDocument/2006/relationships/image" Target="../media/image221.png"/><Relationship Id="rId239" Type="http://schemas.openxmlformats.org/officeDocument/2006/relationships/customXml" Target="../ink/ink241.xml"/><Relationship Id="rId24" Type="http://schemas.openxmlformats.org/officeDocument/2006/relationships/image" Target="../media/image127.png"/><Relationship Id="rId45" Type="http://schemas.openxmlformats.org/officeDocument/2006/relationships/customXml" Target="../ink/ink143.xml"/><Relationship Id="rId66" Type="http://schemas.openxmlformats.org/officeDocument/2006/relationships/image" Target="../media/image148.png"/><Relationship Id="rId87" Type="http://schemas.openxmlformats.org/officeDocument/2006/relationships/customXml" Target="../ink/ink164.xml"/><Relationship Id="rId110" Type="http://schemas.openxmlformats.org/officeDocument/2006/relationships/customXml" Target="../ink/ink176.xml"/><Relationship Id="rId131" Type="http://schemas.openxmlformats.org/officeDocument/2006/relationships/image" Target="../media/image179.png"/><Relationship Id="rId152" Type="http://schemas.openxmlformats.org/officeDocument/2006/relationships/customXml" Target="../ink/ink197.xml"/><Relationship Id="rId173" Type="http://schemas.openxmlformats.org/officeDocument/2006/relationships/image" Target="../media/image199.png"/><Relationship Id="rId194" Type="http://schemas.openxmlformats.org/officeDocument/2006/relationships/customXml" Target="../ink/ink218.xml"/><Relationship Id="rId208" Type="http://schemas.openxmlformats.org/officeDocument/2006/relationships/customXml" Target="../ink/ink225.xml"/><Relationship Id="rId229" Type="http://schemas.openxmlformats.org/officeDocument/2006/relationships/customXml" Target="../ink/ink236.xml"/><Relationship Id="rId240" Type="http://schemas.openxmlformats.org/officeDocument/2006/relationships/image" Target="../media/image232.png"/><Relationship Id="rId14" Type="http://schemas.openxmlformats.org/officeDocument/2006/relationships/image" Target="../media/image122.png"/><Relationship Id="rId35" Type="http://schemas.openxmlformats.org/officeDocument/2006/relationships/customXml" Target="../ink/ink138.xml"/><Relationship Id="rId56" Type="http://schemas.openxmlformats.org/officeDocument/2006/relationships/image" Target="../media/image143.png"/><Relationship Id="rId77" Type="http://schemas.openxmlformats.org/officeDocument/2006/relationships/customXml" Target="../ink/ink159.xml"/><Relationship Id="rId100" Type="http://schemas.openxmlformats.org/officeDocument/2006/relationships/customXml" Target="../ink/ink171.xml"/><Relationship Id="rId8" Type="http://schemas.openxmlformats.org/officeDocument/2006/relationships/image" Target="../media/image119.png"/><Relationship Id="rId98" Type="http://schemas.openxmlformats.org/officeDocument/2006/relationships/customXml" Target="../ink/ink170.xml"/><Relationship Id="rId121" Type="http://schemas.openxmlformats.org/officeDocument/2006/relationships/image" Target="../media/image174.png"/><Relationship Id="rId142" Type="http://schemas.openxmlformats.org/officeDocument/2006/relationships/customXml" Target="../ink/ink192.xml"/><Relationship Id="rId163" Type="http://schemas.openxmlformats.org/officeDocument/2006/relationships/image" Target="../media/image194.png"/><Relationship Id="rId184" Type="http://schemas.openxmlformats.org/officeDocument/2006/relationships/customXml" Target="../ink/ink213.xml"/><Relationship Id="rId219" Type="http://schemas.openxmlformats.org/officeDocument/2006/relationships/customXml" Target="../ink/ink231.xml"/><Relationship Id="rId230" Type="http://schemas.openxmlformats.org/officeDocument/2006/relationships/image" Target="../media/image227.png"/><Relationship Id="rId25" Type="http://schemas.openxmlformats.org/officeDocument/2006/relationships/customXml" Target="../ink/ink133.xml"/><Relationship Id="rId46" Type="http://schemas.openxmlformats.org/officeDocument/2006/relationships/image" Target="../media/image138.png"/><Relationship Id="rId67" Type="http://schemas.openxmlformats.org/officeDocument/2006/relationships/customXml" Target="../ink/ink154.xml"/><Relationship Id="rId88" Type="http://schemas.openxmlformats.org/officeDocument/2006/relationships/image" Target="../media/image159.png"/><Relationship Id="rId111" Type="http://schemas.openxmlformats.org/officeDocument/2006/relationships/image" Target="../media/image169.png"/><Relationship Id="rId132" Type="http://schemas.openxmlformats.org/officeDocument/2006/relationships/customXml" Target="../ink/ink187.xml"/><Relationship Id="rId153" Type="http://schemas.openxmlformats.org/officeDocument/2006/relationships/image" Target="../media/image190.png"/><Relationship Id="rId174" Type="http://schemas.openxmlformats.org/officeDocument/2006/relationships/customXml" Target="../ink/ink208.xml"/><Relationship Id="rId195" Type="http://schemas.openxmlformats.org/officeDocument/2006/relationships/image" Target="../media/image210.png"/><Relationship Id="rId209" Type="http://schemas.openxmlformats.org/officeDocument/2006/relationships/image" Target="../media/image217.png"/><Relationship Id="rId220" Type="http://schemas.openxmlformats.org/officeDocument/2006/relationships/image" Target="../media/image222.png"/><Relationship Id="rId241" Type="http://schemas.openxmlformats.org/officeDocument/2006/relationships/customXml" Target="../ink/ink242.xml"/><Relationship Id="rId15" Type="http://schemas.openxmlformats.org/officeDocument/2006/relationships/customXml" Target="../ink/ink128.xml"/><Relationship Id="rId36" Type="http://schemas.openxmlformats.org/officeDocument/2006/relationships/image" Target="../media/image133.png"/><Relationship Id="rId57" Type="http://schemas.openxmlformats.org/officeDocument/2006/relationships/customXml" Target="../ink/ink149.xml"/><Relationship Id="rId106" Type="http://schemas.openxmlformats.org/officeDocument/2006/relationships/customXml" Target="../ink/ink174.xml"/><Relationship Id="rId127" Type="http://schemas.openxmlformats.org/officeDocument/2006/relationships/image" Target="../media/image177.png"/><Relationship Id="rId10" Type="http://schemas.openxmlformats.org/officeDocument/2006/relationships/image" Target="../media/image120.png"/><Relationship Id="rId31" Type="http://schemas.openxmlformats.org/officeDocument/2006/relationships/customXml" Target="../ink/ink136.xml"/><Relationship Id="rId52" Type="http://schemas.openxmlformats.org/officeDocument/2006/relationships/image" Target="../media/image141.png"/><Relationship Id="rId73" Type="http://schemas.openxmlformats.org/officeDocument/2006/relationships/customXml" Target="../ink/ink157.xml"/><Relationship Id="rId78" Type="http://schemas.openxmlformats.org/officeDocument/2006/relationships/image" Target="../media/image154.png"/><Relationship Id="rId94" Type="http://schemas.openxmlformats.org/officeDocument/2006/relationships/customXml" Target="../ink/ink168.xml"/><Relationship Id="rId99" Type="http://schemas.openxmlformats.org/officeDocument/2006/relationships/image" Target="../media/image163.png"/><Relationship Id="rId101" Type="http://schemas.openxmlformats.org/officeDocument/2006/relationships/image" Target="../media/image164.png"/><Relationship Id="rId122" Type="http://schemas.openxmlformats.org/officeDocument/2006/relationships/customXml" Target="../ink/ink182.xml"/><Relationship Id="rId143" Type="http://schemas.openxmlformats.org/officeDocument/2006/relationships/image" Target="../media/image185.png"/><Relationship Id="rId148" Type="http://schemas.openxmlformats.org/officeDocument/2006/relationships/customXml" Target="../ink/ink195.xml"/><Relationship Id="rId164" Type="http://schemas.openxmlformats.org/officeDocument/2006/relationships/customXml" Target="../ink/ink203.xml"/><Relationship Id="rId169" Type="http://schemas.openxmlformats.org/officeDocument/2006/relationships/image" Target="../media/image197.png"/><Relationship Id="rId185" Type="http://schemas.openxmlformats.org/officeDocument/2006/relationships/image" Target="../media/image205.png"/><Relationship Id="rId4" Type="http://schemas.openxmlformats.org/officeDocument/2006/relationships/image" Target="../media/image117.png"/><Relationship Id="rId9" Type="http://schemas.openxmlformats.org/officeDocument/2006/relationships/customXml" Target="../ink/ink125.xml"/><Relationship Id="rId180" Type="http://schemas.openxmlformats.org/officeDocument/2006/relationships/customXml" Target="../ink/ink211.xml"/><Relationship Id="rId210" Type="http://schemas.openxmlformats.org/officeDocument/2006/relationships/customXml" Target="../ink/ink226.xml"/><Relationship Id="rId215" Type="http://schemas.openxmlformats.org/officeDocument/2006/relationships/customXml" Target="../ink/ink229.xml"/><Relationship Id="rId236" Type="http://schemas.openxmlformats.org/officeDocument/2006/relationships/image" Target="../media/image230.png"/><Relationship Id="rId26" Type="http://schemas.openxmlformats.org/officeDocument/2006/relationships/image" Target="../media/image128.png"/><Relationship Id="rId231" Type="http://schemas.openxmlformats.org/officeDocument/2006/relationships/customXml" Target="../ink/ink237.xml"/><Relationship Id="rId47" Type="http://schemas.openxmlformats.org/officeDocument/2006/relationships/customXml" Target="../ink/ink144.xml"/><Relationship Id="rId68" Type="http://schemas.openxmlformats.org/officeDocument/2006/relationships/image" Target="../media/image149.png"/><Relationship Id="rId89" Type="http://schemas.openxmlformats.org/officeDocument/2006/relationships/customXml" Target="../ink/ink165.xml"/><Relationship Id="rId112" Type="http://schemas.openxmlformats.org/officeDocument/2006/relationships/customXml" Target="../ink/ink177.xml"/><Relationship Id="rId133" Type="http://schemas.openxmlformats.org/officeDocument/2006/relationships/image" Target="../media/image180.png"/><Relationship Id="rId154" Type="http://schemas.openxmlformats.org/officeDocument/2006/relationships/customXml" Target="../ink/ink198.xml"/><Relationship Id="rId175" Type="http://schemas.openxmlformats.org/officeDocument/2006/relationships/image" Target="../media/image200.png"/><Relationship Id="rId196" Type="http://schemas.openxmlformats.org/officeDocument/2006/relationships/customXml" Target="../ink/ink219.xml"/><Relationship Id="rId200" Type="http://schemas.openxmlformats.org/officeDocument/2006/relationships/customXml" Target="../ink/ink221.xml"/><Relationship Id="rId16" Type="http://schemas.openxmlformats.org/officeDocument/2006/relationships/image" Target="../media/image123.png"/><Relationship Id="rId221" Type="http://schemas.openxmlformats.org/officeDocument/2006/relationships/customXml" Target="../ink/ink232.xml"/><Relationship Id="rId242" Type="http://schemas.openxmlformats.org/officeDocument/2006/relationships/image" Target="../media/image233.png"/><Relationship Id="rId37" Type="http://schemas.openxmlformats.org/officeDocument/2006/relationships/customXml" Target="../ink/ink139.xml"/><Relationship Id="rId58" Type="http://schemas.openxmlformats.org/officeDocument/2006/relationships/image" Target="../media/image144.png"/><Relationship Id="rId79" Type="http://schemas.openxmlformats.org/officeDocument/2006/relationships/customXml" Target="../ink/ink160.xml"/><Relationship Id="rId102" Type="http://schemas.openxmlformats.org/officeDocument/2006/relationships/customXml" Target="../ink/ink172.xml"/><Relationship Id="rId123" Type="http://schemas.openxmlformats.org/officeDocument/2006/relationships/image" Target="../media/image175.png"/><Relationship Id="rId144" Type="http://schemas.openxmlformats.org/officeDocument/2006/relationships/customXml" Target="../ink/ink193.xml"/><Relationship Id="rId90" Type="http://schemas.openxmlformats.org/officeDocument/2006/relationships/customXml" Target="../ink/ink166.xml"/><Relationship Id="rId165" Type="http://schemas.openxmlformats.org/officeDocument/2006/relationships/image" Target="../media/image195.png"/><Relationship Id="rId186" Type="http://schemas.openxmlformats.org/officeDocument/2006/relationships/customXml" Target="../ink/ink214.xml"/><Relationship Id="rId211" Type="http://schemas.openxmlformats.org/officeDocument/2006/relationships/customXml" Target="../ink/ink227.xml"/><Relationship Id="rId232" Type="http://schemas.openxmlformats.org/officeDocument/2006/relationships/image" Target="../media/image228.png"/><Relationship Id="rId27" Type="http://schemas.openxmlformats.org/officeDocument/2006/relationships/customXml" Target="../ink/ink134.xml"/><Relationship Id="rId48" Type="http://schemas.openxmlformats.org/officeDocument/2006/relationships/image" Target="../media/image139.png"/><Relationship Id="rId69" Type="http://schemas.openxmlformats.org/officeDocument/2006/relationships/customXml" Target="../ink/ink155.xml"/><Relationship Id="rId113" Type="http://schemas.openxmlformats.org/officeDocument/2006/relationships/image" Target="../media/image170.png"/><Relationship Id="rId134" Type="http://schemas.openxmlformats.org/officeDocument/2006/relationships/customXml" Target="../ink/ink188.xml"/><Relationship Id="rId80" Type="http://schemas.openxmlformats.org/officeDocument/2006/relationships/image" Target="../media/image155.png"/><Relationship Id="rId155" Type="http://schemas.openxmlformats.org/officeDocument/2006/relationships/image" Target="../media/image191.png"/><Relationship Id="rId176" Type="http://schemas.openxmlformats.org/officeDocument/2006/relationships/customXml" Target="../ink/ink209.xml"/><Relationship Id="rId197" Type="http://schemas.openxmlformats.org/officeDocument/2006/relationships/image" Target="../media/image211.png"/><Relationship Id="rId201" Type="http://schemas.openxmlformats.org/officeDocument/2006/relationships/image" Target="../media/image213.png"/><Relationship Id="rId222" Type="http://schemas.openxmlformats.org/officeDocument/2006/relationships/image" Target="../media/image223.png"/><Relationship Id="rId17" Type="http://schemas.openxmlformats.org/officeDocument/2006/relationships/customXml" Target="../ink/ink129.xml"/><Relationship Id="rId38" Type="http://schemas.openxmlformats.org/officeDocument/2006/relationships/image" Target="../media/image134.png"/><Relationship Id="rId59" Type="http://schemas.openxmlformats.org/officeDocument/2006/relationships/customXml" Target="../ink/ink150.xml"/><Relationship Id="rId103" Type="http://schemas.openxmlformats.org/officeDocument/2006/relationships/image" Target="../media/image165.png"/><Relationship Id="rId124" Type="http://schemas.openxmlformats.org/officeDocument/2006/relationships/customXml" Target="../ink/ink183.xml"/><Relationship Id="rId70" Type="http://schemas.openxmlformats.org/officeDocument/2006/relationships/image" Target="../media/image150.png"/><Relationship Id="rId91" Type="http://schemas.openxmlformats.org/officeDocument/2006/relationships/image" Target="../media/image160.png"/><Relationship Id="rId145" Type="http://schemas.openxmlformats.org/officeDocument/2006/relationships/image" Target="../media/image186.png"/><Relationship Id="rId166" Type="http://schemas.openxmlformats.org/officeDocument/2006/relationships/customXml" Target="../ink/ink204.xml"/><Relationship Id="rId187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218.png"/><Relationship Id="rId233" Type="http://schemas.openxmlformats.org/officeDocument/2006/relationships/customXml" Target="../ink/ink238.xml"/><Relationship Id="rId28" Type="http://schemas.openxmlformats.org/officeDocument/2006/relationships/image" Target="../media/image129.png"/><Relationship Id="rId49" Type="http://schemas.openxmlformats.org/officeDocument/2006/relationships/customXml" Target="../ink/ink145.xml"/><Relationship Id="rId114" Type="http://schemas.openxmlformats.org/officeDocument/2006/relationships/customXml" Target="../ink/ink178.xml"/><Relationship Id="rId60" Type="http://schemas.openxmlformats.org/officeDocument/2006/relationships/image" Target="../media/image145.png"/><Relationship Id="rId81" Type="http://schemas.openxmlformats.org/officeDocument/2006/relationships/customXml" Target="../ink/ink161.xml"/><Relationship Id="rId135" Type="http://schemas.openxmlformats.org/officeDocument/2006/relationships/image" Target="../media/image181.png"/><Relationship Id="rId156" Type="http://schemas.openxmlformats.org/officeDocument/2006/relationships/customXml" Target="../ink/ink199.xml"/><Relationship Id="rId177" Type="http://schemas.openxmlformats.org/officeDocument/2006/relationships/image" Target="../media/image201.png"/><Relationship Id="rId198" Type="http://schemas.openxmlformats.org/officeDocument/2006/relationships/customXml" Target="../ink/ink220.xml"/><Relationship Id="rId202" Type="http://schemas.openxmlformats.org/officeDocument/2006/relationships/customXml" Target="../ink/ink222.xml"/><Relationship Id="rId223" Type="http://schemas.openxmlformats.org/officeDocument/2006/relationships/customXml" Target="../ink/ink233.xml"/><Relationship Id="rId18" Type="http://schemas.openxmlformats.org/officeDocument/2006/relationships/image" Target="../media/image124.png"/><Relationship Id="rId39" Type="http://schemas.openxmlformats.org/officeDocument/2006/relationships/customXml" Target="../ink/ink140.xml"/><Relationship Id="rId50" Type="http://schemas.openxmlformats.org/officeDocument/2006/relationships/image" Target="../media/image140.png"/><Relationship Id="rId104" Type="http://schemas.openxmlformats.org/officeDocument/2006/relationships/customXml" Target="../ink/ink173.xml"/><Relationship Id="rId125" Type="http://schemas.openxmlformats.org/officeDocument/2006/relationships/image" Target="../media/image176.png"/><Relationship Id="rId146" Type="http://schemas.openxmlformats.org/officeDocument/2006/relationships/customXml" Target="../ink/ink194.xml"/><Relationship Id="rId167" Type="http://schemas.openxmlformats.org/officeDocument/2006/relationships/image" Target="../media/image196.png"/><Relationship Id="rId188" Type="http://schemas.openxmlformats.org/officeDocument/2006/relationships/customXml" Target="../ink/ink215.xml"/><Relationship Id="rId71" Type="http://schemas.openxmlformats.org/officeDocument/2006/relationships/customXml" Target="../ink/ink156.xml"/><Relationship Id="rId92" Type="http://schemas.openxmlformats.org/officeDocument/2006/relationships/customXml" Target="../ink/ink167.xml"/><Relationship Id="rId213" Type="http://schemas.openxmlformats.org/officeDocument/2006/relationships/customXml" Target="../ink/ink228.xml"/><Relationship Id="rId234" Type="http://schemas.openxmlformats.org/officeDocument/2006/relationships/image" Target="../media/image229.png"/><Relationship Id="rId2" Type="http://schemas.openxmlformats.org/officeDocument/2006/relationships/notesSlide" Target="../notesSlides/notesSlide53.xml"/><Relationship Id="rId29" Type="http://schemas.openxmlformats.org/officeDocument/2006/relationships/customXml" Target="../ink/ink135.xml"/><Relationship Id="rId40" Type="http://schemas.openxmlformats.org/officeDocument/2006/relationships/image" Target="../media/image135.png"/><Relationship Id="rId115" Type="http://schemas.openxmlformats.org/officeDocument/2006/relationships/image" Target="../media/image171.png"/><Relationship Id="rId136" Type="http://schemas.openxmlformats.org/officeDocument/2006/relationships/customXml" Target="../ink/ink189.xml"/><Relationship Id="rId157" Type="http://schemas.openxmlformats.org/officeDocument/2006/relationships/image" Target="../media/image192.png"/><Relationship Id="rId178" Type="http://schemas.openxmlformats.org/officeDocument/2006/relationships/customXml" Target="../ink/ink210.xml"/><Relationship Id="rId61" Type="http://schemas.openxmlformats.org/officeDocument/2006/relationships/customXml" Target="../ink/ink151.xml"/><Relationship Id="rId82" Type="http://schemas.openxmlformats.org/officeDocument/2006/relationships/image" Target="../media/image156.png"/><Relationship Id="rId199" Type="http://schemas.openxmlformats.org/officeDocument/2006/relationships/image" Target="../media/image212.png"/><Relationship Id="rId203" Type="http://schemas.openxmlformats.org/officeDocument/2006/relationships/image" Target="../media/image214.png"/><Relationship Id="rId19" Type="http://schemas.openxmlformats.org/officeDocument/2006/relationships/customXml" Target="../ink/ink130.xml"/><Relationship Id="rId224" Type="http://schemas.openxmlformats.org/officeDocument/2006/relationships/image" Target="../media/image224.png"/><Relationship Id="rId30" Type="http://schemas.openxmlformats.org/officeDocument/2006/relationships/image" Target="../media/image130.png"/><Relationship Id="rId105" Type="http://schemas.openxmlformats.org/officeDocument/2006/relationships/image" Target="../media/image166.png"/><Relationship Id="rId126" Type="http://schemas.openxmlformats.org/officeDocument/2006/relationships/customXml" Target="../ink/ink184.xml"/><Relationship Id="rId147" Type="http://schemas.openxmlformats.org/officeDocument/2006/relationships/image" Target="../media/image187.png"/><Relationship Id="rId168" Type="http://schemas.openxmlformats.org/officeDocument/2006/relationships/customXml" Target="../ink/ink205.xml"/><Relationship Id="rId51" Type="http://schemas.openxmlformats.org/officeDocument/2006/relationships/customXml" Target="../ink/ink146.xml"/><Relationship Id="rId72" Type="http://schemas.openxmlformats.org/officeDocument/2006/relationships/image" Target="../media/image151.png"/><Relationship Id="rId93" Type="http://schemas.openxmlformats.org/officeDocument/2006/relationships/image" Target="../media/image161.png"/><Relationship Id="rId189" Type="http://schemas.openxmlformats.org/officeDocument/2006/relationships/image" Target="../media/image207.png"/><Relationship Id="rId3" Type="http://schemas.openxmlformats.org/officeDocument/2006/relationships/customXml" Target="../ink/ink122.xml"/><Relationship Id="rId214" Type="http://schemas.openxmlformats.org/officeDocument/2006/relationships/image" Target="../media/image219.png"/><Relationship Id="rId235" Type="http://schemas.openxmlformats.org/officeDocument/2006/relationships/customXml" Target="../ink/ink239.xml"/><Relationship Id="rId116" Type="http://schemas.openxmlformats.org/officeDocument/2006/relationships/customXml" Target="../ink/ink179.xml"/><Relationship Id="rId137" Type="http://schemas.openxmlformats.org/officeDocument/2006/relationships/image" Target="../media/image182.png"/><Relationship Id="rId158" Type="http://schemas.openxmlformats.org/officeDocument/2006/relationships/customXml" Target="../ink/ink200.xml"/><Relationship Id="rId20" Type="http://schemas.openxmlformats.org/officeDocument/2006/relationships/image" Target="../media/image125.png"/><Relationship Id="rId41" Type="http://schemas.openxmlformats.org/officeDocument/2006/relationships/customXml" Target="../ink/ink141.xml"/><Relationship Id="rId62" Type="http://schemas.openxmlformats.org/officeDocument/2006/relationships/image" Target="../media/image146.png"/><Relationship Id="rId83" Type="http://schemas.openxmlformats.org/officeDocument/2006/relationships/customXml" Target="../ink/ink162.xml"/><Relationship Id="rId179" Type="http://schemas.openxmlformats.org/officeDocument/2006/relationships/image" Target="../media/image202.png"/><Relationship Id="rId190" Type="http://schemas.openxmlformats.org/officeDocument/2006/relationships/customXml" Target="../ink/ink216.xml"/><Relationship Id="rId204" Type="http://schemas.openxmlformats.org/officeDocument/2006/relationships/customXml" Target="../ink/ink223.xml"/><Relationship Id="rId225" Type="http://schemas.openxmlformats.org/officeDocument/2006/relationships/customXml" Target="../ink/ink234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.png"/><Relationship Id="rId299" Type="http://schemas.openxmlformats.org/officeDocument/2006/relationships/customXml" Target="../ink/ink393.xml"/><Relationship Id="rId21" Type="http://schemas.openxmlformats.org/officeDocument/2006/relationships/customXml" Target="../ink/ink252.xml"/><Relationship Id="rId63" Type="http://schemas.openxmlformats.org/officeDocument/2006/relationships/customXml" Target="../ink/ink273.xml"/><Relationship Id="rId159" Type="http://schemas.openxmlformats.org/officeDocument/2006/relationships/image" Target="../media/image193.png"/><Relationship Id="rId324" Type="http://schemas.openxmlformats.org/officeDocument/2006/relationships/image" Target="../media/image273.png"/><Relationship Id="rId170" Type="http://schemas.openxmlformats.org/officeDocument/2006/relationships/customXml" Target="../ink/ink327.xml"/><Relationship Id="rId226" Type="http://schemas.openxmlformats.org/officeDocument/2006/relationships/image" Target="../media/image225.png"/><Relationship Id="rId268" Type="http://schemas.openxmlformats.org/officeDocument/2006/relationships/image" Target="../media/image246.png"/><Relationship Id="rId32" Type="http://schemas.openxmlformats.org/officeDocument/2006/relationships/image" Target="../media/image131.png"/><Relationship Id="rId74" Type="http://schemas.openxmlformats.org/officeDocument/2006/relationships/image" Target="../media/image152.png"/><Relationship Id="rId128" Type="http://schemas.openxmlformats.org/officeDocument/2006/relationships/customXml" Target="../ink/ink306.xml"/><Relationship Id="rId5" Type="http://schemas.openxmlformats.org/officeDocument/2006/relationships/customXml" Target="../ink/ink244.xml"/><Relationship Id="rId181" Type="http://schemas.openxmlformats.org/officeDocument/2006/relationships/image" Target="../media/image203.png"/><Relationship Id="rId237" Type="http://schemas.openxmlformats.org/officeDocument/2006/relationships/customXml" Target="../ink/ink361.xml"/><Relationship Id="rId279" Type="http://schemas.openxmlformats.org/officeDocument/2006/relationships/image" Target="../media/image251.png"/><Relationship Id="rId43" Type="http://schemas.openxmlformats.org/officeDocument/2006/relationships/customXml" Target="../ink/ink263.xml"/><Relationship Id="rId139" Type="http://schemas.openxmlformats.org/officeDocument/2006/relationships/image" Target="../media/image183.png"/><Relationship Id="rId290" Type="http://schemas.openxmlformats.org/officeDocument/2006/relationships/image" Target="../media/image256.png"/><Relationship Id="rId304" Type="http://schemas.openxmlformats.org/officeDocument/2006/relationships/image" Target="../media/image263.png"/><Relationship Id="rId85" Type="http://schemas.openxmlformats.org/officeDocument/2006/relationships/customXml" Target="../ink/ink284.xml"/><Relationship Id="rId150" Type="http://schemas.openxmlformats.org/officeDocument/2006/relationships/customXml" Target="../ink/ink317.xml"/><Relationship Id="rId192" Type="http://schemas.openxmlformats.org/officeDocument/2006/relationships/customXml" Target="../ink/ink338.xml"/><Relationship Id="rId206" Type="http://schemas.openxmlformats.org/officeDocument/2006/relationships/customXml" Target="../ink/ink345.xml"/><Relationship Id="rId248" Type="http://schemas.openxmlformats.org/officeDocument/2006/relationships/image" Target="../media/image236.png"/><Relationship Id="rId12" Type="http://schemas.openxmlformats.org/officeDocument/2006/relationships/image" Target="../media/image121.png"/><Relationship Id="rId108" Type="http://schemas.openxmlformats.org/officeDocument/2006/relationships/customXml" Target="../ink/ink296.xml"/><Relationship Id="rId315" Type="http://schemas.openxmlformats.org/officeDocument/2006/relationships/customXml" Target="../ink/ink401.xml"/><Relationship Id="rId54" Type="http://schemas.openxmlformats.org/officeDocument/2006/relationships/image" Target="../media/image142.png"/><Relationship Id="rId96" Type="http://schemas.openxmlformats.org/officeDocument/2006/relationships/customXml" Target="../ink/ink290.xml"/><Relationship Id="rId161" Type="http://schemas.openxmlformats.org/officeDocument/2006/relationships/image" Target="../media/image110.png"/><Relationship Id="rId217" Type="http://schemas.openxmlformats.org/officeDocument/2006/relationships/customXml" Target="../ink/ink351.xml"/><Relationship Id="rId259" Type="http://schemas.openxmlformats.org/officeDocument/2006/relationships/customXml" Target="../ink/ink372.xml"/><Relationship Id="rId23" Type="http://schemas.openxmlformats.org/officeDocument/2006/relationships/customXml" Target="../ink/ink253.xml"/><Relationship Id="rId119" Type="http://schemas.openxmlformats.org/officeDocument/2006/relationships/image" Target="../media/image173.png"/><Relationship Id="rId270" Type="http://schemas.openxmlformats.org/officeDocument/2006/relationships/image" Target="../media/image247.png"/><Relationship Id="rId326" Type="http://schemas.openxmlformats.org/officeDocument/2006/relationships/image" Target="../media/image274.png"/><Relationship Id="rId65" Type="http://schemas.openxmlformats.org/officeDocument/2006/relationships/customXml" Target="../ink/ink274.xml"/><Relationship Id="rId130" Type="http://schemas.openxmlformats.org/officeDocument/2006/relationships/customXml" Target="../ink/ink307.xml"/><Relationship Id="rId172" Type="http://schemas.openxmlformats.org/officeDocument/2006/relationships/customXml" Target="../ink/ink328.xml"/><Relationship Id="rId228" Type="http://schemas.openxmlformats.org/officeDocument/2006/relationships/image" Target="../media/image226.png"/><Relationship Id="rId281" Type="http://schemas.openxmlformats.org/officeDocument/2006/relationships/image" Target="../media/image252.png"/><Relationship Id="rId34" Type="http://schemas.openxmlformats.org/officeDocument/2006/relationships/image" Target="../media/image132.png"/><Relationship Id="rId76" Type="http://schemas.openxmlformats.org/officeDocument/2006/relationships/image" Target="../media/image153.png"/><Relationship Id="rId141" Type="http://schemas.openxmlformats.org/officeDocument/2006/relationships/image" Target="../media/image184.png"/><Relationship Id="rId7" Type="http://schemas.openxmlformats.org/officeDocument/2006/relationships/customXml" Target="../ink/ink245.xml"/><Relationship Id="rId183" Type="http://schemas.openxmlformats.org/officeDocument/2006/relationships/image" Target="../media/image204.png"/><Relationship Id="rId239" Type="http://schemas.openxmlformats.org/officeDocument/2006/relationships/customXml" Target="../ink/ink362.xml"/><Relationship Id="rId250" Type="http://schemas.openxmlformats.org/officeDocument/2006/relationships/image" Target="../media/image237.png"/><Relationship Id="rId292" Type="http://schemas.openxmlformats.org/officeDocument/2006/relationships/image" Target="../media/image257.png"/><Relationship Id="rId306" Type="http://schemas.openxmlformats.org/officeDocument/2006/relationships/image" Target="../media/image264.png"/><Relationship Id="rId24" Type="http://schemas.openxmlformats.org/officeDocument/2006/relationships/image" Target="../media/image127.png"/><Relationship Id="rId45" Type="http://schemas.openxmlformats.org/officeDocument/2006/relationships/customXml" Target="../ink/ink264.xml"/><Relationship Id="rId66" Type="http://schemas.openxmlformats.org/officeDocument/2006/relationships/image" Target="../media/image148.png"/><Relationship Id="rId87" Type="http://schemas.openxmlformats.org/officeDocument/2006/relationships/customXml" Target="../ink/ink285.xml"/><Relationship Id="rId110" Type="http://schemas.openxmlformats.org/officeDocument/2006/relationships/customXml" Target="../ink/ink297.xml"/><Relationship Id="rId131" Type="http://schemas.openxmlformats.org/officeDocument/2006/relationships/image" Target="../media/image179.png"/><Relationship Id="rId327" Type="http://schemas.openxmlformats.org/officeDocument/2006/relationships/customXml" Target="../ink/ink407.xml"/><Relationship Id="rId152" Type="http://schemas.openxmlformats.org/officeDocument/2006/relationships/customXml" Target="../ink/ink318.xml"/><Relationship Id="rId173" Type="http://schemas.openxmlformats.org/officeDocument/2006/relationships/image" Target="../media/image199.png"/><Relationship Id="rId194" Type="http://schemas.openxmlformats.org/officeDocument/2006/relationships/customXml" Target="../ink/ink339.xml"/><Relationship Id="rId208" Type="http://schemas.openxmlformats.org/officeDocument/2006/relationships/customXml" Target="../ink/ink346.xml"/><Relationship Id="rId229" Type="http://schemas.openxmlformats.org/officeDocument/2006/relationships/customXml" Target="../ink/ink357.xml"/><Relationship Id="rId240" Type="http://schemas.openxmlformats.org/officeDocument/2006/relationships/image" Target="../media/image232.png"/><Relationship Id="rId261" Type="http://schemas.openxmlformats.org/officeDocument/2006/relationships/customXml" Target="../ink/ink373.xml"/><Relationship Id="rId14" Type="http://schemas.openxmlformats.org/officeDocument/2006/relationships/image" Target="../media/image122.png"/><Relationship Id="rId35" Type="http://schemas.openxmlformats.org/officeDocument/2006/relationships/customXml" Target="../ink/ink259.xml"/><Relationship Id="rId56" Type="http://schemas.openxmlformats.org/officeDocument/2006/relationships/image" Target="../media/image143.png"/><Relationship Id="rId77" Type="http://schemas.openxmlformats.org/officeDocument/2006/relationships/customXml" Target="../ink/ink280.xml"/><Relationship Id="rId100" Type="http://schemas.openxmlformats.org/officeDocument/2006/relationships/customXml" Target="../ink/ink292.xml"/><Relationship Id="rId282" Type="http://schemas.openxmlformats.org/officeDocument/2006/relationships/customXml" Target="../ink/ink384.xml"/><Relationship Id="rId317" Type="http://schemas.openxmlformats.org/officeDocument/2006/relationships/customXml" Target="../ink/ink402.xml"/><Relationship Id="rId8" Type="http://schemas.openxmlformats.org/officeDocument/2006/relationships/image" Target="../media/image119.png"/><Relationship Id="rId98" Type="http://schemas.openxmlformats.org/officeDocument/2006/relationships/customXml" Target="../ink/ink291.xml"/><Relationship Id="rId121" Type="http://schemas.openxmlformats.org/officeDocument/2006/relationships/image" Target="../media/image174.png"/><Relationship Id="rId142" Type="http://schemas.openxmlformats.org/officeDocument/2006/relationships/customXml" Target="../ink/ink313.xml"/><Relationship Id="rId163" Type="http://schemas.openxmlformats.org/officeDocument/2006/relationships/image" Target="../media/image194.png"/><Relationship Id="rId184" Type="http://schemas.openxmlformats.org/officeDocument/2006/relationships/customXml" Target="../ink/ink334.xml"/><Relationship Id="rId219" Type="http://schemas.openxmlformats.org/officeDocument/2006/relationships/customXml" Target="../ink/ink352.xml"/><Relationship Id="rId230" Type="http://schemas.openxmlformats.org/officeDocument/2006/relationships/image" Target="../media/image227.png"/><Relationship Id="rId251" Type="http://schemas.openxmlformats.org/officeDocument/2006/relationships/customXml" Target="../ink/ink368.xml"/><Relationship Id="rId25" Type="http://schemas.openxmlformats.org/officeDocument/2006/relationships/customXml" Target="../ink/ink254.xml"/><Relationship Id="rId46" Type="http://schemas.openxmlformats.org/officeDocument/2006/relationships/image" Target="../media/image138.png"/><Relationship Id="rId67" Type="http://schemas.openxmlformats.org/officeDocument/2006/relationships/customXml" Target="../ink/ink275.xml"/><Relationship Id="rId272" Type="http://schemas.openxmlformats.org/officeDocument/2006/relationships/image" Target="../media/image248.png"/><Relationship Id="rId293" Type="http://schemas.openxmlformats.org/officeDocument/2006/relationships/customXml" Target="../ink/ink390.xml"/><Relationship Id="rId307" Type="http://schemas.openxmlformats.org/officeDocument/2006/relationships/customXml" Target="../ink/ink397.xml"/><Relationship Id="rId328" Type="http://schemas.openxmlformats.org/officeDocument/2006/relationships/customXml" Target="../ink/ink408.xml"/><Relationship Id="rId88" Type="http://schemas.openxmlformats.org/officeDocument/2006/relationships/image" Target="../media/image159.png"/><Relationship Id="rId111" Type="http://schemas.openxmlformats.org/officeDocument/2006/relationships/image" Target="../media/image169.png"/><Relationship Id="rId132" Type="http://schemas.openxmlformats.org/officeDocument/2006/relationships/customXml" Target="../ink/ink308.xml"/><Relationship Id="rId153" Type="http://schemas.openxmlformats.org/officeDocument/2006/relationships/image" Target="../media/image190.png"/><Relationship Id="rId174" Type="http://schemas.openxmlformats.org/officeDocument/2006/relationships/customXml" Target="../ink/ink329.xml"/><Relationship Id="rId195" Type="http://schemas.openxmlformats.org/officeDocument/2006/relationships/image" Target="../media/image210.png"/><Relationship Id="rId209" Type="http://schemas.openxmlformats.org/officeDocument/2006/relationships/image" Target="../media/image217.png"/><Relationship Id="rId220" Type="http://schemas.openxmlformats.org/officeDocument/2006/relationships/image" Target="../media/image222.png"/><Relationship Id="rId241" Type="http://schemas.openxmlformats.org/officeDocument/2006/relationships/customXml" Target="../ink/ink363.xml"/><Relationship Id="rId15" Type="http://schemas.openxmlformats.org/officeDocument/2006/relationships/customXml" Target="../ink/ink249.xml"/><Relationship Id="rId36" Type="http://schemas.openxmlformats.org/officeDocument/2006/relationships/image" Target="../media/image133.png"/><Relationship Id="rId57" Type="http://schemas.openxmlformats.org/officeDocument/2006/relationships/customXml" Target="../ink/ink270.xml"/><Relationship Id="rId262" Type="http://schemas.openxmlformats.org/officeDocument/2006/relationships/image" Target="../media/image243.png"/><Relationship Id="rId283" Type="http://schemas.openxmlformats.org/officeDocument/2006/relationships/image" Target="../media/image253.png"/><Relationship Id="rId318" Type="http://schemas.openxmlformats.org/officeDocument/2006/relationships/image" Target="../media/image270.png"/><Relationship Id="rId78" Type="http://schemas.openxmlformats.org/officeDocument/2006/relationships/image" Target="../media/image154.png"/><Relationship Id="rId99" Type="http://schemas.openxmlformats.org/officeDocument/2006/relationships/image" Target="../media/image163.png"/><Relationship Id="rId101" Type="http://schemas.openxmlformats.org/officeDocument/2006/relationships/image" Target="../media/image164.png"/><Relationship Id="rId122" Type="http://schemas.openxmlformats.org/officeDocument/2006/relationships/customXml" Target="../ink/ink303.xml"/><Relationship Id="rId143" Type="http://schemas.openxmlformats.org/officeDocument/2006/relationships/image" Target="../media/image185.png"/><Relationship Id="rId164" Type="http://schemas.openxmlformats.org/officeDocument/2006/relationships/customXml" Target="../ink/ink324.xml"/><Relationship Id="rId185" Type="http://schemas.openxmlformats.org/officeDocument/2006/relationships/image" Target="../media/image205.png"/><Relationship Id="rId9" Type="http://schemas.openxmlformats.org/officeDocument/2006/relationships/customXml" Target="../ink/ink246.xml"/><Relationship Id="rId210" Type="http://schemas.openxmlformats.org/officeDocument/2006/relationships/customXml" Target="../ink/ink347.xml"/><Relationship Id="rId26" Type="http://schemas.openxmlformats.org/officeDocument/2006/relationships/image" Target="../media/image128.png"/><Relationship Id="rId231" Type="http://schemas.openxmlformats.org/officeDocument/2006/relationships/customXml" Target="../ink/ink358.xml"/><Relationship Id="rId252" Type="http://schemas.openxmlformats.org/officeDocument/2006/relationships/image" Target="../media/image238.png"/><Relationship Id="rId273" Type="http://schemas.openxmlformats.org/officeDocument/2006/relationships/customXml" Target="../ink/ink379.xml"/><Relationship Id="rId294" Type="http://schemas.openxmlformats.org/officeDocument/2006/relationships/image" Target="../media/image258.png"/><Relationship Id="rId308" Type="http://schemas.openxmlformats.org/officeDocument/2006/relationships/image" Target="../media/image265.png"/><Relationship Id="rId329" Type="http://schemas.openxmlformats.org/officeDocument/2006/relationships/image" Target="../media/image275.png"/><Relationship Id="rId47" Type="http://schemas.openxmlformats.org/officeDocument/2006/relationships/customXml" Target="../ink/ink265.xml"/><Relationship Id="rId68" Type="http://schemas.openxmlformats.org/officeDocument/2006/relationships/image" Target="../media/image149.png"/><Relationship Id="rId89" Type="http://schemas.openxmlformats.org/officeDocument/2006/relationships/customXml" Target="../ink/ink286.xml"/><Relationship Id="rId112" Type="http://schemas.openxmlformats.org/officeDocument/2006/relationships/customXml" Target="../ink/ink298.xml"/><Relationship Id="rId133" Type="http://schemas.openxmlformats.org/officeDocument/2006/relationships/image" Target="../media/image180.png"/><Relationship Id="rId154" Type="http://schemas.openxmlformats.org/officeDocument/2006/relationships/customXml" Target="../ink/ink319.xml"/><Relationship Id="rId175" Type="http://schemas.openxmlformats.org/officeDocument/2006/relationships/image" Target="../media/image200.png"/><Relationship Id="rId196" Type="http://schemas.openxmlformats.org/officeDocument/2006/relationships/customXml" Target="../ink/ink340.xml"/><Relationship Id="rId200" Type="http://schemas.openxmlformats.org/officeDocument/2006/relationships/customXml" Target="../ink/ink342.xml"/><Relationship Id="rId16" Type="http://schemas.openxmlformats.org/officeDocument/2006/relationships/image" Target="../media/image123.png"/><Relationship Id="rId221" Type="http://schemas.openxmlformats.org/officeDocument/2006/relationships/customXml" Target="../ink/ink353.xml"/><Relationship Id="rId242" Type="http://schemas.openxmlformats.org/officeDocument/2006/relationships/image" Target="../media/image233.png"/><Relationship Id="rId263" Type="http://schemas.openxmlformats.org/officeDocument/2006/relationships/customXml" Target="../ink/ink374.xml"/><Relationship Id="rId284" Type="http://schemas.openxmlformats.org/officeDocument/2006/relationships/customXml" Target="../ink/ink385.xml"/><Relationship Id="rId319" Type="http://schemas.openxmlformats.org/officeDocument/2006/relationships/customXml" Target="../ink/ink403.xml"/><Relationship Id="rId37" Type="http://schemas.openxmlformats.org/officeDocument/2006/relationships/customXml" Target="../ink/ink260.xml"/><Relationship Id="rId58" Type="http://schemas.openxmlformats.org/officeDocument/2006/relationships/image" Target="../media/image144.png"/><Relationship Id="rId79" Type="http://schemas.openxmlformats.org/officeDocument/2006/relationships/customXml" Target="../ink/ink281.xml"/><Relationship Id="rId102" Type="http://schemas.openxmlformats.org/officeDocument/2006/relationships/customXml" Target="../ink/ink293.xml"/><Relationship Id="rId123" Type="http://schemas.openxmlformats.org/officeDocument/2006/relationships/image" Target="../media/image175.png"/><Relationship Id="rId144" Type="http://schemas.openxmlformats.org/officeDocument/2006/relationships/customXml" Target="../ink/ink314.xml"/><Relationship Id="rId330" Type="http://schemas.openxmlformats.org/officeDocument/2006/relationships/customXml" Target="../ink/ink409.xml"/><Relationship Id="rId90" Type="http://schemas.openxmlformats.org/officeDocument/2006/relationships/customXml" Target="../ink/ink287.xml"/><Relationship Id="rId165" Type="http://schemas.openxmlformats.org/officeDocument/2006/relationships/image" Target="../media/image195.png"/><Relationship Id="rId186" Type="http://schemas.openxmlformats.org/officeDocument/2006/relationships/customXml" Target="../ink/ink335.xml"/><Relationship Id="rId211" Type="http://schemas.openxmlformats.org/officeDocument/2006/relationships/customXml" Target="../ink/ink348.xml"/><Relationship Id="rId232" Type="http://schemas.openxmlformats.org/officeDocument/2006/relationships/image" Target="../media/image228.png"/><Relationship Id="rId253" Type="http://schemas.openxmlformats.org/officeDocument/2006/relationships/customXml" Target="../ink/ink369.xml"/><Relationship Id="rId274" Type="http://schemas.openxmlformats.org/officeDocument/2006/relationships/image" Target="../media/image249.png"/><Relationship Id="rId295" Type="http://schemas.openxmlformats.org/officeDocument/2006/relationships/customXml" Target="../ink/ink391.xml"/><Relationship Id="rId309" Type="http://schemas.openxmlformats.org/officeDocument/2006/relationships/customXml" Target="../ink/ink398.xml"/><Relationship Id="rId27" Type="http://schemas.openxmlformats.org/officeDocument/2006/relationships/customXml" Target="../ink/ink255.xml"/><Relationship Id="rId48" Type="http://schemas.openxmlformats.org/officeDocument/2006/relationships/image" Target="../media/image139.png"/><Relationship Id="rId69" Type="http://schemas.openxmlformats.org/officeDocument/2006/relationships/customXml" Target="../ink/ink276.xml"/><Relationship Id="rId113" Type="http://schemas.openxmlformats.org/officeDocument/2006/relationships/image" Target="../media/image170.png"/><Relationship Id="rId134" Type="http://schemas.openxmlformats.org/officeDocument/2006/relationships/customXml" Target="../ink/ink309.xml"/><Relationship Id="rId320" Type="http://schemas.openxmlformats.org/officeDocument/2006/relationships/image" Target="../media/image271.png"/><Relationship Id="rId80" Type="http://schemas.openxmlformats.org/officeDocument/2006/relationships/image" Target="../media/image155.png"/><Relationship Id="rId155" Type="http://schemas.openxmlformats.org/officeDocument/2006/relationships/image" Target="../media/image191.png"/><Relationship Id="rId176" Type="http://schemas.openxmlformats.org/officeDocument/2006/relationships/customXml" Target="../ink/ink330.xml"/><Relationship Id="rId197" Type="http://schemas.openxmlformats.org/officeDocument/2006/relationships/image" Target="../media/image211.png"/><Relationship Id="rId201" Type="http://schemas.openxmlformats.org/officeDocument/2006/relationships/image" Target="../media/image213.png"/><Relationship Id="rId222" Type="http://schemas.openxmlformats.org/officeDocument/2006/relationships/image" Target="../media/image223.png"/><Relationship Id="rId243" Type="http://schemas.openxmlformats.org/officeDocument/2006/relationships/customXml" Target="../ink/ink364.xml"/><Relationship Id="rId264" Type="http://schemas.openxmlformats.org/officeDocument/2006/relationships/image" Target="../media/image244.png"/><Relationship Id="rId285" Type="http://schemas.openxmlformats.org/officeDocument/2006/relationships/image" Target="../media/image254.png"/><Relationship Id="rId17" Type="http://schemas.openxmlformats.org/officeDocument/2006/relationships/customXml" Target="../ink/ink250.xml"/><Relationship Id="rId38" Type="http://schemas.openxmlformats.org/officeDocument/2006/relationships/image" Target="../media/image134.png"/><Relationship Id="rId59" Type="http://schemas.openxmlformats.org/officeDocument/2006/relationships/customXml" Target="../ink/ink271.xml"/><Relationship Id="rId103" Type="http://schemas.openxmlformats.org/officeDocument/2006/relationships/image" Target="../media/image165.png"/><Relationship Id="rId124" Type="http://schemas.openxmlformats.org/officeDocument/2006/relationships/customXml" Target="../ink/ink304.xml"/><Relationship Id="rId310" Type="http://schemas.openxmlformats.org/officeDocument/2006/relationships/image" Target="../media/image266.png"/><Relationship Id="rId70" Type="http://schemas.openxmlformats.org/officeDocument/2006/relationships/image" Target="../media/image150.png"/><Relationship Id="rId91" Type="http://schemas.openxmlformats.org/officeDocument/2006/relationships/image" Target="../media/image160.png"/><Relationship Id="rId145" Type="http://schemas.openxmlformats.org/officeDocument/2006/relationships/image" Target="../media/image186.png"/><Relationship Id="rId166" Type="http://schemas.openxmlformats.org/officeDocument/2006/relationships/customXml" Target="../ink/ink325.xml"/><Relationship Id="rId187" Type="http://schemas.openxmlformats.org/officeDocument/2006/relationships/image" Target="../media/image206.png"/><Relationship Id="rId331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218.png"/><Relationship Id="rId233" Type="http://schemas.openxmlformats.org/officeDocument/2006/relationships/customXml" Target="../ink/ink359.xml"/><Relationship Id="rId254" Type="http://schemas.openxmlformats.org/officeDocument/2006/relationships/image" Target="../media/image239.png"/><Relationship Id="rId28" Type="http://schemas.openxmlformats.org/officeDocument/2006/relationships/image" Target="../media/image129.png"/><Relationship Id="rId49" Type="http://schemas.openxmlformats.org/officeDocument/2006/relationships/customXml" Target="../ink/ink266.xml"/><Relationship Id="rId114" Type="http://schemas.openxmlformats.org/officeDocument/2006/relationships/customXml" Target="../ink/ink299.xml"/><Relationship Id="rId275" Type="http://schemas.openxmlformats.org/officeDocument/2006/relationships/customXml" Target="../ink/ink380.xml"/><Relationship Id="rId296" Type="http://schemas.openxmlformats.org/officeDocument/2006/relationships/image" Target="../media/image259.png"/><Relationship Id="rId300" Type="http://schemas.openxmlformats.org/officeDocument/2006/relationships/image" Target="../media/image261.png"/><Relationship Id="rId60" Type="http://schemas.openxmlformats.org/officeDocument/2006/relationships/image" Target="../media/image145.png"/><Relationship Id="rId81" Type="http://schemas.openxmlformats.org/officeDocument/2006/relationships/customXml" Target="../ink/ink282.xml"/><Relationship Id="rId135" Type="http://schemas.openxmlformats.org/officeDocument/2006/relationships/image" Target="../media/image181.png"/><Relationship Id="rId156" Type="http://schemas.openxmlformats.org/officeDocument/2006/relationships/customXml" Target="../ink/ink320.xml"/><Relationship Id="rId177" Type="http://schemas.openxmlformats.org/officeDocument/2006/relationships/image" Target="../media/image201.png"/><Relationship Id="rId198" Type="http://schemas.openxmlformats.org/officeDocument/2006/relationships/customXml" Target="../ink/ink341.xml"/><Relationship Id="rId321" Type="http://schemas.openxmlformats.org/officeDocument/2006/relationships/customXml" Target="../ink/ink404.xml"/><Relationship Id="rId202" Type="http://schemas.openxmlformats.org/officeDocument/2006/relationships/customXml" Target="../ink/ink343.xml"/><Relationship Id="rId223" Type="http://schemas.openxmlformats.org/officeDocument/2006/relationships/customXml" Target="../ink/ink354.xml"/><Relationship Id="rId244" Type="http://schemas.openxmlformats.org/officeDocument/2006/relationships/image" Target="../media/image234.png"/><Relationship Id="rId18" Type="http://schemas.openxmlformats.org/officeDocument/2006/relationships/image" Target="../media/image124.png"/><Relationship Id="rId39" Type="http://schemas.openxmlformats.org/officeDocument/2006/relationships/customXml" Target="../ink/ink261.xml"/><Relationship Id="rId265" Type="http://schemas.openxmlformats.org/officeDocument/2006/relationships/customXml" Target="../ink/ink375.xml"/><Relationship Id="rId286" Type="http://schemas.openxmlformats.org/officeDocument/2006/relationships/customXml" Target="../ink/ink386.xml"/><Relationship Id="rId50" Type="http://schemas.openxmlformats.org/officeDocument/2006/relationships/image" Target="../media/image140.png"/><Relationship Id="rId104" Type="http://schemas.openxmlformats.org/officeDocument/2006/relationships/customXml" Target="../ink/ink294.xml"/><Relationship Id="rId125" Type="http://schemas.openxmlformats.org/officeDocument/2006/relationships/image" Target="../media/image176.png"/><Relationship Id="rId146" Type="http://schemas.openxmlformats.org/officeDocument/2006/relationships/customXml" Target="../ink/ink315.xml"/><Relationship Id="rId167" Type="http://schemas.openxmlformats.org/officeDocument/2006/relationships/image" Target="../media/image196.png"/><Relationship Id="rId188" Type="http://schemas.openxmlformats.org/officeDocument/2006/relationships/customXml" Target="../ink/ink336.xml"/><Relationship Id="rId311" Type="http://schemas.openxmlformats.org/officeDocument/2006/relationships/customXml" Target="../ink/ink399.xml"/><Relationship Id="rId332" Type="http://schemas.openxmlformats.org/officeDocument/2006/relationships/customXml" Target="../ink/ink410.xml"/><Relationship Id="rId71" Type="http://schemas.openxmlformats.org/officeDocument/2006/relationships/customXml" Target="../ink/ink277.xml"/><Relationship Id="rId92" Type="http://schemas.openxmlformats.org/officeDocument/2006/relationships/customXml" Target="../ink/ink288.xml"/><Relationship Id="rId213" Type="http://schemas.openxmlformats.org/officeDocument/2006/relationships/customXml" Target="../ink/ink349.xml"/><Relationship Id="rId234" Type="http://schemas.openxmlformats.org/officeDocument/2006/relationships/image" Target="../media/image229.png"/><Relationship Id="rId2" Type="http://schemas.openxmlformats.org/officeDocument/2006/relationships/notesSlide" Target="../notesSlides/notesSlide54.xml"/><Relationship Id="rId29" Type="http://schemas.openxmlformats.org/officeDocument/2006/relationships/customXml" Target="../ink/ink256.xml"/><Relationship Id="rId255" Type="http://schemas.openxmlformats.org/officeDocument/2006/relationships/customXml" Target="../ink/ink370.xml"/><Relationship Id="rId276" Type="http://schemas.openxmlformats.org/officeDocument/2006/relationships/image" Target="../media/image250.png"/><Relationship Id="rId297" Type="http://schemas.openxmlformats.org/officeDocument/2006/relationships/customXml" Target="../ink/ink392.xml"/><Relationship Id="rId40" Type="http://schemas.openxmlformats.org/officeDocument/2006/relationships/image" Target="../media/image135.png"/><Relationship Id="rId115" Type="http://schemas.openxmlformats.org/officeDocument/2006/relationships/image" Target="../media/image171.png"/><Relationship Id="rId136" Type="http://schemas.openxmlformats.org/officeDocument/2006/relationships/customXml" Target="../ink/ink310.xml"/><Relationship Id="rId157" Type="http://schemas.openxmlformats.org/officeDocument/2006/relationships/image" Target="../media/image192.png"/><Relationship Id="rId178" Type="http://schemas.openxmlformats.org/officeDocument/2006/relationships/customXml" Target="../ink/ink331.xml"/><Relationship Id="rId301" Type="http://schemas.openxmlformats.org/officeDocument/2006/relationships/customXml" Target="../ink/ink394.xml"/><Relationship Id="rId322" Type="http://schemas.openxmlformats.org/officeDocument/2006/relationships/image" Target="../media/image272.png"/><Relationship Id="rId61" Type="http://schemas.openxmlformats.org/officeDocument/2006/relationships/customXml" Target="../ink/ink272.xml"/><Relationship Id="rId82" Type="http://schemas.openxmlformats.org/officeDocument/2006/relationships/image" Target="../media/image156.png"/><Relationship Id="rId199" Type="http://schemas.openxmlformats.org/officeDocument/2006/relationships/image" Target="../media/image212.png"/><Relationship Id="rId203" Type="http://schemas.openxmlformats.org/officeDocument/2006/relationships/image" Target="../media/image214.png"/><Relationship Id="rId19" Type="http://schemas.openxmlformats.org/officeDocument/2006/relationships/customXml" Target="../ink/ink251.xml"/><Relationship Id="rId224" Type="http://schemas.openxmlformats.org/officeDocument/2006/relationships/image" Target="../media/image224.png"/><Relationship Id="rId245" Type="http://schemas.openxmlformats.org/officeDocument/2006/relationships/customXml" Target="../ink/ink365.xml"/><Relationship Id="rId266" Type="http://schemas.openxmlformats.org/officeDocument/2006/relationships/image" Target="../media/image245.png"/><Relationship Id="rId287" Type="http://schemas.openxmlformats.org/officeDocument/2006/relationships/customXml" Target="../ink/ink387.xml"/><Relationship Id="rId30" Type="http://schemas.openxmlformats.org/officeDocument/2006/relationships/image" Target="../media/image130.png"/><Relationship Id="rId105" Type="http://schemas.openxmlformats.org/officeDocument/2006/relationships/image" Target="../media/image166.png"/><Relationship Id="rId126" Type="http://schemas.openxmlformats.org/officeDocument/2006/relationships/customXml" Target="../ink/ink305.xml"/><Relationship Id="rId147" Type="http://schemas.openxmlformats.org/officeDocument/2006/relationships/image" Target="../media/image187.png"/><Relationship Id="rId168" Type="http://schemas.openxmlformats.org/officeDocument/2006/relationships/customXml" Target="../ink/ink326.xml"/><Relationship Id="rId312" Type="http://schemas.openxmlformats.org/officeDocument/2006/relationships/image" Target="../media/image267.png"/><Relationship Id="rId333" Type="http://schemas.openxmlformats.org/officeDocument/2006/relationships/image" Target="../media/image277.png"/><Relationship Id="rId51" Type="http://schemas.openxmlformats.org/officeDocument/2006/relationships/customXml" Target="../ink/ink267.xml"/><Relationship Id="rId72" Type="http://schemas.openxmlformats.org/officeDocument/2006/relationships/image" Target="../media/image151.png"/><Relationship Id="rId93" Type="http://schemas.openxmlformats.org/officeDocument/2006/relationships/image" Target="../media/image161.png"/><Relationship Id="rId189" Type="http://schemas.openxmlformats.org/officeDocument/2006/relationships/image" Target="../media/image207.png"/><Relationship Id="rId3" Type="http://schemas.openxmlformats.org/officeDocument/2006/relationships/customXml" Target="../ink/ink243.xml"/><Relationship Id="rId214" Type="http://schemas.openxmlformats.org/officeDocument/2006/relationships/image" Target="../media/image219.png"/><Relationship Id="rId235" Type="http://schemas.openxmlformats.org/officeDocument/2006/relationships/customXml" Target="../ink/ink360.xml"/><Relationship Id="rId256" Type="http://schemas.openxmlformats.org/officeDocument/2006/relationships/image" Target="../media/image240.png"/><Relationship Id="rId277" Type="http://schemas.openxmlformats.org/officeDocument/2006/relationships/customXml" Target="../ink/ink381.xml"/><Relationship Id="rId298" Type="http://schemas.openxmlformats.org/officeDocument/2006/relationships/image" Target="../media/image260.png"/><Relationship Id="rId116" Type="http://schemas.openxmlformats.org/officeDocument/2006/relationships/customXml" Target="../ink/ink300.xml"/><Relationship Id="rId137" Type="http://schemas.openxmlformats.org/officeDocument/2006/relationships/image" Target="../media/image182.png"/><Relationship Id="rId158" Type="http://schemas.openxmlformats.org/officeDocument/2006/relationships/customXml" Target="../ink/ink321.xml"/><Relationship Id="rId302" Type="http://schemas.openxmlformats.org/officeDocument/2006/relationships/image" Target="../media/image262.png"/><Relationship Id="rId323" Type="http://schemas.openxmlformats.org/officeDocument/2006/relationships/customXml" Target="../ink/ink405.xml"/><Relationship Id="rId20" Type="http://schemas.openxmlformats.org/officeDocument/2006/relationships/image" Target="../media/image125.png"/><Relationship Id="rId41" Type="http://schemas.openxmlformats.org/officeDocument/2006/relationships/customXml" Target="../ink/ink262.xml"/><Relationship Id="rId62" Type="http://schemas.openxmlformats.org/officeDocument/2006/relationships/image" Target="../media/image146.png"/><Relationship Id="rId83" Type="http://schemas.openxmlformats.org/officeDocument/2006/relationships/customXml" Target="../ink/ink283.xml"/><Relationship Id="rId179" Type="http://schemas.openxmlformats.org/officeDocument/2006/relationships/image" Target="../media/image202.png"/><Relationship Id="rId190" Type="http://schemas.openxmlformats.org/officeDocument/2006/relationships/customXml" Target="../ink/ink337.xml"/><Relationship Id="rId204" Type="http://schemas.openxmlformats.org/officeDocument/2006/relationships/customXml" Target="../ink/ink344.xml"/><Relationship Id="rId225" Type="http://schemas.openxmlformats.org/officeDocument/2006/relationships/customXml" Target="../ink/ink355.xml"/><Relationship Id="rId246" Type="http://schemas.openxmlformats.org/officeDocument/2006/relationships/image" Target="../media/image235.png"/><Relationship Id="rId267" Type="http://schemas.openxmlformats.org/officeDocument/2006/relationships/customXml" Target="../ink/ink376.xml"/><Relationship Id="rId288" Type="http://schemas.openxmlformats.org/officeDocument/2006/relationships/image" Target="../media/image255.png"/><Relationship Id="rId106" Type="http://schemas.openxmlformats.org/officeDocument/2006/relationships/customXml" Target="../ink/ink295.xml"/><Relationship Id="rId127" Type="http://schemas.openxmlformats.org/officeDocument/2006/relationships/image" Target="../media/image177.png"/><Relationship Id="rId313" Type="http://schemas.openxmlformats.org/officeDocument/2006/relationships/customXml" Target="../ink/ink400.xml"/><Relationship Id="rId10" Type="http://schemas.openxmlformats.org/officeDocument/2006/relationships/image" Target="../media/image120.png"/><Relationship Id="rId31" Type="http://schemas.openxmlformats.org/officeDocument/2006/relationships/customXml" Target="../ink/ink257.xml"/><Relationship Id="rId52" Type="http://schemas.openxmlformats.org/officeDocument/2006/relationships/image" Target="../media/image141.png"/><Relationship Id="rId73" Type="http://schemas.openxmlformats.org/officeDocument/2006/relationships/customXml" Target="../ink/ink278.xml"/><Relationship Id="rId94" Type="http://schemas.openxmlformats.org/officeDocument/2006/relationships/customXml" Target="../ink/ink289.xml"/><Relationship Id="rId148" Type="http://schemas.openxmlformats.org/officeDocument/2006/relationships/customXml" Target="../ink/ink316.xml"/><Relationship Id="rId169" Type="http://schemas.openxmlformats.org/officeDocument/2006/relationships/image" Target="../media/image197.png"/><Relationship Id="rId4" Type="http://schemas.openxmlformats.org/officeDocument/2006/relationships/image" Target="../media/image117.png"/><Relationship Id="rId180" Type="http://schemas.openxmlformats.org/officeDocument/2006/relationships/customXml" Target="../ink/ink332.xml"/><Relationship Id="rId215" Type="http://schemas.openxmlformats.org/officeDocument/2006/relationships/customXml" Target="../ink/ink350.xml"/><Relationship Id="rId236" Type="http://schemas.openxmlformats.org/officeDocument/2006/relationships/image" Target="../media/image230.png"/><Relationship Id="rId257" Type="http://schemas.openxmlformats.org/officeDocument/2006/relationships/customXml" Target="../ink/ink371.xml"/><Relationship Id="rId278" Type="http://schemas.openxmlformats.org/officeDocument/2006/relationships/customXml" Target="../ink/ink382.xml"/><Relationship Id="rId303" Type="http://schemas.openxmlformats.org/officeDocument/2006/relationships/customXml" Target="../ink/ink395.xml"/><Relationship Id="rId42" Type="http://schemas.openxmlformats.org/officeDocument/2006/relationships/image" Target="../media/image136.png"/><Relationship Id="rId84" Type="http://schemas.openxmlformats.org/officeDocument/2006/relationships/image" Target="../media/image157.png"/><Relationship Id="rId138" Type="http://schemas.openxmlformats.org/officeDocument/2006/relationships/customXml" Target="../ink/ink311.xml"/><Relationship Id="rId191" Type="http://schemas.openxmlformats.org/officeDocument/2006/relationships/image" Target="../media/image208.png"/><Relationship Id="rId205" Type="http://schemas.openxmlformats.org/officeDocument/2006/relationships/image" Target="../media/image215.png"/><Relationship Id="rId247" Type="http://schemas.openxmlformats.org/officeDocument/2006/relationships/customXml" Target="../ink/ink366.xml"/><Relationship Id="rId107" Type="http://schemas.openxmlformats.org/officeDocument/2006/relationships/image" Target="../media/image167.png"/><Relationship Id="rId289" Type="http://schemas.openxmlformats.org/officeDocument/2006/relationships/customXml" Target="../ink/ink388.xml"/><Relationship Id="rId11" Type="http://schemas.openxmlformats.org/officeDocument/2006/relationships/customXml" Target="../ink/ink247.xml"/><Relationship Id="rId53" Type="http://schemas.openxmlformats.org/officeDocument/2006/relationships/customXml" Target="../ink/ink268.xml"/><Relationship Id="rId149" Type="http://schemas.openxmlformats.org/officeDocument/2006/relationships/image" Target="../media/image188.png"/><Relationship Id="rId314" Type="http://schemas.openxmlformats.org/officeDocument/2006/relationships/image" Target="../media/image268.png"/><Relationship Id="rId95" Type="http://schemas.openxmlformats.org/officeDocument/2006/relationships/image" Target="../media/image113.png"/><Relationship Id="rId160" Type="http://schemas.openxmlformats.org/officeDocument/2006/relationships/customXml" Target="../ink/ink322.xml"/><Relationship Id="rId216" Type="http://schemas.openxmlformats.org/officeDocument/2006/relationships/image" Target="../media/image220.png"/><Relationship Id="rId258" Type="http://schemas.openxmlformats.org/officeDocument/2006/relationships/image" Target="../media/image241.png"/><Relationship Id="rId22" Type="http://schemas.openxmlformats.org/officeDocument/2006/relationships/image" Target="../media/image126.png"/><Relationship Id="rId64" Type="http://schemas.openxmlformats.org/officeDocument/2006/relationships/image" Target="../media/image147.png"/><Relationship Id="rId118" Type="http://schemas.openxmlformats.org/officeDocument/2006/relationships/customXml" Target="../ink/ink301.xml"/><Relationship Id="rId325" Type="http://schemas.openxmlformats.org/officeDocument/2006/relationships/customXml" Target="../ink/ink406.xml"/><Relationship Id="rId171" Type="http://schemas.openxmlformats.org/officeDocument/2006/relationships/image" Target="../media/image198.png"/><Relationship Id="rId227" Type="http://schemas.openxmlformats.org/officeDocument/2006/relationships/customXml" Target="../ink/ink356.xml"/><Relationship Id="rId269" Type="http://schemas.openxmlformats.org/officeDocument/2006/relationships/customXml" Target="../ink/ink377.xml"/><Relationship Id="rId33" Type="http://schemas.openxmlformats.org/officeDocument/2006/relationships/customXml" Target="../ink/ink258.xml"/><Relationship Id="rId129" Type="http://schemas.openxmlformats.org/officeDocument/2006/relationships/image" Target="../media/image178.png"/><Relationship Id="rId280" Type="http://schemas.openxmlformats.org/officeDocument/2006/relationships/customXml" Target="../ink/ink383.xml"/><Relationship Id="rId75" Type="http://schemas.openxmlformats.org/officeDocument/2006/relationships/customXml" Target="../ink/ink279.xml"/><Relationship Id="rId140" Type="http://schemas.openxmlformats.org/officeDocument/2006/relationships/customXml" Target="../ink/ink312.xml"/><Relationship Id="rId182" Type="http://schemas.openxmlformats.org/officeDocument/2006/relationships/customXml" Target="../ink/ink333.xml"/><Relationship Id="rId6" Type="http://schemas.openxmlformats.org/officeDocument/2006/relationships/image" Target="../media/image118.png"/><Relationship Id="rId238" Type="http://schemas.openxmlformats.org/officeDocument/2006/relationships/image" Target="../media/image231.png"/><Relationship Id="rId291" Type="http://schemas.openxmlformats.org/officeDocument/2006/relationships/customXml" Target="../ink/ink389.xml"/><Relationship Id="rId305" Type="http://schemas.openxmlformats.org/officeDocument/2006/relationships/customXml" Target="../ink/ink396.xml"/><Relationship Id="rId44" Type="http://schemas.openxmlformats.org/officeDocument/2006/relationships/image" Target="../media/image137.png"/><Relationship Id="rId86" Type="http://schemas.openxmlformats.org/officeDocument/2006/relationships/image" Target="../media/image158.png"/><Relationship Id="rId151" Type="http://schemas.openxmlformats.org/officeDocument/2006/relationships/image" Target="../media/image189.png"/><Relationship Id="rId193" Type="http://schemas.openxmlformats.org/officeDocument/2006/relationships/image" Target="../media/image209.png"/><Relationship Id="rId207" Type="http://schemas.openxmlformats.org/officeDocument/2006/relationships/image" Target="../media/image216.png"/><Relationship Id="rId249" Type="http://schemas.openxmlformats.org/officeDocument/2006/relationships/customXml" Target="../ink/ink367.xml"/><Relationship Id="rId13" Type="http://schemas.openxmlformats.org/officeDocument/2006/relationships/customXml" Target="../ink/ink248.xml"/><Relationship Id="rId109" Type="http://schemas.openxmlformats.org/officeDocument/2006/relationships/image" Target="../media/image168.png"/><Relationship Id="rId260" Type="http://schemas.openxmlformats.org/officeDocument/2006/relationships/image" Target="../media/image242.png"/><Relationship Id="rId316" Type="http://schemas.openxmlformats.org/officeDocument/2006/relationships/image" Target="../media/image269.png"/><Relationship Id="rId55" Type="http://schemas.openxmlformats.org/officeDocument/2006/relationships/customXml" Target="../ink/ink269.xml"/><Relationship Id="rId97" Type="http://schemas.openxmlformats.org/officeDocument/2006/relationships/image" Target="../media/image162.png"/><Relationship Id="rId120" Type="http://schemas.openxmlformats.org/officeDocument/2006/relationships/customXml" Target="../ink/ink302.xml"/><Relationship Id="rId162" Type="http://schemas.openxmlformats.org/officeDocument/2006/relationships/customXml" Target="../ink/ink323.xml"/><Relationship Id="rId218" Type="http://schemas.openxmlformats.org/officeDocument/2006/relationships/image" Target="../media/image221.png"/><Relationship Id="rId271" Type="http://schemas.openxmlformats.org/officeDocument/2006/relationships/customXml" Target="../ink/ink378.xml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8.xml"/><Relationship Id="rId21" Type="http://schemas.openxmlformats.org/officeDocument/2006/relationships/customXml" Target="../ink/ink420.xml"/><Relationship Id="rId42" Type="http://schemas.openxmlformats.org/officeDocument/2006/relationships/image" Target="../media/image136.png"/><Relationship Id="rId63" Type="http://schemas.openxmlformats.org/officeDocument/2006/relationships/customXml" Target="../ink/ink441.xml"/><Relationship Id="rId84" Type="http://schemas.openxmlformats.org/officeDocument/2006/relationships/image" Target="../media/image186.png"/><Relationship Id="rId138" Type="http://schemas.openxmlformats.org/officeDocument/2006/relationships/image" Target="../media/image212.png"/><Relationship Id="rId159" Type="http://schemas.openxmlformats.org/officeDocument/2006/relationships/image" Target="../media/image222.png"/><Relationship Id="rId170" Type="http://schemas.openxmlformats.org/officeDocument/2006/relationships/customXml" Target="../ink/ink495.xml"/><Relationship Id="rId191" Type="http://schemas.openxmlformats.org/officeDocument/2006/relationships/image" Target="../media/image152.png"/><Relationship Id="rId205" Type="http://schemas.openxmlformats.org/officeDocument/2006/relationships/image" Target="../media/image159.png"/><Relationship Id="rId226" Type="http://schemas.openxmlformats.org/officeDocument/2006/relationships/image" Target="../media/image168.png"/><Relationship Id="rId107" Type="http://schemas.openxmlformats.org/officeDocument/2006/relationships/customXml" Target="../ink/ink463.xml"/><Relationship Id="rId11" Type="http://schemas.openxmlformats.org/officeDocument/2006/relationships/customXml" Target="../ink/ink415.xml"/><Relationship Id="rId32" Type="http://schemas.openxmlformats.org/officeDocument/2006/relationships/image" Target="../media/image131.png"/><Relationship Id="rId53" Type="http://schemas.openxmlformats.org/officeDocument/2006/relationships/customXml" Target="../ink/ink436.xml"/><Relationship Id="rId74" Type="http://schemas.openxmlformats.org/officeDocument/2006/relationships/image" Target="../media/image181.png"/><Relationship Id="rId128" Type="http://schemas.openxmlformats.org/officeDocument/2006/relationships/image" Target="../media/image207.png"/><Relationship Id="rId149" Type="http://schemas.openxmlformats.org/officeDocument/2006/relationships/customXml" Target="../ink/ink484.xml"/><Relationship Id="rId5" Type="http://schemas.openxmlformats.org/officeDocument/2006/relationships/customXml" Target="../ink/ink412.xml"/><Relationship Id="rId95" Type="http://schemas.openxmlformats.org/officeDocument/2006/relationships/customXml" Target="../ink/ink457.xml"/><Relationship Id="rId160" Type="http://schemas.openxmlformats.org/officeDocument/2006/relationships/customXml" Target="../ink/ink490.xml"/><Relationship Id="rId181" Type="http://schemas.openxmlformats.org/officeDocument/2006/relationships/image" Target="../media/image233.png"/><Relationship Id="rId216" Type="http://schemas.openxmlformats.org/officeDocument/2006/relationships/image" Target="../media/image163.png"/><Relationship Id="rId237" Type="http://schemas.openxmlformats.org/officeDocument/2006/relationships/customXml" Target="../ink/ink529.xml"/><Relationship Id="rId22" Type="http://schemas.openxmlformats.org/officeDocument/2006/relationships/image" Target="../media/image126.png"/><Relationship Id="rId43" Type="http://schemas.openxmlformats.org/officeDocument/2006/relationships/customXml" Target="../ink/ink431.xml"/><Relationship Id="rId64" Type="http://schemas.openxmlformats.org/officeDocument/2006/relationships/image" Target="../media/image147.png"/><Relationship Id="rId118" Type="http://schemas.openxmlformats.org/officeDocument/2006/relationships/image" Target="../media/image202.png"/><Relationship Id="rId139" Type="http://schemas.openxmlformats.org/officeDocument/2006/relationships/customXml" Target="../ink/ink479.xml"/><Relationship Id="rId85" Type="http://schemas.openxmlformats.org/officeDocument/2006/relationships/customXml" Target="../ink/ink452.xml"/><Relationship Id="rId150" Type="http://schemas.openxmlformats.org/officeDocument/2006/relationships/customXml" Target="../ink/ink485.xml"/><Relationship Id="rId171" Type="http://schemas.openxmlformats.org/officeDocument/2006/relationships/image" Target="../media/image228.png"/><Relationship Id="rId192" Type="http://schemas.openxmlformats.org/officeDocument/2006/relationships/customXml" Target="../ink/ink506.xml"/><Relationship Id="rId206" Type="http://schemas.openxmlformats.org/officeDocument/2006/relationships/customXml" Target="../ink/ink513.xml"/><Relationship Id="rId227" Type="http://schemas.openxmlformats.org/officeDocument/2006/relationships/customXml" Target="../ink/ink524.xml"/><Relationship Id="rId12" Type="http://schemas.openxmlformats.org/officeDocument/2006/relationships/image" Target="../media/image121.png"/><Relationship Id="rId33" Type="http://schemas.openxmlformats.org/officeDocument/2006/relationships/customXml" Target="../ink/ink426.xml"/><Relationship Id="rId108" Type="http://schemas.openxmlformats.org/officeDocument/2006/relationships/image" Target="../media/image197.png"/><Relationship Id="rId129" Type="http://schemas.openxmlformats.org/officeDocument/2006/relationships/customXml" Target="../ink/ink474.xml"/><Relationship Id="rId54" Type="http://schemas.openxmlformats.org/officeDocument/2006/relationships/image" Target="../media/image142.png"/><Relationship Id="rId75" Type="http://schemas.openxmlformats.org/officeDocument/2006/relationships/customXml" Target="../ink/ink447.xml"/><Relationship Id="rId96" Type="http://schemas.openxmlformats.org/officeDocument/2006/relationships/image" Target="../media/image192.png"/><Relationship Id="rId140" Type="http://schemas.openxmlformats.org/officeDocument/2006/relationships/image" Target="../media/image213.png"/><Relationship Id="rId161" Type="http://schemas.openxmlformats.org/officeDocument/2006/relationships/image" Target="../media/image223.png"/><Relationship Id="rId182" Type="http://schemas.openxmlformats.org/officeDocument/2006/relationships/customXml" Target="../ink/ink501.xml"/><Relationship Id="rId217" Type="http://schemas.openxmlformats.org/officeDocument/2006/relationships/customXml" Target="../ink/ink519.xml"/><Relationship Id="rId6" Type="http://schemas.openxmlformats.org/officeDocument/2006/relationships/image" Target="../media/image118.png"/><Relationship Id="rId238" Type="http://schemas.openxmlformats.org/officeDocument/2006/relationships/image" Target="../media/image174.png"/><Relationship Id="rId23" Type="http://schemas.openxmlformats.org/officeDocument/2006/relationships/customXml" Target="../ink/ink421.xml"/><Relationship Id="rId119" Type="http://schemas.openxmlformats.org/officeDocument/2006/relationships/customXml" Target="../ink/ink469.xml"/><Relationship Id="rId44" Type="http://schemas.openxmlformats.org/officeDocument/2006/relationships/image" Target="../media/image137.png"/><Relationship Id="rId65" Type="http://schemas.openxmlformats.org/officeDocument/2006/relationships/customXml" Target="../ink/ink442.xml"/><Relationship Id="rId86" Type="http://schemas.openxmlformats.org/officeDocument/2006/relationships/image" Target="../media/image187.png"/><Relationship Id="rId130" Type="http://schemas.openxmlformats.org/officeDocument/2006/relationships/image" Target="../media/image208.png"/><Relationship Id="rId151" Type="http://schemas.openxmlformats.org/officeDocument/2006/relationships/image" Target="../media/image218.png"/><Relationship Id="rId172" Type="http://schemas.openxmlformats.org/officeDocument/2006/relationships/customXml" Target="../ink/ink496.xml"/><Relationship Id="rId193" Type="http://schemas.openxmlformats.org/officeDocument/2006/relationships/image" Target="../media/image153.png"/><Relationship Id="rId207" Type="http://schemas.openxmlformats.org/officeDocument/2006/relationships/customXml" Target="../ink/ink514.xml"/><Relationship Id="rId228" Type="http://schemas.openxmlformats.org/officeDocument/2006/relationships/image" Target="../media/image169.png"/><Relationship Id="rId13" Type="http://schemas.openxmlformats.org/officeDocument/2006/relationships/customXml" Target="../ink/ink416.xml"/><Relationship Id="rId109" Type="http://schemas.openxmlformats.org/officeDocument/2006/relationships/customXml" Target="../ink/ink464.xml"/><Relationship Id="rId34" Type="http://schemas.openxmlformats.org/officeDocument/2006/relationships/image" Target="../media/image132.png"/><Relationship Id="rId55" Type="http://schemas.openxmlformats.org/officeDocument/2006/relationships/customXml" Target="../ink/ink437.xml"/><Relationship Id="rId76" Type="http://schemas.openxmlformats.org/officeDocument/2006/relationships/image" Target="../media/image182.png"/><Relationship Id="rId97" Type="http://schemas.openxmlformats.org/officeDocument/2006/relationships/customXml" Target="../ink/ink458.xml"/><Relationship Id="rId120" Type="http://schemas.openxmlformats.org/officeDocument/2006/relationships/image" Target="../media/image203.png"/><Relationship Id="rId141" Type="http://schemas.openxmlformats.org/officeDocument/2006/relationships/customXml" Target="../ink/ink480.xml"/><Relationship Id="rId7" Type="http://schemas.openxmlformats.org/officeDocument/2006/relationships/customXml" Target="../ink/ink413.xml"/><Relationship Id="rId162" Type="http://schemas.openxmlformats.org/officeDocument/2006/relationships/customXml" Target="../ink/ink491.xml"/><Relationship Id="rId183" Type="http://schemas.openxmlformats.org/officeDocument/2006/relationships/image" Target="../media/image148.png"/><Relationship Id="rId218" Type="http://schemas.openxmlformats.org/officeDocument/2006/relationships/image" Target="../media/image164.png"/><Relationship Id="rId239" Type="http://schemas.openxmlformats.org/officeDocument/2006/relationships/customXml" Target="../ink/ink530.xml"/><Relationship Id="rId24" Type="http://schemas.openxmlformats.org/officeDocument/2006/relationships/image" Target="../media/image127.png"/><Relationship Id="rId45" Type="http://schemas.openxmlformats.org/officeDocument/2006/relationships/customXml" Target="../ink/ink432.xml"/><Relationship Id="rId66" Type="http://schemas.openxmlformats.org/officeDocument/2006/relationships/image" Target="../media/image177.png"/><Relationship Id="rId87" Type="http://schemas.openxmlformats.org/officeDocument/2006/relationships/customXml" Target="../ink/ink453.xml"/><Relationship Id="rId110" Type="http://schemas.openxmlformats.org/officeDocument/2006/relationships/image" Target="../media/image198.png"/><Relationship Id="rId131" Type="http://schemas.openxmlformats.org/officeDocument/2006/relationships/customXml" Target="../ink/ink475.xml"/><Relationship Id="rId152" Type="http://schemas.openxmlformats.org/officeDocument/2006/relationships/customXml" Target="../ink/ink486.xml"/><Relationship Id="rId173" Type="http://schemas.openxmlformats.org/officeDocument/2006/relationships/image" Target="../media/image229.png"/><Relationship Id="rId194" Type="http://schemas.openxmlformats.org/officeDocument/2006/relationships/customXml" Target="../ink/ink507.xml"/><Relationship Id="rId208" Type="http://schemas.openxmlformats.org/officeDocument/2006/relationships/image" Target="../media/image160.png"/><Relationship Id="rId229" Type="http://schemas.openxmlformats.org/officeDocument/2006/relationships/customXml" Target="../ink/ink525.xml"/><Relationship Id="rId240" Type="http://schemas.openxmlformats.org/officeDocument/2006/relationships/image" Target="../media/image175.png"/><Relationship Id="rId14" Type="http://schemas.openxmlformats.org/officeDocument/2006/relationships/image" Target="../media/image122.png"/><Relationship Id="rId35" Type="http://schemas.openxmlformats.org/officeDocument/2006/relationships/customXml" Target="../ink/ink427.xml"/><Relationship Id="rId56" Type="http://schemas.openxmlformats.org/officeDocument/2006/relationships/image" Target="../media/image143.png"/><Relationship Id="rId77" Type="http://schemas.openxmlformats.org/officeDocument/2006/relationships/customXml" Target="../ink/ink448.xml"/><Relationship Id="rId100" Type="http://schemas.openxmlformats.org/officeDocument/2006/relationships/image" Target="../media/image110.png"/><Relationship Id="rId8" Type="http://schemas.openxmlformats.org/officeDocument/2006/relationships/image" Target="../media/image119.png"/><Relationship Id="rId98" Type="http://schemas.openxmlformats.org/officeDocument/2006/relationships/image" Target="../media/image193.png"/><Relationship Id="rId121" Type="http://schemas.openxmlformats.org/officeDocument/2006/relationships/customXml" Target="../ink/ink470.xml"/><Relationship Id="rId142" Type="http://schemas.openxmlformats.org/officeDocument/2006/relationships/image" Target="../media/image214.png"/><Relationship Id="rId163" Type="http://schemas.openxmlformats.org/officeDocument/2006/relationships/image" Target="../media/image224.png"/><Relationship Id="rId184" Type="http://schemas.openxmlformats.org/officeDocument/2006/relationships/customXml" Target="../ink/ink502.xml"/><Relationship Id="rId219" Type="http://schemas.openxmlformats.org/officeDocument/2006/relationships/customXml" Target="../ink/ink520.xml"/><Relationship Id="rId230" Type="http://schemas.openxmlformats.org/officeDocument/2006/relationships/image" Target="../media/image170.png"/><Relationship Id="rId25" Type="http://schemas.openxmlformats.org/officeDocument/2006/relationships/customXml" Target="../ink/ink422.xml"/><Relationship Id="rId46" Type="http://schemas.openxmlformats.org/officeDocument/2006/relationships/image" Target="../media/image138.png"/><Relationship Id="rId67" Type="http://schemas.openxmlformats.org/officeDocument/2006/relationships/customXml" Target="../ink/ink443.xml"/><Relationship Id="rId88" Type="http://schemas.openxmlformats.org/officeDocument/2006/relationships/image" Target="../media/image188.png"/><Relationship Id="rId111" Type="http://schemas.openxmlformats.org/officeDocument/2006/relationships/customXml" Target="../ink/ink465.xml"/><Relationship Id="rId132" Type="http://schemas.openxmlformats.org/officeDocument/2006/relationships/image" Target="../media/image209.png"/><Relationship Id="rId153" Type="http://schemas.openxmlformats.org/officeDocument/2006/relationships/image" Target="../media/image219.png"/><Relationship Id="rId174" Type="http://schemas.openxmlformats.org/officeDocument/2006/relationships/customXml" Target="../ink/ink497.xml"/><Relationship Id="rId195" Type="http://schemas.openxmlformats.org/officeDocument/2006/relationships/image" Target="../media/image154.png"/><Relationship Id="rId209" Type="http://schemas.openxmlformats.org/officeDocument/2006/relationships/customXml" Target="../ink/ink515.xml"/><Relationship Id="rId220" Type="http://schemas.openxmlformats.org/officeDocument/2006/relationships/image" Target="../media/image165.png"/><Relationship Id="rId241" Type="http://schemas.openxmlformats.org/officeDocument/2006/relationships/customXml" Target="../ink/ink531.xml"/><Relationship Id="rId15" Type="http://schemas.openxmlformats.org/officeDocument/2006/relationships/customXml" Target="../ink/ink417.xml"/><Relationship Id="rId36" Type="http://schemas.openxmlformats.org/officeDocument/2006/relationships/image" Target="../media/image133.png"/><Relationship Id="rId57" Type="http://schemas.openxmlformats.org/officeDocument/2006/relationships/customXml" Target="../ink/ink438.xml"/><Relationship Id="rId106" Type="http://schemas.openxmlformats.org/officeDocument/2006/relationships/image" Target="../media/image196.png"/><Relationship Id="rId127" Type="http://schemas.openxmlformats.org/officeDocument/2006/relationships/customXml" Target="../ink/ink473.xml"/><Relationship Id="rId10" Type="http://schemas.openxmlformats.org/officeDocument/2006/relationships/image" Target="../media/image120.png"/><Relationship Id="rId31" Type="http://schemas.openxmlformats.org/officeDocument/2006/relationships/customXml" Target="../ink/ink425.xml"/><Relationship Id="rId52" Type="http://schemas.openxmlformats.org/officeDocument/2006/relationships/image" Target="../media/image141.png"/><Relationship Id="rId73" Type="http://schemas.openxmlformats.org/officeDocument/2006/relationships/customXml" Target="../ink/ink446.xml"/><Relationship Id="rId78" Type="http://schemas.openxmlformats.org/officeDocument/2006/relationships/image" Target="../media/image183.png"/><Relationship Id="rId94" Type="http://schemas.openxmlformats.org/officeDocument/2006/relationships/image" Target="../media/image191.png"/><Relationship Id="rId99" Type="http://schemas.openxmlformats.org/officeDocument/2006/relationships/customXml" Target="../ink/ink459.xml"/><Relationship Id="rId101" Type="http://schemas.openxmlformats.org/officeDocument/2006/relationships/customXml" Target="../ink/ink460.xml"/><Relationship Id="rId122" Type="http://schemas.openxmlformats.org/officeDocument/2006/relationships/image" Target="../media/image204.png"/><Relationship Id="rId143" Type="http://schemas.openxmlformats.org/officeDocument/2006/relationships/customXml" Target="../ink/ink481.xml"/><Relationship Id="rId148" Type="http://schemas.openxmlformats.org/officeDocument/2006/relationships/image" Target="../media/image217.png"/><Relationship Id="rId164" Type="http://schemas.openxmlformats.org/officeDocument/2006/relationships/customXml" Target="../ink/ink492.xml"/><Relationship Id="rId169" Type="http://schemas.openxmlformats.org/officeDocument/2006/relationships/image" Target="../media/image227.png"/><Relationship Id="rId185" Type="http://schemas.openxmlformats.org/officeDocument/2006/relationships/image" Target="../media/image149.png"/><Relationship Id="rId4" Type="http://schemas.openxmlformats.org/officeDocument/2006/relationships/image" Target="../media/image117.png"/><Relationship Id="rId9" Type="http://schemas.openxmlformats.org/officeDocument/2006/relationships/customXml" Target="../ink/ink414.xml"/><Relationship Id="rId180" Type="http://schemas.openxmlformats.org/officeDocument/2006/relationships/customXml" Target="../ink/ink500.xml"/><Relationship Id="rId210" Type="http://schemas.openxmlformats.org/officeDocument/2006/relationships/image" Target="../media/image161.png"/><Relationship Id="rId215" Type="http://schemas.openxmlformats.org/officeDocument/2006/relationships/customXml" Target="../ink/ink518.xml"/><Relationship Id="rId236" Type="http://schemas.openxmlformats.org/officeDocument/2006/relationships/image" Target="../media/image173.png"/><Relationship Id="rId26" Type="http://schemas.openxmlformats.org/officeDocument/2006/relationships/image" Target="../media/image128.png"/><Relationship Id="rId231" Type="http://schemas.openxmlformats.org/officeDocument/2006/relationships/customXml" Target="../ink/ink526.xml"/><Relationship Id="rId47" Type="http://schemas.openxmlformats.org/officeDocument/2006/relationships/customXml" Target="../ink/ink433.xml"/><Relationship Id="rId68" Type="http://schemas.openxmlformats.org/officeDocument/2006/relationships/image" Target="../media/image178.png"/><Relationship Id="rId89" Type="http://schemas.openxmlformats.org/officeDocument/2006/relationships/customXml" Target="../ink/ink454.xml"/><Relationship Id="rId112" Type="http://schemas.openxmlformats.org/officeDocument/2006/relationships/image" Target="../media/image199.png"/><Relationship Id="rId133" Type="http://schemas.openxmlformats.org/officeDocument/2006/relationships/customXml" Target="../ink/ink476.xml"/><Relationship Id="rId154" Type="http://schemas.openxmlformats.org/officeDocument/2006/relationships/customXml" Target="../ink/ink487.xml"/><Relationship Id="rId175" Type="http://schemas.openxmlformats.org/officeDocument/2006/relationships/image" Target="../media/image230.png"/><Relationship Id="rId196" Type="http://schemas.openxmlformats.org/officeDocument/2006/relationships/customXml" Target="../ink/ink508.xml"/><Relationship Id="rId200" Type="http://schemas.openxmlformats.org/officeDocument/2006/relationships/customXml" Target="../ink/ink510.xml"/><Relationship Id="rId16" Type="http://schemas.openxmlformats.org/officeDocument/2006/relationships/image" Target="../media/image123.png"/><Relationship Id="rId221" Type="http://schemas.openxmlformats.org/officeDocument/2006/relationships/customXml" Target="../ink/ink521.xml"/><Relationship Id="rId242" Type="http://schemas.openxmlformats.org/officeDocument/2006/relationships/image" Target="../media/image176.png"/><Relationship Id="rId37" Type="http://schemas.openxmlformats.org/officeDocument/2006/relationships/customXml" Target="../ink/ink428.xml"/><Relationship Id="rId58" Type="http://schemas.openxmlformats.org/officeDocument/2006/relationships/image" Target="../media/image144.png"/><Relationship Id="rId79" Type="http://schemas.openxmlformats.org/officeDocument/2006/relationships/customXml" Target="../ink/ink449.xml"/><Relationship Id="rId102" Type="http://schemas.openxmlformats.org/officeDocument/2006/relationships/image" Target="../media/image194.png"/><Relationship Id="rId123" Type="http://schemas.openxmlformats.org/officeDocument/2006/relationships/customXml" Target="../ink/ink471.xml"/><Relationship Id="rId144" Type="http://schemas.openxmlformats.org/officeDocument/2006/relationships/image" Target="../media/image215.png"/><Relationship Id="rId90" Type="http://schemas.openxmlformats.org/officeDocument/2006/relationships/image" Target="../media/image189.png"/><Relationship Id="rId165" Type="http://schemas.openxmlformats.org/officeDocument/2006/relationships/image" Target="../media/image225.png"/><Relationship Id="rId186" Type="http://schemas.openxmlformats.org/officeDocument/2006/relationships/customXml" Target="../ink/ink503.xml"/><Relationship Id="rId211" Type="http://schemas.openxmlformats.org/officeDocument/2006/relationships/customXml" Target="../ink/ink516.xml"/><Relationship Id="rId232" Type="http://schemas.openxmlformats.org/officeDocument/2006/relationships/image" Target="../media/image171.png"/><Relationship Id="rId27" Type="http://schemas.openxmlformats.org/officeDocument/2006/relationships/customXml" Target="../ink/ink423.xml"/><Relationship Id="rId48" Type="http://schemas.openxmlformats.org/officeDocument/2006/relationships/image" Target="../media/image139.png"/><Relationship Id="rId69" Type="http://schemas.openxmlformats.org/officeDocument/2006/relationships/customXml" Target="../ink/ink444.xml"/><Relationship Id="rId113" Type="http://schemas.openxmlformats.org/officeDocument/2006/relationships/customXml" Target="../ink/ink466.xml"/><Relationship Id="rId134" Type="http://schemas.openxmlformats.org/officeDocument/2006/relationships/image" Target="../media/image210.png"/><Relationship Id="rId80" Type="http://schemas.openxmlformats.org/officeDocument/2006/relationships/image" Target="../media/image184.png"/><Relationship Id="rId155" Type="http://schemas.openxmlformats.org/officeDocument/2006/relationships/image" Target="../media/image220.png"/><Relationship Id="rId176" Type="http://schemas.openxmlformats.org/officeDocument/2006/relationships/customXml" Target="../ink/ink498.xml"/><Relationship Id="rId197" Type="http://schemas.openxmlformats.org/officeDocument/2006/relationships/image" Target="../media/image155.png"/><Relationship Id="rId201" Type="http://schemas.openxmlformats.org/officeDocument/2006/relationships/image" Target="../media/image157.png"/><Relationship Id="rId222" Type="http://schemas.openxmlformats.org/officeDocument/2006/relationships/image" Target="../media/image166.png"/><Relationship Id="rId17" Type="http://schemas.openxmlformats.org/officeDocument/2006/relationships/customXml" Target="../ink/ink418.xml"/><Relationship Id="rId38" Type="http://schemas.openxmlformats.org/officeDocument/2006/relationships/image" Target="../media/image134.png"/><Relationship Id="rId59" Type="http://schemas.openxmlformats.org/officeDocument/2006/relationships/customXml" Target="../ink/ink439.xml"/><Relationship Id="rId103" Type="http://schemas.openxmlformats.org/officeDocument/2006/relationships/customXml" Target="../ink/ink461.xml"/><Relationship Id="rId124" Type="http://schemas.openxmlformats.org/officeDocument/2006/relationships/image" Target="../media/image205.png"/><Relationship Id="rId70" Type="http://schemas.openxmlformats.org/officeDocument/2006/relationships/image" Target="../media/image179.png"/><Relationship Id="rId91" Type="http://schemas.openxmlformats.org/officeDocument/2006/relationships/customXml" Target="../ink/ink455.xml"/><Relationship Id="rId145" Type="http://schemas.openxmlformats.org/officeDocument/2006/relationships/customXml" Target="../ink/ink482.xml"/><Relationship Id="rId166" Type="http://schemas.openxmlformats.org/officeDocument/2006/relationships/customXml" Target="../ink/ink493.xml"/><Relationship Id="rId187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113.png"/><Relationship Id="rId233" Type="http://schemas.openxmlformats.org/officeDocument/2006/relationships/customXml" Target="../ink/ink527.xml"/><Relationship Id="rId28" Type="http://schemas.openxmlformats.org/officeDocument/2006/relationships/image" Target="../media/image129.png"/><Relationship Id="rId49" Type="http://schemas.openxmlformats.org/officeDocument/2006/relationships/customXml" Target="../ink/ink434.xml"/><Relationship Id="rId114" Type="http://schemas.openxmlformats.org/officeDocument/2006/relationships/image" Target="../media/image200.png"/><Relationship Id="rId60" Type="http://schemas.openxmlformats.org/officeDocument/2006/relationships/image" Target="../media/image145.png"/><Relationship Id="rId81" Type="http://schemas.openxmlformats.org/officeDocument/2006/relationships/customXml" Target="../ink/ink450.xml"/><Relationship Id="rId135" Type="http://schemas.openxmlformats.org/officeDocument/2006/relationships/customXml" Target="../ink/ink477.xml"/><Relationship Id="rId156" Type="http://schemas.openxmlformats.org/officeDocument/2006/relationships/customXml" Target="../ink/ink488.xml"/><Relationship Id="rId177" Type="http://schemas.openxmlformats.org/officeDocument/2006/relationships/image" Target="../media/image231.png"/><Relationship Id="rId198" Type="http://schemas.openxmlformats.org/officeDocument/2006/relationships/customXml" Target="../ink/ink509.xml"/><Relationship Id="rId202" Type="http://schemas.openxmlformats.org/officeDocument/2006/relationships/customXml" Target="../ink/ink511.xml"/><Relationship Id="rId223" Type="http://schemas.openxmlformats.org/officeDocument/2006/relationships/customXml" Target="../ink/ink522.xml"/><Relationship Id="rId18" Type="http://schemas.openxmlformats.org/officeDocument/2006/relationships/image" Target="../media/image124.png"/><Relationship Id="rId39" Type="http://schemas.openxmlformats.org/officeDocument/2006/relationships/customXml" Target="../ink/ink429.xml"/><Relationship Id="rId50" Type="http://schemas.openxmlformats.org/officeDocument/2006/relationships/image" Target="../media/image140.png"/><Relationship Id="rId104" Type="http://schemas.openxmlformats.org/officeDocument/2006/relationships/image" Target="../media/image195.png"/><Relationship Id="rId125" Type="http://schemas.openxmlformats.org/officeDocument/2006/relationships/customXml" Target="../ink/ink472.xml"/><Relationship Id="rId146" Type="http://schemas.openxmlformats.org/officeDocument/2006/relationships/image" Target="../media/image216.png"/><Relationship Id="rId167" Type="http://schemas.openxmlformats.org/officeDocument/2006/relationships/image" Target="../media/image226.png"/><Relationship Id="rId188" Type="http://schemas.openxmlformats.org/officeDocument/2006/relationships/customXml" Target="../ink/ink504.xml"/><Relationship Id="rId71" Type="http://schemas.openxmlformats.org/officeDocument/2006/relationships/customXml" Target="../ink/ink445.xml"/><Relationship Id="rId92" Type="http://schemas.openxmlformats.org/officeDocument/2006/relationships/image" Target="../media/image190.png"/><Relationship Id="rId213" Type="http://schemas.openxmlformats.org/officeDocument/2006/relationships/customXml" Target="../ink/ink517.xml"/><Relationship Id="rId234" Type="http://schemas.openxmlformats.org/officeDocument/2006/relationships/image" Target="../media/image172.png"/><Relationship Id="rId2" Type="http://schemas.openxmlformats.org/officeDocument/2006/relationships/notesSlide" Target="../notesSlides/notesSlide55.xml"/><Relationship Id="rId29" Type="http://schemas.openxmlformats.org/officeDocument/2006/relationships/customXml" Target="../ink/ink424.xml"/><Relationship Id="rId40" Type="http://schemas.openxmlformats.org/officeDocument/2006/relationships/image" Target="../media/image135.png"/><Relationship Id="rId115" Type="http://schemas.openxmlformats.org/officeDocument/2006/relationships/customXml" Target="../ink/ink467.xml"/><Relationship Id="rId136" Type="http://schemas.openxmlformats.org/officeDocument/2006/relationships/image" Target="../media/image211.png"/><Relationship Id="rId157" Type="http://schemas.openxmlformats.org/officeDocument/2006/relationships/image" Target="../media/image221.png"/><Relationship Id="rId178" Type="http://schemas.openxmlformats.org/officeDocument/2006/relationships/customXml" Target="../ink/ink499.xml"/><Relationship Id="rId61" Type="http://schemas.openxmlformats.org/officeDocument/2006/relationships/customXml" Target="../ink/ink440.xml"/><Relationship Id="rId82" Type="http://schemas.openxmlformats.org/officeDocument/2006/relationships/image" Target="../media/image185.png"/><Relationship Id="rId199" Type="http://schemas.openxmlformats.org/officeDocument/2006/relationships/image" Target="../media/image156.png"/><Relationship Id="rId203" Type="http://schemas.openxmlformats.org/officeDocument/2006/relationships/image" Target="../media/image158.png"/><Relationship Id="rId19" Type="http://schemas.openxmlformats.org/officeDocument/2006/relationships/customXml" Target="../ink/ink419.xml"/><Relationship Id="rId224" Type="http://schemas.openxmlformats.org/officeDocument/2006/relationships/image" Target="../media/image167.png"/><Relationship Id="rId30" Type="http://schemas.openxmlformats.org/officeDocument/2006/relationships/image" Target="../media/image130.png"/><Relationship Id="rId105" Type="http://schemas.openxmlformats.org/officeDocument/2006/relationships/customXml" Target="../ink/ink462.xml"/><Relationship Id="rId126" Type="http://schemas.openxmlformats.org/officeDocument/2006/relationships/image" Target="../media/image206.png"/><Relationship Id="rId147" Type="http://schemas.openxmlformats.org/officeDocument/2006/relationships/customXml" Target="../ink/ink483.xml"/><Relationship Id="rId168" Type="http://schemas.openxmlformats.org/officeDocument/2006/relationships/customXml" Target="../ink/ink494.xml"/><Relationship Id="rId51" Type="http://schemas.openxmlformats.org/officeDocument/2006/relationships/customXml" Target="../ink/ink435.xml"/><Relationship Id="rId72" Type="http://schemas.openxmlformats.org/officeDocument/2006/relationships/image" Target="../media/image180.png"/><Relationship Id="rId93" Type="http://schemas.openxmlformats.org/officeDocument/2006/relationships/customXml" Target="../ink/ink456.xml"/><Relationship Id="rId189" Type="http://schemas.openxmlformats.org/officeDocument/2006/relationships/image" Target="../media/image151.png"/><Relationship Id="rId3" Type="http://schemas.openxmlformats.org/officeDocument/2006/relationships/customXml" Target="../ink/ink411.xml"/><Relationship Id="rId214" Type="http://schemas.openxmlformats.org/officeDocument/2006/relationships/image" Target="../media/image162.png"/><Relationship Id="rId235" Type="http://schemas.openxmlformats.org/officeDocument/2006/relationships/customXml" Target="../ink/ink528.xml"/><Relationship Id="rId116" Type="http://schemas.openxmlformats.org/officeDocument/2006/relationships/image" Target="../media/image201.png"/><Relationship Id="rId137" Type="http://schemas.openxmlformats.org/officeDocument/2006/relationships/customXml" Target="../ink/ink478.xml"/><Relationship Id="rId158" Type="http://schemas.openxmlformats.org/officeDocument/2006/relationships/customXml" Target="../ink/ink489.xml"/><Relationship Id="rId20" Type="http://schemas.openxmlformats.org/officeDocument/2006/relationships/image" Target="../media/image125.png"/><Relationship Id="rId41" Type="http://schemas.openxmlformats.org/officeDocument/2006/relationships/customXml" Target="../ink/ink430.xml"/><Relationship Id="rId62" Type="http://schemas.openxmlformats.org/officeDocument/2006/relationships/image" Target="../media/image146.png"/><Relationship Id="rId83" Type="http://schemas.openxmlformats.org/officeDocument/2006/relationships/customXml" Target="../ink/ink451.xml"/><Relationship Id="rId179" Type="http://schemas.openxmlformats.org/officeDocument/2006/relationships/image" Target="../media/image232.png"/><Relationship Id="rId190" Type="http://schemas.openxmlformats.org/officeDocument/2006/relationships/customXml" Target="../ink/ink505.xml"/><Relationship Id="rId204" Type="http://schemas.openxmlformats.org/officeDocument/2006/relationships/customXml" Target="../ink/ink512.xml"/><Relationship Id="rId225" Type="http://schemas.openxmlformats.org/officeDocument/2006/relationships/customXml" Target="../ink/ink523.xml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9.xml"/><Relationship Id="rId21" Type="http://schemas.openxmlformats.org/officeDocument/2006/relationships/customXml" Target="../ink/ink541.xml"/><Relationship Id="rId42" Type="http://schemas.openxmlformats.org/officeDocument/2006/relationships/image" Target="../media/image136.png"/><Relationship Id="rId63" Type="http://schemas.openxmlformats.org/officeDocument/2006/relationships/customXml" Target="../ink/ink562.xml"/><Relationship Id="rId84" Type="http://schemas.openxmlformats.org/officeDocument/2006/relationships/image" Target="../media/image214.png"/><Relationship Id="rId138" Type="http://schemas.openxmlformats.org/officeDocument/2006/relationships/image" Target="../media/image154.png"/><Relationship Id="rId159" Type="http://schemas.openxmlformats.org/officeDocument/2006/relationships/image" Target="../media/image163.png"/><Relationship Id="rId170" Type="http://schemas.openxmlformats.org/officeDocument/2006/relationships/customXml" Target="../ink/ink616.xml"/><Relationship Id="rId191" Type="http://schemas.openxmlformats.org/officeDocument/2006/relationships/image" Target="../media/image179.png"/><Relationship Id="rId205" Type="http://schemas.openxmlformats.org/officeDocument/2006/relationships/image" Target="../media/image186.png"/><Relationship Id="rId226" Type="http://schemas.openxmlformats.org/officeDocument/2006/relationships/image" Target="../media/image196.png"/><Relationship Id="rId107" Type="http://schemas.openxmlformats.org/officeDocument/2006/relationships/customXml" Target="../ink/ink584.xml"/><Relationship Id="rId11" Type="http://schemas.openxmlformats.org/officeDocument/2006/relationships/customXml" Target="../ink/ink536.xml"/><Relationship Id="rId32" Type="http://schemas.openxmlformats.org/officeDocument/2006/relationships/image" Target="../media/image131.png"/><Relationship Id="rId53" Type="http://schemas.openxmlformats.org/officeDocument/2006/relationships/customXml" Target="../ink/ink557.xml"/><Relationship Id="rId74" Type="http://schemas.openxmlformats.org/officeDocument/2006/relationships/image" Target="../media/image209.png"/><Relationship Id="rId128" Type="http://schemas.openxmlformats.org/officeDocument/2006/relationships/image" Target="../media/image149.png"/><Relationship Id="rId149" Type="http://schemas.openxmlformats.org/officeDocument/2006/relationships/customXml" Target="../ink/ink605.xml"/><Relationship Id="rId5" Type="http://schemas.openxmlformats.org/officeDocument/2006/relationships/customXml" Target="../ink/ink533.xml"/><Relationship Id="rId95" Type="http://schemas.openxmlformats.org/officeDocument/2006/relationships/customXml" Target="../ink/ink578.xml"/><Relationship Id="rId160" Type="http://schemas.openxmlformats.org/officeDocument/2006/relationships/customXml" Target="../ink/ink611.xml"/><Relationship Id="rId181" Type="http://schemas.openxmlformats.org/officeDocument/2006/relationships/image" Target="../media/image174.png"/><Relationship Id="rId216" Type="http://schemas.openxmlformats.org/officeDocument/2006/relationships/customXml" Target="../ink/ink639.xml"/><Relationship Id="rId237" Type="http://schemas.openxmlformats.org/officeDocument/2006/relationships/customXml" Target="../ink/ink650.xml"/><Relationship Id="rId22" Type="http://schemas.openxmlformats.org/officeDocument/2006/relationships/image" Target="../media/image126.png"/><Relationship Id="rId43" Type="http://schemas.openxmlformats.org/officeDocument/2006/relationships/customXml" Target="../ink/ink552.xml"/><Relationship Id="rId64" Type="http://schemas.openxmlformats.org/officeDocument/2006/relationships/image" Target="../media/image147.png"/><Relationship Id="rId118" Type="http://schemas.openxmlformats.org/officeDocument/2006/relationships/image" Target="../media/image230.png"/><Relationship Id="rId139" Type="http://schemas.openxmlformats.org/officeDocument/2006/relationships/customXml" Target="../ink/ink600.xml"/><Relationship Id="rId85" Type="http://schemas.openxmlformats.org/officeDocument/2006/relationships/customXml" Target="../ink/ink573.xml"/><Relationship Id="rId150" Type="http://schemas.openxmlformats.org/officeDocument/2006/relationships/customXml" Target="../ink/ink606.xml"/><Relationship Id="rId171" Type="http://schemas.openxmlformats.org/officeDocument/2006/relationships/image" Target="../media/image169.png"/><Relationship Id="rId192" Type="http://schemas.openxmlformats.org/officeDocument/2006/relationships/customXml" Target="../ink/ink627.xml"/><Relationship Id="rId206" Type="http://schemas.openxmlformats.org/officeDocument/2006/relationships/customXml" Target="../ink/ink634.xml"/><Relationship Id="rId227" Type="http://schemas.openxmlformats.org/officeDocument/2006/relationships/customXml" Target="../ink/ink645.xml"/><Relationship Id="rId12" Type="http://schemas.openxmlformats.org/officeDocument/2006/relationships/image" Target="../media/image121.png"/><Relationship Id="rId33" Type="http://schemas.openxmlformats.org/officeDocument/2006/relationships/customXml" Target="../ink/ink547.xml"/><Relationship Id="rId108" Type="http://schemas.openxmlformats.org/officeDocument/2006/relationships/image" Target="../media/image225.png"/><Relationship Id="rId129" Type="http://schemas.openxmlformats.org/officeDocument/2006/relationships/customXml" Target="../ink/ink595.xml"/><Relationship Id="rId54" Type="http://schemas.openxmlformats.org/officeDocument/2006/relationships/image" Target="../media/image142.png"/><Relationship Id="rId75" Type="http://schemas.openxmlformats.org/officeDocument/2006/relationships/customXml" Target="../ink/ink568.xml"/><Relationship Id="rId96" Type="http://schemas.openxmlformats.org/officeDocument/2006/relationships/image" Target="../media/image219.png"/><Relationship Id="rId140" Type="http://schemas.openxmlformats.org/officeDocument/2006/relationships/image" Target="../media/image155.png"/><Relationship Id="rId161" Type="http://schemas.openxmlformats.org/officeDocument/2006/relationships/image" Target="../media/image164.png"/><Relationship Id="rId182" Type="http://schemas.openxmlformats.org/officeDocument/2006/relationships/customXml" Target="../ink/ink622.xml"/><Relationship Id="rId217" Type="http://schemas.openxmlformats.org/officeDocument/2006/relationships/image" Target="../media/image192.png"/><Relationship Id="rId6" Type="http://schemas.openxmlformats.org/officeDocument/2006/relationships/image" Target="../media/image118.png"/><Relationship Id="rId238" Type="http://schemas.openxmlformats.org/officeDocument/2006/relationships/image" Target="../media/image202.png"/><Relationship Id="rId23" Type="http://schemas.openxmlformats.org/officeDocument/2006/relationships/customXml" Target="../ink/ink542.xml"/><Relationship Id="rId119" Type="http://schemas.openxmlformats.org/officeDocument/2006/relationships/customXml" Target="../ink/ink590.xml"/><Relationship Id="rId44" Type="http://schemas.openxmlformats.org/officeDocument/2006/relationships/image" Target="../media/image137.png"/><Relationship Id="rId65" Type="http://schemas.openxmlformats.org/officeDocument/2006/relationships/customXml" Target="../ink/ink563.xml"/><Relationship Id="rId86" Type="http://schemas.openxmlformats.org/officeDocument/2006/relationships/image" Target="../media/image215.png"/><Relationship Id="rId130" Type="http://schemas.openxmlformats.org/officeDocument/2006/relationships/image" Target="../media/image150.png"/><Relationship Id="rId151" Type="http://schemas.openxmlformats.org/officeDocument/2006/relationships/image" Target="../media/image160.png"/><Relationship Id="rId172" Type="http://schemas.openxmlformats.org/officeDocument/2006/relationships/customXml" Target="../ink/ink617.xml"/><Relationship Id="rId193" Type="http://schemas.openxmlformats.org/officeDocument/2006/relationships/image" Target="../media/image180.png"/><Relationship Id="rId207" Type="http://schemas.openxmlformats.org/officeDocument/2006/relationships/image" Target="../media/image187.png"/><Relationship Id="rId228" Type="http://schemas.openxmlformats.org/officeDocument/2006/relationships/image" Target="../media/image197.png"/><Relationship Id="rId13" Type="http://schemas.openxmlformats.org/officeDocument/2006/relationships/customXml" Target="../ink/ink537.xml"/><Relationship Id="rId109" Type="http://schemas.openxmlformats.org/officeDocument/2006/relationships/customXml" Target="../ink/ink585.xml"/><Relationship Id="rId34" Type="http://schemas.openxmlformats.org/officeDocument/2006/relationships/image" Target="../media/image132.png"/><Relationship Id="rId55" Type="http://schemas.openxmlformats.org/officeDocument/2006/relationships/customXml" Target="../ink/ink558.xml"/><Relationship Id="rId76" Type="http://schemas.openxmlformats.org/officeDocument/2006/relationships/image" Target="../media/image210.png"/><Relationship Id="rId97" Type="http://schemas.openxmlformats.org/officeDocument/2006/relationships/customXml" Target="../ink/ink579.xml"/><Relationship Id="rId120" Type="http://schemas.openxmlformats.org/officeDocument/2006/relationships/image" Target="../media/image231.png"/><Relationship Id="rId141" Type="http://schemas.openxmlformats.org/officeDocument/2006/relationships/customXml" Target="../ink/ink601.xml"/><Relationship Id="rId7" Type="http://schemas.openxmlformats.org/officeDocument/2006/relationships/customXml" Target="../ink/ink534.xml"/><Relationship Id="rId162" Type="http://schemas.openxmlformats.org/officeDocument/2006/relationships/customXml" Target="../ink/ink612.xml"/><Relationship Id="rId183" Type="http://schemas.openxmlformats.org/officeDocument/2006/relationships/image" Target="../media/image175.png"/><Relationship Id="rId218" Type="http://schemas.openxmlformats.org/officeDocument/2006/relationships/customXml" Target="../ink/ink640.xml"/><Relationship Id="rId239" Type="http://schemas.openxmlformats.org/officeDocument/2006/relationships/customXml" Target="../ink/ink651.xml"/><Relationship Id="rId24" Type="http://schemas.openxmlformats.org/officeDocument/2006/relationships/image" Target="../media/image127.png"/><Relationship Id="rId45" Type="http://schemas.openxmlformats.org/officeDocument/2006/relationships/customXml" Target="../ink/ink553.xml"/><Relationship Id="rId66" Type="http://schemas.openxmlformats.org/officeDocument/2006/relationships/image" Target="../media/image205.png"/><Relationship Id="rId87" Type="http://schemas.openxmlformats.org/officeDocument/2006/relationships/customXml" Target="../ink/ink574.xml"/><Relationship Id="rId110" Type="http://schemas.openxmlformats.org/officeDocument/2006/relationships/image" Target="../media/image226.png"/><Relationship Id="rId131" Type="http://schemas.openxmlformats.org/officeDocument/2006/relationships/customXml" Target="../ink/ink596.xml"/><Relationship Id="rId152" Type="http://schemas.openxmlformats.org/officeDocument/2006/relationships/customXml" Target="../ink/ink607.xml"/><Relationship Id="rId173" Type="http://schemas.openxmlformats.org/officeDocument/2006/relationships/image" Target="../media/image170.png"/><Relationship Id="rId194" Type="http://schemas.openxmlformats.org/officeDocument/2006/relationships/customXml" Target="../ink/ink628.xml"/><Relationship Id="rId208" Type="http://schemas.openxmlformats.org/officeDocument/2006/relationships/customXml" Target="../ink/ink635.xml"/><Relationship Id="rId229" Type="http://schemas.openxmlformats.org/officeDocument/2006/relationships/customXml" Target="../ink/ink646.xml"/><Relationship Id="rId240" Type="http://schemas.openxmlformats.org/officeDocument/2006/relationships/image" Target="../media/image203.png"/><Relationship Id="rId14" Type="http://schemas.openxmlformats.org/officeDocument/2006/relationships/image" Target="../media/image122.png"/><Relationship Id="rId35" Type="http://schemas.openxmlformats.org/officeDocument/2006/relationships/customXml" Target="../ink/ink548.xml"/><Relationship Id="rId56" Type="http://schemas.openxmlformats.org/officeDocument/2006/relationships/image" Target="../media/image143.png"/><Relationship Id="rId77" Type="http://schemas.openxmlformats.org/officeDocument/2006/relationships/customXml" Target="../ink/ink569.xml"/><Relationship Id="rId100" Type="http://schemas.openxmlformats.org/officeDocument/2006/relationships/image" Target="../media/image221.png"/><Relationship Id="rId8" Type="http://schemas.openxmlformats.org/officeDocument/2006/relationships/image" Target="../media/image119.png"/><Relationship Id="rId98" Type="http://schemas.openxmlformats.org/officeDocument/2006/relationships/image" Target="../media/image220.png"/><Relationship Id="rId121" Type="http://schemas.openxmlformats.org/officeDocument/2006/relationships/customXml" Target="../ink/ink591.xml"/><Relationship Id="rId142" Type="http://schemas.openxmlformats.org/officeDocument/2006/relationships/image" Target="../media/image156.png"/><Relationship Id="rId163" Type="http://schemas.openxmlformats.org/officeDocument/2006/relationships/image" Target="../media/image165.png"/><Relationship Id="rId184" Type="http://schemas.openxmlformats.org/officeDocument/2006/relationships/customXml" Target="../ink/ink623.xml"/><Relationship Id="rId219" Type="http://schemas.openxmlformats.org/officeDocument/2006/relationships/image" Target="../media/image193.png"/><Relationship Id="rId230" Type="http://schemas.openxmlformats.org/officeDocument/2006/relationships/image" Target="../media/image198.png"/><Relationship Id="rId25" Type="http://schemas.openxmlformats.org/officeDocument/2006/relationships/customXml" Target="../ink/ink543.xml"/><Relationship Id="rId46" Type="http://schemas.openxmlformats.org/officeDocument/2006/relationships/image" Target="../media/image138.png"/><Relationship Id="rId67" Type="http://schemas.openxmlformats.org/officeDocument/2006/relationships/customXml" Target="../ink/ink564.xml"/><Relationship Id="rId88" Type="http://schemas.openxmlformats.org/officeDocument/2006/relationships/image" Target="../media/image216.png"/><Relationship Id="rId111" Type="http://schemas.openxmlformats.org/officeDocument/2006/relationships/customXml" Target="../ink/ink586.xml"/><Relationship Id="rId132" Type="http://schemas.openxmlformats.org/officeDocument/2006/relationships/image" Target="../media/image151.png"/><Relationship Id="rId153" Type="http://schemas.openxmlformats.org/officeDocument/2006/relationships/image" Target="../media/image161.png"/><Relationship Id="rId174" Type="http://schemas.openxmlformats.org/officeDocument/2006/relationships/customXml" Target="../ink/ink618.xml"/><Relationship Id="rId195" Type="http://schemas.openxmlformats.org/officeDocument/2006/relationships/image" Target="../media/image181.png"/><Relationship Id="rId209" Type="http://schemas.openxmlformats.org/officeDocument/2006/relationships/image" Target="../media/image188.png"/><Relationship Id="rId220" Type="http://schemas.openxmlformats.org/officeDocument/2006/relationships/customXml" Target="../ink/ink641.xml"/><Relationship Id="rId241" Type="http://schemas.openxmlformats.org/officeDocument/2006/relationships/customXml" Target="../ink/ink652.xml"/><Relationship Id="rId15" Type="http://schemas.openxmlformats.org/officeDocument/2006/relationships/customXml" Target="../ink/ink538.xml"/><Relationship Id="rId36" Type="http://schemas.openxmlformats.org/officeDocument/2006/relationships/image" Target="../media/image133.png"/><Relationship Id="rId57" Type="http://schemas.openxmlformats.org/officeDocument/2006/relationships/customXml" Target="../ink/ink559.xml"/><Relationship Id="rId106" Type="http://schemas.openxmlformats.org/officeDocument/2006/relationships/image" Target="../media/image224.png"/><Relationship Id="rId127" Type="http://schemas.openxmlformats.org/officeDocument/2006/relationships/customXml" Target="../ink/ink594.xml"/><Relationship Id="rId10" Type="http://schemas.openxmlformats.org/officeDocument/2006/relationships/image" Target="../media/image120.png"/><Relationship Id="rId31" Type="http://schemas.openxmlformats.org/officeDocument/2006/relationships/customXml" Target="../ink/ink546.xml"/><Relationship Id="rId52" Type="http://schemas.openxmlformats.org/officeDocument/2006/relationships/image" Target="../media/image141.png"/><Relationship Id="rId73" Type="http://schemas.openxmlformats.org/officeDocument/2006/relationships/customXml" Target="../ink/ink567.xml"/><Relationship Id="rId78" Type="http://schemas.openxmlformats.org/officeDocument/2006/relationships/image" Target="../media/image211.png"/><Relationship Id="rId94" Type="http://schemas.openxmlformats.org/officeDocument/2006/relationships/image" Target="../media/image218.png"/><Relationship Id="rId99" Type="http://schemas.openxmlformats.org/officeDocument/2006/relationships/customXml" Target="../ink/ink580.xml"/><Relationship Id="rId101" Type="http://schemas.openxmlformats.org/officeDocument/2006/relationships/customXml" Target="../ink/ink581.xml"/><Relationship Id="rId122" Type="http://schemas.openxmlformats.org/officeDocument/2006/relationships/image" Target="../media/image232.png"/><Relationship Id="rId143" Type="http://schemas.openxmlformats.org/officeDocument/2006/relationships/customXml" Target="../ink/ink602.xml"/><Relationship Id="rId148" Type="http://schemas.openxmlformats.org/officeDocument/2006/relationships/image" Target="../media/image159.png"/><Relationship Id="rId164" Type="http://schemas.openxmlformats.org/officeDocument/2006/relationships/customXml" Target="../ink/ink613.xml"/><Relationship Id="rId169" Type="http://schemas.openxmlformats.org/officeDocument/2006/relationships/image" Target="../media/image168.png"/><Relationship Id="rId185" Type="http://schemas.openxmlformats.org/officeDocument/2006/relationships/image" Target="../media/image176.png"/><Relationship Id="rId4" Type="http://schemas.openxmlformats.org/officeDocument/2006/relationships/image" Target="../media/image117.png"/><Relationship Id="rId9" Type="http://schemas.openxmlformats.org/officeDocument/2006/relationships/customXml" Target="../ink/ink535.xml"/><Relationship Id="rId180" Type="http://schemas.openxmlformats.org/officeDocument/2006/relationships/customXml" Target="../ink/ink621.xml"/><Relationship Id="rId210" Type="http://schemas.openxmlformats.org/officeDocument/2006/relationships/customXml" Target="../ink/ink636.xml"/><Relationship Id="rId215" Type="http://schemas.openxmlformats.org/officeDocument/2006/relationships/image" Target="../media/image191.png"/><Relationship Id="rId236" Type="http://schemas.openxmlformats.org/officeDocument/2006/relationships/image" Target="../media/image201.png"/><Relationship Id="rId26" Type="http://schemas.openxmlformats.org/officeDocument/2006/relationships/image" Target="../media/image128.png"/><Relationship Id="rId231" Type="http://schemas.openxmlformats.org/officeDocument/2006/relationships/customXml" Target="../ink/ink647.xml"/><Relationship Id="rId47" Type="http://schemas.openxmlformats.org/officeDocument/2006/relationships/customXml" Target="../ink/ink554.xml"/><Relationship Id="rId68" Type="http://schemas.openxmlformats.org/officeDocument/2006/relationships/image" Target="../media/image206.png"/><Relationship Id="rId89" Type="http://schemas.openxmlformats.org/officeDocument/2006/relationships/customXml" Target="../ink/ink575.xml"/><Relationship Id="rId112" Type="http://schemas.openxmlformats.org/officeDocument/2006/relationships/image" Target="../media/image227.png"/><Relationship Id="rId133" Type="http://schemas.openxmlformats.org/officeDocument/2006/relationships/customXml" Target="../ink/ink597.xml"/><Relationship Id="rId154" Type="http://schemas.openxmlformats.org/officeDocument/2006/relationships/customXml" Target="../ink/ink608.xml"/><Relationship Id="rId175" Type="http://schemas.openxmlformats.org/officeDocument/2006/relationships/image" Target="../media/image171.png"/><Relationship Id="rId196" Type="http://schemas.openxmlformats.org/officeDocument/2006/relationships/customXml" Target="../ink/ink629.xml"/><Relationship Id="rId200" Type="http://schemas.openxmlformats.org/officeDocument/2006/relationships/customXml" Target="../ink/ink631.xml"/><Relationship Id="rId16" Type="http://schemas.openxmlformats.org/officeDocument/2006/relationships/image" Target="../media/image123.png"/><Relationship Id="rId221" Type="http://schemas.openxmlformats.org/officeDocument/2006/relationships/customXml" Target="../ink/ink642.xml"/><Relationship Id="rId242" Type="http://schemas.openxmlformats.org/officeDocument/2006/relationships/image" Target="../media/image204.png"/><Relationship Id="rId37" Type="http://schemas.openxmlformats.org/officeDocument/2006/relationships/customXml" Target="../ink/ink549.xml"/><Relationship Id="rId58" Type="http://schemas.openxmlformats.org/officeDocument/2006/relationships/image" Target="../media/image144.png"/><Relationship Id="rId79" Type="http://schemas.openxmlformats.org/officeDocument/2006/relationships/customXml" Target="../ink/ink570.xml"/><Relationship Id="rId102" Type="http://schemas.openxmlformats.org/officeDocument/2006/relationships/image" Target="../media/image222.png"/><Relationship Id="rId123" Type="http://schemas.openxmlformats.org/officeDocument/2006/relationships/customXml" Target="../ink/ink592.xml"/><Relationship Id="rId144" Type="http://schemas.openxmlformats.org/officeDocument/2006/relationships/image" Target="../media/image157.png"/><Relationship Id="rId90" Type="http://schemas.openxmlformats.org/officeDocument/2006/relationships/image" Target="../media/image217.png"/><Relationship Id="rId165" Type="http://schemas.openxmlformats.org/officeDocument/2006/relationships/image" Target="../media/image166.png"/><Relationship Id="rId186" Type="http://schemas.openxmlformats.org/officeDocument/2006/relationships/customXml" Target="../ink/ink624.xml"/><Relationship Id="rId211" Type="http://schemas.openxmlformats.org/officeDocument/2006/relationships/image" Target="../media/image189.png"/><Relationship Id="rId232" Type="http://schemas.openxmlformats.org/officeDocument/2006/relationships/image" Target="../media/image199.png"/><Relationship Id="rId27" Type="http://schemas.openxmlformats.org/officeDocument/2006/relationships/customXml" Target="../ink/ink544.xml"/><Relationship Id="rId48" Type="http://schemas.openxmlformats.org/officeDocument/2006/relationships/image" Target="../media/image139.png"/><Relationship Id="rId69" Type="http://schemas.openxmlformats.org/officeDocument/2006/relationships/customXml" Target="../ink/ink565.xml"/><Relationship Id="rId113" Type="http://schemas.openxmlformats.org/officeDocument/2006/relationships/customXml" Target="../ink/ink587.xml"/><Relationship Id="rId134" Type="http://schemas.openxmlformats.org/officeDocument/2006/relationships/image" Target="../media/image152.png"/><Relationship Id="rId80" Type="http://schemas.openxmlformats.org/officeDocument/2006/relationships/image" Target="../media/image212.png"/><Relationship Id="rId155" Type="http://schemas.openxmlformats.org/officeDocument/2006/relationships/image" Target="../media/image113.png"/><Relationship Id="rId176" Type="http://schemas.openxmlformats.org/officeDocument/2006/relationships/customXml" Target="../ink/ink619.xml"/><Relationship Id="rId197" Type="http://schemas.openxmlformats.org/officeDocument/2006/relationships/image" Target="../media/image182.png"/><Relationship Id="rId201" Type="http://schemas.openxmlformats.org/officeDocument/2006/relationships/image" Target="../media/image184.png"/><Relationship Id="rId222" Type="http://schemas.openxmlformats.org/officeDocument/2006/relationships/image" Target="../media/image194.png"/><Relationship Id="rId17" Type="http://schemas.openxmlformats.org/officeDocument/2006/relationships/customXml" Target="../ink/ink539.xml"/><Relationship Id="rId38" Type="http://schemas.openxmlformats.org/officeDocument/2006/relationships/image" Target="../media/image134.png"/><Relationship Id="rId59" Type="http://schemas.openxmlformats.org/officeDocument/2006/relationships/customXml" Target="../ink/ink560.xml"/><Relationship Id="rId103" Type="http://schemas.openxmlformats.org/officeDocument/2006/relationships/customXml" Target="../ink/ink582.xml"/><Relationship Id="rId124" Type="http://schemas.openxmlformats.org/officeDocument/2006/relationships/image" Target="../media/image233.png"/><Relationship Id="rId70" Type="http://schemas.openxmlformats.org/officeDocument/2006/relationships/image" Target="../media/image207.png"/><Relationship Id="rId91" Type="http://schemas.openxmlformats.org/officeDocument/2006/relationships/customXml" Target="../ink/ink576.xml"/><Relationship Id="rId145" Type="http://schemas.openxmlformats.org/officeDocument/2006/relationships/customXml" Target="../ink/ink603.xml"/><Relationship Id="rId166" Type="http://schemas.openxmlformats.org/officeDocument/2006/relationships/customXml" Target="../ink/ink614.xml"/><Relationship Id="rId187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637.xml"/><Relationship Id="rId233" Type="http://schemas.openxmlformats.org/officeDocument/2006/relationships/customXml" Target="../ink/ink648.xml"/><Relationship Id="rId28" Type="http://schemas.openxmlformats.org/officeDocument/2006/relationships/image" Target="../media/image129.png"/><Relationship Id="rId49" Type="http://schemas.openxmlformats.org/officeDocument/2006/relationships/customXml" Target="../ink/ink555.xml"/><Relationship Id="rId114" Type="http://schemas.openxmlformats.org/officeDocument/2006/relationships/image" Target="../media/image228.png"/><Relationship Id="rId60" Type="http://schemas.openxmlformats.org/officeDocument/2006/relationships/image" Target="../media/image145.png"/><Relationship Id="rId81" Type="http://schemas.openxmlformats.org/officeDocument/2006/relationships/customXml" Target="../ink/ink571.xml"/><Relationship Id="rId135" Type="http://schemas.openxmlformats.org/officeDocument/2006/relationships/customXml" Target="../ink/ink598.xml"/><Relationship Id="rId156" Type="http://schemas.openxmlformats.org/officeDocument/2006/relationships/customXml" Target="../ink/ink609.xml"/><Relationship Id="rId177" Type="http://schemas.openxmlformats.org/officeDocument/2006/relationships/image" Target="../media/image172.png"/><Relationship Id="rId198" Type="http://schemas.openxmlformats.org/officeDocument/2006/relationships/customXml" Target="../ink/ink630.xml"/><Relationship Id="rId202" Type="http://schemas.openxmlformats.org/officeDocument/2006/relationships/customXml" Target="../ink/ink632.xml"/><Relationship Id="rId223" Type="http://schemas.openxmlformats.org/officeDocument/2006/relationships/customXml" Target="../ink/ink643.xml"/><Relationship Id="rId18" Type="http://schemas.openxmlformats.org/officeDocument/2006/relationships/image" Target="../media/image124.png"/><Relationship Id="rId39" Type="http://schemas.openxmlformats.org/officeDocument/2006/relationships/customXml" Target="../ink/ink550.xml"/><Relationship Id="rId50" Type="http://schemas.openxmlformats.org/officeDocument/2006/relationships/image" Target="../media/image140.png"/><Relationship Id="rId104" Type="http://schemas.openxmlformats.org/officeDocument/2006/relationships/image" Target="../media/image223.png"/><Relationship Id="rId125" Type="http://schemas.openxmlformats.org/officeDocument/2006/relationships/customXml" Target="../ink/ink593.xml"/><Relationship Id="rId146" Type="http://schemas.openxmlformats.org/officeDocument/2006/relationships/image" Target="../media/image158.png"/><Relationship Id="rId167" Type="http://schemas.openxmlformats.org/officeDocument/2006/relationships/image" Target="../media/image167.png"/><Relationship Id="rId188" Type="http://schemas.openxmlformats.org/officeDocument/2006/relationships/customXml" Target="../ink/ink625.xml"/><Relationship Id="rId71" Type="http://schemas.openxmlformats.org/officeDocument/2006/relationships/customXml" Target="../ink/ink566.xml"/><Relationship Id="rId92" Type="http://schemas.openxmlformats.org/officeDocument/2006/relationships/image" Target="../media/image110.png"/><Relationship Id="rId213" Type="http://schemas.openxmlformats.org/officeDocument/2006/relationships/image" Target="../media/image190.png"/><Relationship Id="rId234" Type="http://schemas.openxmlformats.org/officeDocument/2006/relationships/image" Target="../media/image200.png"/><Relationship Id="rId2" Type="http://schemas.openxmlformats.org/officeDocument/2006/relationships/notesSlide" Target="../notesSlides/notesSlide56.xml"/><Relationship Id="rId29" Type="http://schemas.openxmlformats.org/officeDocument/2006/relationships/customXml" Target="../ink/ink545.xml"/><Relationship Id="rId40" Type="http://schemas.openxmlformats.org/officeDocument/2006/relationships/image" Target="../media/image135.png"/><Relationship Id="rId115" Type="http://schemas.openxmlformats.org/officeDocument/2006/relationships/customXml" Target="../ink/ink588.xml"/><Relationship Id="rId136" Type="http://schemas.openxmlformats.org/officeDocument/2006/relationships/image" Target="../media/image153.png"/><Relationship Id="rId157" Type="http://schemas.openxmlformats.org/officeDocument/2006/relationships/image" Target="../media/image162.png"/><Relationship Id="rId178" Type="http://schemas.openxmlformats.org/officeDocument/2006/relationships/customXml" Target="../ink/ink620.xml"/><Relationship Id="rId61" Type="http://schemas.openxmlformats.org/officeDocument/2006/relationships/customXml" Target="../ink/ink561.xml"/><Relationship Id="rId82" Type="http://schemas.openxmlformats.org/officeDocument/2006/relationships/image" Target="../media/image213.png"/><Relationship Id="rId199" Type="http://schemas.openxmlformats.org/officeDocument/2006/relationships/image" Target="../media/image183.png"/><Relationship Id="rId203" Type="http://schemas.openxmlformats.org/officeDocument/2006/relationships/image" Target="../media/image185.png"/><Relationship Id="rId19" Type="http://schemas.openxmlformats.org/officeDocument/2006/relationships/customXml" Target="../ink/ink540.xml"/><Relationship Id="rId224" Type="http://schemas.openxmlformats.org/officeDocument/2006/relationships/image" Target="../media/image195.png"/><Relationship Id="rId30" Type="http://schemas.openxmlformats.org/officeDocument/2006/relationships/image" Target="../media/image130.png"/><Relationship Id="rId105" Type="http://schemas.openxmlformats.org/officeDocument/2006/relationships/customXml" Target="../ink/ink583.xml"/><Relationship Id="rId126" Type="http://schemas.openxmlformats.org/officeDocument/2006/relationships/image" Target="../media/image148.png"/><Relationship Id="rId147" Type="http://schemas.openxmlformats.org/officeDocument/2006/relationships/customXml" Target="../ink/ink604.xml"/><Relationship Id="rId168" Type="http://schemas.openxmlformats.org/officeDocument/2006/relationships/customXml" Target="../ink/ink615.xml"/><Relationship Id="rId51" Type="http://schemas.openxmlformats.org/officeDocument/2006/relationships/customXml" Target="../ink/ink556.xml"/><Relationship Id="rId72" Type="http://schemas.openxmlformats.org/officeDocument/2006/relationships/image" Target="../media/image208.png"/><Relationship Id="rId93" Type="http://schemas.openxmlformats.org/officeDocument/2006/relationships/customXml" Target="../ink/ink577.xml"/><Relationship Id="rId189" Type="http://schemas.openxmlformats.org/officeDocument/2006/relationships/image" Target="../media/image178.png"/><Relationship Id="rId3" Type="http://schemas.openxmlformats.org/officeDocument/2006/relationships/customXml" Target="../ink/ink532.xml"/><Relationship Id="rId214" Type="http://schemas.openxmlformats.org/officeDocument/2006/relationships/customXml" Target="../ink/ink638.xml"/><Relationship Id="rId235" Type="http://schemas.openxmlformats.org/officeDocument/2006/relationships/customXml" Target="../ink/ink649.xml"/><Relationship Id="rId116" Type="http://schemas.openxmlformats.org/officeDocument/2006/relationships/image" Target="../media/image229.png"/><Relationship Id="rId137" Type="http://schemas.openxmlformats.org/officeDocument/2006/relationships/customXml" Target="../ink/ink599.xml"/><Relationship Id="rId158" Type="http://schemas.openxmlformats.org/officeDocument/2006/relationships/customXml" Target="../ink/ink610.xml"/><Relationship Id="rId20" Type="http://schemas.openxmlformats.org/officeDocument/2006/relationships/image" Target="../media/image125.png"/><Relationship Id="rId41" Type="http://schemas.openxmlformats.org/officeDocument/2006/relationships/customXml" Target="../ink/ink551.xml"/><Relationship Id="rId62" Type="http://schemas.openxmlformats.org/officeDocument/2006/relationships/image" Target="../media/image146.png"/><Relationship Id="rId83" Type="http://schemas.openxmlformats.org/officeDocument/2006/relationships/customXml" Target="../ink/ink572.xml"/><Relationship Id="rId179" Type="http://schemas.openxmlformats.org/officeDocument/2006/relationships/image" Target="../media/image173.png"/><Relationship Id="rId190" Type="http://schemas.openxmlformats.org/officeDocument/2006/relationships/customXml" Target="../ink/ink626.xml"/><Relationship Id="rId204" Type="http://schemas.openxmlformats.org/officeDocument/2006/relationships/customXml" Target="../ink/ink633.xml"/><Relationship Id="rId225" Type="http://schemas.openxmlformats.org/officeDocument/2006/relationships/customXml" Target="../ink/ink644.xml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.png"/><Relationship Id="rId21" Type="http://schemas.openxmlformats.org/officeDocument/2006/relationships/customXml" Target="../ink/ink662.xml"/><Relationship Id="rId42" Type="http://schemas.openxmlformats.org/officeDocument/2006/relationships/image" Target="../media/image136.png"/><Relationship Id="rId63" Type="http://schemas.openxmlformats.org/officeDocument/2006/relationships/customXml" Target="../ink/ink683.xml"/><Relationship Id="rId84" Type="http://schemas.openxmlformats.org/officeDocument/2006/relationships/image" Target="../media/image157.png"/><Relationship Id="rId138" Type="http://schemas.openxmlformats.org/officeDocument/2006/relationships/customXml" Target="../ink/ink721.xml"/><Relationship Id="rId159" Type="http://schemas.openxmlformats.org/officeDocument/2006/relationships/image" Target="../media/image193.png"/><Relationship Id="rId170" Type="http://schemas.openxmlformats.org/officeDocument/2006/relationships/customXml" Target="../ink/ink737.xml"/><Relationship Id="rId191" Type="http://schemas.openxmlformats.org/officeDocument/2006/relationships/image" Target="../media/image208.png"/><Relationship Id="rId205" Type="http://schemas.openxmlformats.org/officeDocument/2006/relationships/image" Target="../media/image215.png"/><Relationship Id="rId226" Type="http://schemas.openxmlformats.org/officeDocument/2006/relationships/image" Target="../media/image225.png"/><Relationship Id="rId107" Type="http://schemas.openxmlformats.org/officeDocument/2006/relationships/image" Target="../media/image167.png"/><Relationship Id="rId11" Type="http://schemas.openxmlformats.org/officeDocument/2006/relationships/customXml" Target="../ink/ink657.xml"/><Relationship Id="rId32" Type="http://schemas.openxmlformats.org/officeDocument/2006/relationships/image" Target="../media/image131.png"/><Relationship Id="rId53" Type="http://schemas.openxmlformats.org/officeDocument/2006/relationships/customXml" Target="../ink/ink678.xml"/><Relationship Id="rId74" Type="http://schemas.openxmlformats.org/officeDocument/2006/relationships/image" Target="../media/image152.png"/><Relationship Id="rId128" Type="http://schemas.openxmlformats.org/officeDocument/2006/relationships/customXml" Target="../ink/ink716.xml"/><Relationship Id="rId149" Type="http://schemas.openxmlformats.org/officeDocument/2006/relationships/image" Target="../media/image188.png"/><Relationship Id="rId5" Type="http://schemas.openxmlformats.org/officeDocument/2006/relationships/customXml" Target="../ink/ink654.xml"/><Relationship Id="rId95" Type="http://schemas.openxmlformats.org/officeDocument/2006/relationships/image" Target="../media/image113.png"/><Relationship Id="rId160" Type="http://schemas.openxmlformats.org/officeDocument/2006/relationships/customXml" Target="../ink/ink732.xml"/><Relationship Id="rId181" Type="http://schemas.openxmlformats.org/officeDocument/2006/relationships/image" Target="../media/image203.png"/><Relationship Id="rId216" Type="http://schemas.openxmlformats.org/officeDocument/2006/relationships/image" Target="../media/image220.png"/><Relationship Id="rId237" Type="http://schemas.openxmlformats.org/officeDocument/2006/relationships/customXml" Target="../ink/ink771.xml"/><Relationship Id="rId22" Type="http://schemas.openxmlformats.org/officeDocument/2006/relationships/image" Target="../media/image126.png"/><Relationship Id="rId43" Type="http://schemas.openxmlformats.org/officeDocument/2006/relationships/customXml" Target="../ink/ink673.xml"/><Relationship Id="rId64" Type="http://schemas.openxmlformats.org/officeDocument/2006/relationships/image" Target="../media/image147.png"/><Relationship Id="rId118" Type="http://schemas.openxmlformats.org/officeDocument/2006/relationships/customXml" Target="../ink/ink711.xml"/><Relationship Id="rId139" Type="http://schemas.openxmlformats.org/officeDocument/2006/relationships/image" Target="../media/image183.png"/><Relationship Id="rId85" Type="http://schemas.openxmlformats.org/officeDocument/2006/relationships/customXml" Target="../ink/ink694.xml"/><Relationship Id="rId150" Type="http://schemas.openxmlformats.org/officeDocument/2006/relationships/customXml" Target="../ink/ink727.xml"/><Relationship Id="rId171" Type="http://schemas.openxmlformats.org/officeDocument/2006/relationships/image" Target="../media/image198.png"/><Relationship Id="rId192" Type="http://schemas.openxmlformats.org/officeDocument/2006/relationships/customXml" Target="../ink/ink748.xml"/><Relationship Id="rId206" Type="http://schemas.openxmlformats.org/officeDocument/2006/relationships/customXml" Target="../ink/ink755.xml"/><Relationship Id="rId227" Type="http://schemas.openxmlformats.org/officeDocument/2006/relationships/customXml" Target="../ink/ink766.xml"/><Relationship Id="rId12" Type="http://schemas.openxmlformats.org/officeDocument/2006/relationships/image" Target="../media/image121.png"/><Relationship Id="rId33" Type="http://schemas.openxmlformats.org/officeDocument/2006/relationships/customXml" Target="../ink/ink668.xml"/><Relationship Id="rId108" Type="http://schemas.openxmlformats.org/officeDocument/2006/relationships/customXml" Target="../ink/ink706.xml"/><Relationship Id="rId129" Type="http://schemas.openxmlformats.org/officeDocument/2006/relationships/image" Target="../media/image178.png"/><Relationship Id="rId54" Type="http://schemas.openxmlformats.org/officeDocument/2006/relationships/image" Target="../media/image142.png"/><Relationship Id="rId75" Type="http://schemas.openxmlformats.org/officeDocument/2006/relationships/customXml" Target="../ink/ink689.xml"/><Relationship Id="rId96" Type="http://schemas.openxmlformats.org/officeDocument/2006/relationships/customXml" Target="../ink/ink700.xml"/><Relationship Id="rId140" Type="http://schemas.openxmlformats.org/officeDocument/2006/relationships/customXml" Target="../ink/ink722.xml"/><Relationship Id="rId161" Type="http://schemas.openxmlformats.org/officeDocument/2006/relationships/image" Target="../media/image110.png"/><Relationship Id="rId182" Type="http://schemas.openxmlformats.org/officeDocument/2006/relationships/customXml" Target="../ink/ink743.xml"/><Relationship Id="rId217" Type="http://schemas.openxmlformats.org/officeDocument/2006/relationships/customXml" Target="../ink/ink761.xml"/><Relationship Id="rId6" Type="http://schemas.openxmlformats.org/officeDocument/2006/relationships/image" Target="../media/image118.png"/><Relationship Id="rId238" Type="http://schemas.openxmlformats.org/officeDocument/2006/relationships/image" Target="../media/image231.png"/><Relationship Id="rId23" Type="http://schemas.openxmlformats.org/officeDocument/2006/relationships/customXml" Target="../ink/ink663.xml"/><Relationship Id="rId119" Type="http://schemas.openxmlformats.org/officeDocument/2006/relationships/image" Target="../media/image173.png"/><Relationship Id="rId44" Type="http://schemas.openxmlformats.org/officeDocument/2006/relationships/image" Target="../media/image137.png"/><Relationship Id="rId65" Type="http://schemas.openxmlformats.org/officeDocument/2006/relationships/customXml" Target="../ink/ink684.xml"/><Relationship Id="rId86" Type="http://schemas.openxmlformats.org/officeDocument/2006/relationships/image" Target="../media/image158.png"/><Relationship Id="rId130" Type="http://schemas.openxmlformats.org/officeDocument/2006/relationships/customXml" Target="../ink/ink717.xml"/><Relationship Id="rId151" Type="http://schemas.openxmlformats.org/officeDocument/2006/relationships/image" Target="../media/image189.png"/><Relationship Id="rId172" Type="http://schemas.openxmlformats.org/officeDocument/2006/relationships/customXml" Target="../ink/ink738.xml"/><Relationship Id="rId193" Type="http://schemas.openxmlformats.org/officeDocument/2006/relationships/image" Target="../media/image209.png"/><Relationship Id="rId207" Type="http://schemas.openxmlformats.org/officeDocument/2006/relationships/image" Target="../media/image216.png"/><Relationship Id="rId228" Type="http://schemas.openxmlformats.org/officeDocument/2006/relationships/image" Target="../media/image226.png"/><Relationship Id="rId13" Type="http://schemas.openxmlformats.org/officeDocument/2006/relationships/customXml" Target="../ink/ink658.xml"/><Relationship Id="rId109" Type="http://schemas.openxmlformats.org/officeDocument/2006/relationships/image" Target="../media/image168.png"/><Relationship Id="rId34" Type="http://schemas.openxmlformats.org/officeDocument/2006/relationships/image" Target="../media/image132.png"/><Relationship Id="rId55" Type="http://schemas.openxmlformats.org/officeDocument/2006/relationships/customXml" Target="../ink/ink679.xml"/><Relationship Id="rId76" Type="http://schemas.openxmlformats.org/officeDocument/2006/relationships/image" Target="../media/image153.png"/><Relationship Id="rId97" Type="http://schemas.openxmlformats.org/officeDocument/2006/relationships/image" Target="../media/image162.png"/><Relationship Id="rId120" Type="http://schemas.openxmlformats.org/officeDocument/2006/relationships/customXml" Target="../ink/ink712.xml"/><Relationship Id="rId141" Type="http://schemas.openxmlformats.org/officeDocument/2006/relationships/image" Target="../media/image184.png"/><Relationship Id="rId7" Type="http://schemas.openxmlformats.org/officeDocument/2006/relationships/customXml" Target="../ink/ink655.xml"/><Relationship Id="rId162" Type="http://schemas.openxmlformats.org/officeDocument/2006/relationships/customXml" Target="../ink/ink733.xml"/><Relationship Id="rId183" Type="http://schemas.openxmlformats.org/officeDocument/2006/relationships/image" Target="../media/image204.png"/><Relationship Id="rId218" Type="http://schemas.openxmlformats.org/officeDocument/2006/relationships/image" Target="../media/image221.png"/><Relationship Id="rId239" Type="http://schemas.openxmlformats.org/officeDocument/2006/relationships/customXml" Target="../ink/ink772.xml"/><Relationship Id="rId24" Type="http://schemas.openxmlformats.org/officeDocument/2006/relationships/image" Target="../media/image127.png"/><Relationship Id="rId45" Type="http://schemas.openxmlformats.org/officeDocument/2006/relationships/customXml" Target="../ink/ink674.xml"/><Relationship Id="rId66" Type="http://schemas.openxmlformats.org/officeDocument/2006/relationships/image" Target="../media/image148.png"/><Relationship Id="rId87" Type="http://schemas.openxmlformats.org/officeDocument/2006/relationships/customXml" Target="../ink/ink695.xml"/><Relationship Id="rId110" Type="http://schemas.openxmlformats.org/officeDocument/2006/relationships/customXml" Target="../ink/ink707.xml"/><Relationship Id="rId131" Type="http://schemas.openxmlformats.org/officeDocument/2006/relationships/image" Target="../media/image179.png"/><Relationship Id="rId152" Type="http://schemas.openxmlformats.org/officeDocument/2006/relationships/customXml" Target="../ink/ink728.xml"/><Relationship Id="rId173" Type="http://schemas.openxmlformats.org/officeDocument/2006/relationships/image" Target="../media/image199.png"/><Relationship Id="rId194" Type="http://schemas.openxmlformats.org/officeDocument/2006/relationships/customXml" Target="../ink/ink749.xml"/><Relationship Id="rId208" Type="http://schemas.openxmlformats.org/officeDocument/2006/relationships/customXml" Target="../ink/ink756.xml"/><Relationship Id="rId229" Type="http://schemas.openxmlformats.org/officeDocument/2006/relationships/customXml" Target="../ink/ink767.xml"/><Relationship Id="rId240" Type="http://schemas.openxmlformats.org/officeDocument/2006/relationships/image" Target="../media/image232.png"/><Relationship Id="rId14" Type="http://schemas.openxmlformats.org/officeDocument/2006/relationships/image" Target="../media/image122.png"/><Relationship Id="rId35" Type="http://schemas.openxmlformats.org/officeDocument/2006/relationships/customXml" Target="../ink/ink669.xml"/><Relationship Id="rId56" Type="http://schemas.openxmlformats.org/officeDocument/2006/relationships/image" Target="../media/image143.png"/><Relationship Id="rId77" Type="http://schemas.openxmlformats.org/officeDocument/2006/relationships/customXml" Target="../ink/ink690.xml"/><Relationship Id="rId100" Type="http://schemas.openxmlformats.org/officeDocument/2006/relationships/customXml" Target="../ink/ink702.xml"/><Relationship Id="rId8" Type="http://schemas.openxmlformats.org/officeDocument/2006/relationships/image" Target="../media/image119.png"/><Relationship Id="rId98" Type="http://schemas.openxmlformats.org/officeDocument/2006/relationships/customXml" Target="../ink/ink701.xml"/><Relationship Id="rId121" Type="http://schemas.openxmlformats.org/officeDocument/2006/relationships/image" Target="../media/image174.png"/><Relationship Id="rId142" Type="http://schemas.openxmlformats.org/officeDocument/2006/relationships/customXml" Target="../ink/ink723.xml"/><Relationship Id="rId163" Type="http://schemas.openxmlformats.org/officeDocument/2006/relationships/image" Target="../media/image194.png"/><Relationship Id="rId184" Type="http://schemas.openxmlformats.org/officeDocument/2006/relationships/customXml" Target="../ink/ink744.xml"/><Relationship Id="rId219" Type="http://schemas.openxmlformats.org/officeDocument/2006/relationships/customXml" Target="../ink/ink762.xml"/><Relationship Id="rId230" Type="http://schemas.openxmlformats.org/officeDocument/2006/relationships/image" Target="../media/image227.png"/><Relationship Id="rId25" Type="http://schemas.openxmlformats.org/officeDocument/2006/relationships/customXml" Target="../ink/ink664.xml"/><Relationship Id="rId46" Type="http://schemas.openxmlformats.org/officeDocument/2006/relationships/image" Target="../media/image138.png"/><Relationship Id="rId67" Type="http://schemas.openxmlformats.org/officeDocument/2006/relationships/customXml" Target="../ink/ink685.xml"/><Relationship Id="rId88" Type="http://schemas.openxmlformats.org/officeDocument/2006/relationships/image" Target="../media/image159.png"/><Relationship Id="rId111" Type="http://schemas.openxmlformats.org/officeDocument/2006/relationships/image" Target="../media/image169.png"/><Relationship Id="rId132" Type="http://schemas.openxmlformats.org/officeDocument/2006/relationships/customXml" Target="../ink/ink718.xml"/><Relationship Id="rId153" Type="http://schemas.openxmlformats.org/officeDocument/2006/relationships/image" Target="../media/image190.png"/><Relationship Id="rId174" Type="http://schemas.openxmlformats.org/officeDocument/2006/relationships/customXml" Target="../ink/ink739.xml"/><Relationship Id="rId195" Type="http://schemas.openxmlformats.org/officeDocument/2006/relationships/image" Target="../media/image210.png"/><Relationship Id="rId209" Type="http://schemas.openxmlformats.org/officeDocument/2006/relationships/image" Target="../media/image217.png"/><Relationship Id="rId220" Type="http://schemas.openxmlformats.org/officeDocument/2006/relationships/image" Target="../media/image222.png"/><Relationship Id="rId241" Type="http://schemas.openxmlformats.org/officeDocument/2006/relationships/customXml" Target="../ink/ink773.xml"/><Relationship Id="rId15" Type="http://schemas.openxmlformats.org/officeDocument/2006/relationships/customXml" Target="../ink/ink659.xml"/><Relationship Id="rId36" Type="http://schemas.openxmlformats.org/officeDocument/2006/relationships/image" Target="../media/image133.png"/><Relationship Id="rId57" Type="http://schemas.openxmlformats.org/officeDocument/2006/relationships/customXml" Target="../ink/ink680.xml"/><Relationship Id="rId106" Type="http://schemas.openxmlformats.org/officeDocument/2006/relationships/customXml" Target="../ink/ink705.xml"/><Relationship Id="rId127" Type="http://schemas.openxmlformats.org/officeDocument/2006/relationships/image" Target="../media/image177.png"/><Relationship Id="rId10" Type="http://schemas.openxmlformats.org/officeDocument/2006/relationships/image" Target="../media/image120.png"/><Relationship Id="rId31" Type="http://schemas.openxmlformats.org/officeDocument/2006/relationships/customXml" Target="../ink/ink667.xml"/><Relationship Id="rId52" Type="http://schemas.openxmlformats.org/officeDocument/2006/relationships/image" Target="../media/image141.png"/><Relationship Id="rId73" Type="http://schemas.openxmlformats.org/officeDocument/2006/relationships/customXml" Target="../ink/ink688.xml"/><Relationship Id="rId78" Type="http://schemas.openxmlformats.org/officeDocument/2006/relationships/image" Target="../media/image154.png"/><Relationship Id="rId94" Type="http://schemas.openxmlformats.org/officeDocument/2006/relationships/customXml" Target="../ink/ink699.xml"/><Relationship Id="rId99" Type="http://schemas.openxmlformats.org/officeDocument/2006/relationships/image" Target="../media/image163.png"/><Relationship Id="rId101" Type="http://schemas.openxmlformats.org/officeDocument/2006/relationships/image" Target="../media/image164.png"/><Relationship Id="rId122" Type="http://schemas.openxmlformats.org/officeDocument/2006/relationships/customXml" Target="../ink/ink713.xml"/><Relationship Id="rId143" Type="http://schemas.openxmlformats.org/officeDocument/2006/relationships/image" Target="../media/image185.png"/><Relationship Id="rId148" Type="http://schemas.openxmlformats.org/officeDocument/2006/relationships/customXml" Target="../ink/ink726.xml"/><Relationship Id="rId164" Type="http://schemas.openxmlformats.org/officeDocument/2006/relationships/customXml" Target="../ink/ink734.xml"/><Relationship Id="rId169" Type="http://schemas.openxmlformats.org/officeDocument/2006/relationships/image" Target="../media/image197.png"/><Relationship Id="rId185" Type="http://schemas.openxmlformats.org/officeDocument/2006/relationships/image" Target="../media/image205.png"/><Relationship Id="rId4" Type="http://schemas.openxmlformats.org/officeDocument/2006/relationships/image" Target="../media/image117.png"/><Relationship Id="rId9" Type="http://schemas.openxmlformats.org/officeDocument/2006/relationships/customXml" Target="../ink/ink656.xml"/><Relationship Id="rId180" Type="http://schemas.openxmlformats.org/officeDocument/2006/relationships/customXml" Target="../ink/ink742.xml"/><Relationship Id="rId210" Type="http://schemas.openxmlformats.org/officeDocument/2006/relationships/customXml" Target="../ink/ink757.xml"/><Relationship Id="rId215" Type="http://schemas.openxmlformats.org/officeDocument/2006/relationships/customXml" Target="../ink/ink760.xml"/><Relationship Id="rId236" Type="http://schemas.openxmlformats.org/officeDocument/2006/relationships/image" Target="../media/image230.png"/><Relationship Id="rId26" Type="http://schemas.openxmlformats.org/officeDocument/2006/relationships/image" Target="../media/image128.png"/><Relationship Id="rId231" Type="http://schemas.openxmlformats.org/officeDocument/2006/relationships/customXml" Target="../ink/ink768.xml"/><Relationship Id="rId47" Type="http://schemas.openxmlformats.org/officeDocument/2006/relationships/customXml" Target="../ink/ink675.xml"/><Relationship Id="rId68" Type="http://schemas.openxmlformats.org/officeDocument/2006/relationships/image" Target="../media/image149.png"/><Relationship Id="rId89" Type="http://schemas.openxmlformats.org/officeDocument/2006/relationships/customXml" Target="../ink/ink696.xml"/><Relationship Id="rId112" Type="http://schemas.openxmlformats.org/officeDocument/2006/relationships/customXml" Target="../ink/ink708.xml"/><Relationship Id="rId133" Type="http://schemas.openxmlformats.org/officeDocument/2006/relationships/image" Target="../media/image180.png"/><Relationship Id="rId154" Type="http://schemas.openxmlformats.org/officeDocument/2006/relationships/customXml" Target="../ink/ink729.xml"/><Relationship Id="rId175" Type="http://schemas.openxmlformats.org/officeDocument/2006/relationships/image" Target="../media/image200.png"/><Relationship Id="rId196" Type="http://schemas.openxmlformats.org/officeDocument/2006/relationships/customXml" Target="../ink/ink750.xml"/><Relationship Id="rId200" Type="http://schemas.openxmlformats.org/officeDocument/2006/relationships/customXml" Target="../ink/ink752.xml"/><Relationship Id="rId16" Type="http://schemas.openxmlformats.org/officeDocument/2006/relationships/image" Target="../media/image123.png"/><Relationship Id="rId221" Type="http://schemas.openxmlformats.org/officeDocument/2006/relationships/customXml" Target="../ink/ink763.xml"/><Relationship Id="rId242" Type="http://schemas.openxmlformats.org/officeDocument/2006/relationships/image" Target="../media/image233.png"/><Relationship Id="rId37" Type="http://schemas.openxmlformats.org/officeDocument/2006/relationships/customXml" Target="../ink/ink670.xml"/><Relationship Id="rId58" Type="http://schemas.openxmlformats.org/officeDocument/2006/relationships/image" Target="../media/image144.png"/><Relationship Id="rId79" Type="http://schemas.openxmlformats.org/officeDocument/2006/relationships/customXml" Target="../ink/ink691.xml"/><Relationship Id="rId102" Type="http://schemas.openxmlformats.org/officeDocument/2006/relationships/customXml" Target="../ink/ink703.xml"/><Relationship Id="rId123" Type="http://schemas.openxmlformats.org/officeDocument/2006/relationships/image" Target="../media/image175.png"/><Relationship Id="rId144" Type="http://schemas.openxmlformats.org/officeDocument/2006/relationships/customXml" Target="../ink/ink724.xml"/><Relationship Id="rId90" Type="http://schemas.openxmlformats.org/officeDocument/2006/relationships/customXml" Target="../ink/ink697.xml"/><Relationship Id="rId165" Type="http://schemas.openxmlformats.org/officeDocument/2006/relationships/image" Target="../media/image195.png"/><Relationship Id="rId186" Type="http://schemas.openxmlformats.org/officeDocument/2006/relationships/customXml" Target="../ink/ink745.xml"/><Relationship Id="rId211" Type="http://schemas.openxmlformats.org/officeDocument/2006/relationships/customXml" Target="../ink/ink758.xml"/><Relationship Id="rId232" Type="http://schemas.openxmlformats.org/officeDocument/2006/relationships/image" Target="../media/image228.png"/><Relationship Id="rId27" Type="http://schemas.openxmlformats.org/officeDocument/2006/relationships/customXml" Target="../ink/ink665.xml"/><Relationship Id="rId48" Type="http://schemas.openxmlformats.org/officeDocument/2006/relationships/image" Target="../media/image139.png"/><Relationship Id="rId69" Type="http://schemas.openxmlformats.org/officeDocument/2006/relationships/customXml" Target="../ink/ink686.xml"/><Relationship Id="rId113" Type="http://schemas.openxmlformats.org/officeDocument/2006/relationships/image" Target="../media/image170.png"/><Relationship Id="rId134" Type="http://schemas.openxmlformats.org/officeDocument/2006/relationships/customXml" Target="../ink/ink719.xml"/><Relationship Id="rId80" Type="http://schemas.openxmlformats.org/officeDocument/2006/relationships/image" Target="../media/image155.png"/><Relationship Id="rId155" Type="http://schemas.openxmlformats.org/officeDocument/2006/relationships/image" Target="../media/image191.png"/><Relationship Id="rId176" Type="http://schemas.openxmlformats.org/officeDocument/2006/relationships/customXml" Target="../ink/ink740.xml"/><Relationship Id="rId197" Type="http://schemas.openxmlformats.org/officeDocument/2006/relationships/image" Target="../media/image211.png"/><Relationship Id="rId201" Type="http://schemas.openxmlformats.org/officeDocument/2006/relationships/image" Target="../media/image213.png"/><Relationship Id="rId222" Type="http://schemas.openxmlformats.org/officeDocument/2006/relationships/image" Target="../media/image223.png"/><Relationship Id="rId17" Type="http://schemas.openxmlformats.org/officeDocument/2006/relationships/customXml" Target="../ink/ink660.xml"/><Relationship Id="rId38" Type="http://schemas.openxmlformats.org/officeDocument/2006/relationships/image" Target="../media/image134.png"/><Relationship Id="rId59" Type="http://schemas.openxmlformats.org/officeDocument/2006/relationships/customXml" Target="../ink/ink681.xml"/><Relationship Id="rId103" Type="http://schemas.openxmlformats.org/officeDocument/2006/relationships/image" Target="../media/image165.png"/><Relationship Id="rId124" Type="http://schemas.openxmlformats.org/officeDocument/2006/relationships/customXml" Target="../ink/ink714.xml"/><Relationship Id="rId70" Type="http://schemas.openxmlformats.org/officeDocument/2006/relationships/image" Target="../media/image150.png"/><Relationship Id="rId91" Type="http://schemas.openxmlformats.org/officeDocument/2006/relationships/image" Target="../media/image160.png"/><Relationship Id="rId145" Type="http://schemas.openxmlformats.org/officeDocument/2006/relationships/image" Target="../media/image186.png"/><Relationship Id="rId166" Type="http://schemas.openxmlformats.org/officeDocument/2006/relationships/customXml" Target="../ink/ink735.xml"/><Relationship Id="rId187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218.png"/><Relationship Id="rId233" Type="http://schemas.openxmlformats.org/officeDocument/2006/relationships/customXml" Target="../ink/ink769.xml"/><Relationship Id="rId28" Type="http://schemas.openxmlformats.org/officeDocument/2006/relationships/image" Target="../media/image129.png"/><Relationship Id="rId49" Type="http://schemas.openxmlformats.org/officeDocument/2006/relationships/customXml" Target="../ink/ink676.xml"/><Relationship Id="rId114" Type="http://schemas.openxmlformats.org/officeDocument/2006/relationships/customXml" Target="../ink/ink709.xml"/><Relationship Id="rId60" Type="http://schemas.openxmlformats.org/officeDocument/2006/relationships/image" Target="../media/image145.png"/><Relationship Id="rId81" Type="http://schemas.openxmlformats.org/officeDocument/2006/relationships/customXml" Target="../ink/ink692.xml"/><Relationship Id="rId135" Type="http://schemas.openxmlformats.org/officeDocument/2006/relationships/image" Target="../media/image181.png"/><Relationship Id="rId156" Type="http://schemas.openxmlformats.org/officeDocument/2006/relationships/customXml" Target="../ink/ink730.xml"/><Relationship Id="rId177" Type="http://schemas.openxmlformats.org/officeDocument/2006/relationships/image" Target="../media/image201.png"/><Relationship Id="rId198" Type="http://schemas.openxmlformats.org/officeDocument/2006/relationships/customXml" Target="../ink/ink751.xml"/><Relationship Id="rId202" Type="http://schemas.openxmlformats.org/officeDocument/2006/relationships/customXml" Target="../ink/ink753.xml"/><Relationship Id="rId223" Type="http://schemas.openxmlformats.org/officeDocument/2006/relationships/customXml" Target="../ink/ink764.xml"/><Relationship Id="rId18" Type="http://schemas.openxmlformats.org/officeDocument/2006/relationships/image" Target="../media/image124.png"/><Relationship Id="rId39" Type="http://schemas.openxmlformats.org/officeDocument/2006/relationships/customXml" Target="../ink/ink671.xml"/><Relationship Id="rId50" Type="http://schemas.openxmlformats.org/officeDocument/2006/relationships/image" Target="../media/image140.png"/><Relationship Id="rId104" Type="http://schemas.openxmlformats.org/officeDocument/2006/relationships/customXml" Target="../ink/ink704.xml"/><Relationship Id="rId125" Type="http://schemas.openxmlformats.org/officeDocument/2006/relationships/image" Target="../media/image176.png"/><Relationship Id="rId146" Type="http://schemas.openxmlformats.org/officeDocument/2006/relationships/customXml" Target="../ink/ink725.xml"/><Relationship Id="rId167" Type="http://schemas.openxmlformats.org/officeDocument/2006/relationships/image" Target="../media/image196.png"/><Relationship Id="rId188" Type="http://schemas.openxmlformats.org/officeDocument/2006/relationships/customXml" Target="../ink/ink746.xml"/><Relationship Id="rId71" Type="http://schemas.openxmlformats.org/officeDocument/2006/relationships/customXml" Target="../ink/ink687.xml"/><Relationship Id="rId92" Type="http://schemas.openxmlformats.org/officeDocument/2006/relationships/customXml" Target="../ink/ink698.xml"/><Relationship Id="rId213" Type="http://schemas.openxmlformats.org/officeDocument/2006/relationships/customXml" Target="../ink/ink759.xml"/><Relationship Id="rId234" Type="http://schemas.openxmlformats.org/officeDocument/2006/relationships/image" Target="../media/image229.png"/><Relationship Id="rId2" Type="http://schemas.openxmlformats.org/officeDocument/2006/relationships/notesSlide" Target="../notesSlides/notesSlide57.xml"/><Relationship Id="rId29" Type="http://schemas.openxmlformats.org/officeDocument/2006/relationships/customXml" Target="../ink/ink666.xml"/><Relationship Id="rId40" Type="http://schemas.openxmlformats.org/officeDocument/2006/relationships/image" Target="../media/image135.png"/><Relationship Id="rId115" Type="http://schemas.openxmlformats.org/officeDocument/2006/relationships/image" Target="../media/image171.png"/><Relationship Id="rId136" Type="http://schemas.openxmlformats.org/officeDocument/2006/relationships/customXml" Target="../ink/ink720.xml"/><Relationship Id="rId157" Type="http://schemas.openxmlformats.org/officeDocument/2006/relationships/image" Target="../media/image192.png"/><Relationship Id="rId178" Type="http://schemas.openxmlformats.org/officeDocument/2006/relationships/customXml" Target="../ink/ink741.xml"/><Relationship Id="rId61" Type="http://schemas.openxmlformats.org/officeDocument/2006/relationships/customXml" Target="../ink/ink682.xml"/><Relationship Id="rId82" Type="http://schemas.openxmlformats.org/officeDocument/2006/relationships/image" Target="../media/image156.png"/><Relationship Id="rId199" Type="http://schemas.openxmlformats.org/officeDocument/2006/relationships/image" Target="../media/image212.png"/><Relationship Id="rId203" Type="http://schemas.openxmlformats.org/officeDocument/2006/relationships/image" Target="../media/image214.png"/><Relationship Id="rId19" Type="http://schemas.openxmlformats.org/officeDocument/2006/relationships/customXml" Target="../ink/ink661.xml"/><Relationship Id="rId224" Type="http://schemas.openxmlformats.org/officeDocument/2006/relationships/image" Target="../media/image224.png"/><Relationship Id="rId30" Type="http://schemas.openxmlformats.org/officeDocument/2006/relationships/image" Target="../media/image130.png"/><Relationship Id="rId105" Type="http://schemas.openxmlformats.org/officeDocument/2006/relationships/image" Target="../media/image166.png"/><Relationship Id="rId126" Type="http://schemas.openxmlformats.org/officeDocument/2006/relationships/customXml" Target="../ink/ink715.xml"/><Relationship Id="rId147" Type="http://schemas.openxmlformats.org/officeDocument/2006/relationships/image" Target="../media/image187.png"/><Relationship Id="rId168" Type="http://schemas.openxmlformats.org/officeDocument/2006/relationships/customXml" Target="../ink/ink736.xml"/><Relationship Id="rId51" Type="http://schemas.openxmlformats.org/officeDocument/2006/relationships/customXml" Target="../ink/ink677.xml"/><Relationship Id="rId72" Type="http://schemas.openxmlformats.org/officeDocument/2006/relationships/image" Target="../media/image151.png"/><Relationship Id="rId93" Type="http://schemas.openxmlformats.org/officeDocument/2006/relationships/image" Target="../media/image161.png"/><Relationship Id="rId189" Type="http://schemas.openxmlformats.org/officeDocument/2006/relationships/image" Target="../media/image207.png"/><Relationship Id="rId3" Type="http://schemas.openxmlformats.org/officeDocument/2006/relationships/customXml" Target="../ink/ink653.xml"/><Relationship Id="rId214" Type="http://schemas.openxmlformats.org/officeDocument/2006/relationships/image" Target="../media/image219.png"/><Relationship Id="rId235" Type="http://schemas.openxmlformats.org/officeDocument/2006/relationships/customXml" Target="../ink/ink770.xml"/><Relationship Id="rId116" Type="http://schemas.openxmlformats.org/officeDocument/2006/relationships/customXml" Target="../ink/ink710.xml"/><Relationship Id="rId137" Type="http://schemas.openxmlformats.org/officeDocument/2006/relationships/image" Target="../media/image182.png"/><Relationship Id="rId158" Type="http://schemas.openxmlformats.org/officeDocument/2006/relationships/customXml" Target="../ink/ink731.xml"/><Relationship Id="rId20" Type="http://schemas.openxmlformats.org/officeDocument/2006/relationships/image" Target="../media/image125.png"/><Relationship Id="rId41" Type="http://schemas.openxmlformats.org/officeDocument/2006/relationships/customXml" Target="../ink/ink672.xml"/><Relationship Id="rId62" Type="http://schemas.openxmlformats.org/officeDocument/2006/relationships/image" Target="../media/image146.png"/><Relationship Id="rId83" Type="http://schemas.openxmlformats.org/officeDocument/2006/relationships/customXml" Target="../ink/ink693.xml"/><Relationship Id="rId179" Type="http://schemas.openxmlformats.org/officeDocument/2006/relationships/image" Target="../media/image202.png"/><Relationship Id="rId190" Type="http://schemas.openxmlformats.org/officeDocument/2006/relationships/customXml" Target="../ink/ink747.xml"/><Relationship Id="rId204" Type="http://schemas.openxmlformats.org/officeDocument/2006/relationships/customXml" Target="../ink/ink754.xml"/><Relationship Id="rId225" Type="http://schemas.openxmlformats.org/officeDocument/2006/relationships/customXml" Target="../ink/ink765.xml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.png"/><Relationship Id="rId21" Type="http://schemas.openxmlformats.org/officeDocument/2006/relationships/customXml" Target="../ink/ink783.xml"/><Relationship Id="rId42" Type="http://schemas.openxmlformats.org/officeDocument/2006/relationships/image" Target="../media/image136.png"/><Relationship Id="rId63" Type="http://schemas.openxmlformats.org/officeDocument/2006/relationships/customXml" Target="../ink/ink804.xml"/><Relationship Id="rId84" Type="http://schemas.openxmlformats.org/officeDocument/2006/relationships/image" Target="../media/image157.png"/><Relationship Id="rId138" Type="http://schemas.openxmlformats.org/officeDocument/2006/relationships/customXml" Target="../ink/ink842.xml"/><Relationship Id="rId159" Type="http://schemas.openxmlformats.org/officeDocument/2006/relationships/image" Target="../media/image193.png"/><Relationship Id="rId170" Type="http://schemas.openxmlformats.org/officeDocument/2006/relationships/customXml" Target="../ink/ink858.xml"/><Relationship Id="rId191" Type="http://schemas.openxmlformats.org/officeDocument/2006/relationships/image" Target="../media/image208.png"/><Relationship Id="rId205" Type="http://schemas.openxmlformats.org/officeDocument/2006/relationships/image" Target="../media/image215.png"/><Relationship Id="rId226" Type="http://schemas.openxmlformats.org/officeDocument/2006/relationships/image" Target="../media/image225.png"/><Relationship Id="rId107" Type="http://schemas.openxmlformats.org/officeDocument/2006/relationships/image" Target="../media/image167.png"/><Relationship Id="rId11" Type="http://schemas.openxmlformats.org/officeDocument/2006/relationships/customXml" Target="../ink/ink778.xml"/><Relationship Id="rId32" Type="http://schemas.openxmlformats.org/officeDocument/2006/relationships/image" Target="../media/image131.png"/><Relationship Id="rId53" Type="http://schemas.openxmlformats.org/officeDocument/2006/relationships/customXml" Target="../ink/ink799.xml"/><Relationship Id="rId74" Type="http://schemas.openxmlformats.org/officeDocument/2006/relationships/image" Target="../media/image152.png"/><Relationship Id="rId128" Type="http://schemas.openxmlformats.org/officeDocument/2006/relationships/customXml" Target="../ink/ink837.xml"/><Relationship Id="rId149" Type="http://schemas.openxmlformats.org/officeDocument/2006/relationships/image" Target="../media/image188.png"/><Relationship Id="rId5" Type="http://schemas.openxmlformats.org/officeDocument/2006/relationships/customXml" Target="../ink/ink775.xml"/><Relationship Id="rId95" Type="http://schemas.openxmlformats.org/officeDocument/2006/relationships/image" Target="../media/image113.png"/><Relationship Id="rId160" Type="http://schemas.openxmlformats.org/officeDocument/2006/relationships/customXml" Target="../ink/ink853.xml"/><Relationship Id="rId181" Type="http://schemas.openxmlformats.org/officeDocument/2006/relationships/image" Target="../media/image203.png"/><Relationship Id="rId216" Type="http://schemas.openxmlformats.org/officeDocument/2006/relationships/image" Target="../media/image220.png"/><Relationship Id="rId237" Type="http://schemas.openxmlformats.org/officeDocument/2006/relationships/customXml" Target="../ink/ink892.xml"/><Relationship Id="rId22" Type="http://schemas.openxmlformats.org/officeDocument/2006/relationships/image" Target="../media/image126.png"/><Relationship Id="rId43" Type="http://schemas.openxmlformats.org/officeDocument/2006/relationships/customXml" Target="../ink/ink794.xml"/><Relationship Id="rId64" Type="http://schemas.openxmlformats.org/officeDocument/2006/relationships/image" Target="../media/image147.png"/><Relationship Id="rId118" Type="http://schemas.openxmlformats.org/officeDocument/2006/relationships/customXml" Target="../ink/ink832.xml"/><Relationship Id="rId139" Type="http://schemas.openxmlformats.org/officeDocument/2006/relationships/image" Target="../media/image183.png"/><Relationship Id="rId85" Type="http://schemas.openxmlformats.org/officeDocument/2006/relationships/customXml" Target="../ink/ink815.xml"/><Relationship Id="rId150" Type="http://schemas.openxmlformats.org/officeDocument/2006/relationships/customXml" Target="../ink/ink848.xml"/><Relationship Id="rId171" Type="http://schemas.openxmlformats.org/officeDocument/2006/relationships/image" Target="../media/image198.png"/><Relationship Id="rId192" Type="http://schemas.openxmlformats.org/officeDocument/2006/relationships/customXml" Target="../ink/ink869.xml"/><Relationship Id="rId206" Type="http://schemas.openxmlformats.org/officeDocument/2006/relationships/customXml" Target="../ink/ink876.xml"/><Relationship Id="rId227" Type="http://schemas.openxmlformats.org/officeDocument/2006/relationships/customXml" Target="../ink/ink887.xml"/><Relationship Id="rId12" Type="http://schemas.openxmlformats.org/officeDocument/2006/relationships/image" Target="../media/image121.png"/><Relationship Id="rId33" Type="http://schemas.openxmlformats.org/officeDocument/2006/relationships/customXml" Target="../ink/ink789.xml"/><Relationship Id="rId108" Type="http://schemas.openxmlformats.org/officeDocument/2006/relationships/customXml" Target="../ink/ink827.xml"/><Relationship Id="rId129" Type="http://schemas.openxmlformats.org/officeDocument/2006/relationships/image" Target="../media/image178.png"/><Relationship Id="rId54" Type="http://schemas.openxmlformats.org/officeDocument/2006/relationships/image" Target="../media/image142.png"/><Relationship Id="rId75" Type="http://schemas.openxmlformats.org/officeDocument/2006/relationships/customXml" Target="../ink/ink810.xml"/><Relationship Id="rId96" Type="http://schemas.openxmlformats.org/officeDocument/2006/relationships/customXml" Target="../ink/ink821.xml"/><Relationship Id="rId140" Type="http://schemas.openxmlformats.org/officeDocument/2006/relationships/customXml" Target="../ink/ink843.xml"/><Relationship Id="rId161" Type="http://schemas.openxmlformats.org/officeDocument/2006/relationships/image" Target="../media/image110.png"/><Relationship Id="rId182" Type="http://schemas.openxmlformats.org/officeDocument/2006/relationships/customXml" Target="../ink/ink864.xml"/><Relationship Id="rId217" Type="http://schemas.openxmlformats.org/officeDocument/2006/relationships/customXml" Target="../ink/ink882.xml"/><Relationship Id="rId6" Type="http://schemas.openxmlformats.org/officeDocument/2006/relationships/image" Target="../media/image118.png"/><Relationship Id="rId238" Type="http://schemas.openxmlformats.org/officeDocument/2006/relationships/image" Target="../media/image231.png"/><Relationship Id="rId23" Type="http://schemas.openxmlformats.org/officeDocument/2006/relationships/customXml" Target="../ink/ink784.xml"/><Relationship Id="rId119" Type="http://schemas.openxmlformats.org/officeDocument/2006/relationships/image" Target="../media/image173.png"/><Relationship Id="rId44" Type="http://schemas.openxmlformats.org/officeDocument/2006/relationships/image" Target="../media/image137.png"/><Relationship Id="rId65" Type="http://schemas.openxmlformats.org/officeDocument/2006/relationships/customXml" Target="../ink/ink805.xml"/><Relationship Id="rId86" Type="http://schemas.openxmlformats.org/officeDocument/2006/relationships/image" Target="../media/image158.png"/><Relationship Id="rId130" Type="http://schemas.openxmlformats.org/officeDocument/2006/relationships/customXml" Target="../ink/ink838.xml"/><Relationship Id="rId151" Type="http://schemas.openxmlformats.org/officeDocument/2006/relationships/image" Target="../media/image189.png"/><Relationship Id="rId172" Type="http://schemas.openxmlformats.org/officeDocument/2006/relationships/customXml" Target="../ink/ink859.xml"/><Relationship Id="rId193" Type="http://schemas.openxmlformats.org/officeDocument/2006/relationships/image" Target="../media/image209.png"/><Relationship Id="rId207" Type="http://schemas.openxmlformats.org/officeDocument/2006/relationships/image" Target="../media/image216.png"/><Relationship Id="rId228" Type="http://schemas.openxmlformats.org/officeDocument/2006/relationships/image" Target="../media/image226.png"/><Relationship Id="rId13" Type="http://schemas.openxmlformats.org/officeDocument/2006/relationships/customXml" Target="../ink/ink779.xml"/><Relationship Id="rId109" Type="http://schemas.openxmlformats.org/officeDocument/2006/relationships/image" Target="../media/image168.png"/><Relationship Id="rId34" Type="http://schemas.openxmlformats.org/officeDocument/2006/relationships/image" Target="../media/image132.png"/><Relationship Id="rId55" Type="http://schemas.openxmlformats.org/officeDocument/2006/relationships/customXml" Target="../ink/ink800.xml"/><Relationship Id="rId76" Type="http://schemas.openxmlformats.org/officeDocument/2006/relationships/image" Target="../media/image153.png"/><Relationship Id="rId97" Type="http://schemas.openxmlformats.org/officeDocument/2006/relationships/image" Target="../media/image162.png"/><Relationship Id="rId120" Type="http://schemas.openxmlformats.org/officeDocument/2006/relationships/customXml" Target="../ink/ink833.xml"/><Relationship Id="rId141" Type="http://schemas.openxmlformats.org/officeDocument/2006/relationships/image" Target="../media/image184.png"/><Relationship Id="rId7" Type="http://schemas.openxmlformats.org/officeDocument/2006/relationships/customXml" Target="../ink/ink776.xml"/><Relationship Id="rId162" Type="http://schemas.openxmlformats.org/officeDocument/2006/relationships/customXml" Target="../ink/ink854.xml"/><Relationship Id="rId183" Type="http://schemas.openxmlformats.org/officeDocument/2006/relationships/image" Target="../media/image204.png"/><Relationship Id="rId218" Type="http://schemas.openxmlformats.org/officeDocument/2006/relationships/image" Target="../media/image221.png"/><Relationship Id="rId239" Type="http://schemas.openxmlformats.org/officeDocument/2006/relationships/customXml" Target="../ink/ink893.xml"/><Relationship Id="rId24" Type="http://schemas.openxmlformats.org/officeDocument/2006/relationships/image" Target="../media/image127.png"/><Relationship Id="rId45" Type="http://schemas.openxmlformats.org/officeDocument/2006/relationships/customXml" Target="../ink/ink795.xml"/><Relationship Id="rId66" Type="http://schemas.openxmlformats.org/officeDocument/2006/relationships/image" Target="../media/image148.png"/><Relationship Id="rId87" Type="http://schemas.openxmlformats.org/officeDocument/2006/relationships/customXml" Target="../ink/ink816.xml"/><Relationship Id="rId110" Type="http://schemas.openxmlformats.org/officeDocument/2006/relationships/customXml" Target="../ink/ink828.xml"/><Relationship Id="rId131" Type="http://schemas.openxmlformats.org/officeDocument/2006/relationships/image" Target="../media/image179.png"/><Relationship Id="rId152" Type="http://schemas.openxmlformats.org/officeDocument/2006/relationships/customXml" Target="../ink/ink849.xml"/><Relationship Id="rId173" Type="http://schemas.openxmlformats.org/officeDocument/2006/relationships/image" Target="../media/image199.png"/><Relationship Id="rId194" Type="http://schemas.openxmlformats.org/officeDocument/2006/relationships/customXml" Target="../ink/ink870.xml"/><Relationship Id="rId208" Type="http://schemas.openxmlformats.org/officeDocument/2006/relationships/customXml" Target="../ink/ink877.xml"/><Relationship Id="rId229" Type="http://schemas.openxmlformats.org/officeDocument/2006/relationships/customXml" Target="../ink/ink888.xml"/><Relationship Id="rId240" Type="http://schemas.openxmlformats.org/officeDocument/2006/relationships/image" Target="../media/image232.png"/><Relationship Id="rId14" Type="http://schemas.openxmlformats.org/officeDocument/2006/relationships/image" Target="../media/image122.png"/><Relationship Id="rId35" Type="http://schemas.openxmlformats.org/officeDocument/2006/relationships/customXml" Target="../ink/ink790.xml"/><Relationship Id="rId56" Type="http://schemas.openxmlformats.org/officeDocument/2006/relationships/image" Target="../media/image143.png"/><Relationship Id="rId77" Type="http://schemas.openxmlformats.org/officeDocument/2006/relationships/customXml" Target="../ink/ink811.xml"/><Relationship Id="rId100" Type="http://schemas.openxmlformats.org/officeDocument/2006/relationships/customXml" Target="../ink/ink823.xml"/><Relationship Id="rId8" Type="http://schemas.openxmlformats.org/officeDocument/2006/relationships/image" Target="../media/image119.png"/><Relationship Id="rId98" Type="http://schemas.openxmlformats.org/officeDocument/2006/relationships/customXml" Target="../ink/ink822.xml"/><Relationship Id="rId121" Type="http://schemas.openxmlformats.org/officeDocument/2006/relationships/image" Target="../media/image174.png"/><Relationship Id="rId142" Type="http://schemas.openxmlformats.org/officeDocument/2006/relationships/customXml" Target="../ink/ink844.xml"/><Relationship Id="rId163" Type="http://schemas.openxmlformats.org/officeDocument/2006/relationships/image" Target="../media/image194.png"/><Relationship Id="rId184" Type="http://schemas.openxmlformats.org/officeDocument/2006/relationships/customXml" Target="../ink/ink865.xml"/><Relationship Id="rId219" Type="http://schemas.openxmlformats.org/officeDocument/2006/relationships/customXml" Target="../ink/ink883.xml"/><Relationship Id="rId230" Type="http://schemas.openxmlformats.org/officeDocument/2006/relationships/image" Target="../media/image227.png"/><Relationship Id="rId25" Type="http://schemas.openxmlformats.org/officeDocument/2006/relationships/customXml" Target="../ink/ink785.xml"/><Relationship Id="rId46" Type="http://schemas.openxmlformats.org/officeDocument/2006/relationships/image" Target="../media/image138.png"/><Relationship Id="rId67" Type="http://schemas.openxmlformats.org/officeDocument/2006/relationships/customXml" Target="../ink/ink806.xml"/><Relationship Id="rId88" Type="http://schemas.openxmlformats.org/officeDocument/2006/relationships/image" Target="../media/image159.png"/><Relationship Id="rId111" Type="http://schemas.openxmlformats.org/officeDocument/2006/relationships/image" Target="../media/image169.png"/><Relationship Id="rId132" Type="http://schemas.openxmlformats.org/officeDocument/2006/relationships/customXml" Target="../ink/ink839.xml"/><Relationship Id="rId153" Type="http://schemas.openxmlformats.org/officeDocument/2006/relationships/image" Target="../media/image190.png"/><Relationship Id="rId174" Type="http://schemas.openxmlformats.org/officeDocument/2006/relationships/customXml" Target="../ink/ink860.xml"/><Relationship Id="rId195" Type="http://schemas.openxmlformats.org/officeDocument/2006/relationships/image" Target="../media/image210.png"/><Relationship Id="rId209" Type="http://schemas.openxmlformats.org/officeDocument/2006/relationships/image" Target="../media/image217.png"/><Relationship Id="rId220" Type="http://schemas.openxmlformats.org/officeDocument/2006/relationships/image" Target="../media/image222.png"/><Relationship Id="rId241" Type="http://schemas.openxmlformats.org/officeDocument/2006/relationships/customXml" Target="../ink/ink894.xml"/><Relationship Id="rId15" Type="http://schemas.openxmlformats.org/officeDocument/2006/relationships/customXml" Target="../ink/ink780.xml"/><Relationship Id="rId36" Type="http://schemas.openxmlformats.org/officeDocument/2006/relationships/image" Target="../media/image133.png"/><Relationship Id="rId57" Type="http://schemas.openxmlformats.org/officeDocument/2006/relationships/customXml" Target="../ink/ink801.xml"/><Relationship Id="rId106" Type="http://schemas.openxmlformats.org/officeDocument/2006/relationships/customXml" Target="../ink/ink826.xml"/><Relationship Id="rId127" Type="http://schemas.openxmlformats.org/officeDocument/2006/relationships/image" Target="../media/image177.png"/><Relationship Id="rId10" Type="http://schemas.openxmlformats.org/officeDocument/2006/relationships/image" Target="../media/image120.png"/><Relationship Id="rId31" Type="http://schemas.openxmlformats.org/officeDocument/2006/relationships/customXml" Target="../ink/ink788.xml"/><Relationship Id="rId52" Type="http://schemas.openxmlformats.org/officeDocument/2006/relationships/image" Target="../media/image141.png"/><Relationship Id="rId73" Type="http://schemas.openxmlformats.org/officeDocument/2006/relationships/customXml" Target="../ink/ink809.xml"/><Relationship Id="rId78" Type="http://schemas.openxmlformats.org/officeDocument/2006/relationships/image" Target="../media/image154.png"/><Relationship Id="rId94" Type="http://schemas.openxmlformats.org/officeDocument/2006/relationships/customXml" Target="../ink/ink820.xml"/><Relationship Id="rId99" Type="http://schemas.openxmlformats.org/officeDocument/2006/relationships/image" Target="../media/image163.png"/><Relationship Id="rId101" Type="http://schemas.openxmlformats.org/officeDocument/2006/relationships/image" Target="../media/image164.png"/><Relationship Id="rId122" Type="http://schemas.openxmlformats.org/officeDocument/2006/relationships/customXml" Target="../ink/ink834.xml"/><Relationship Id="rId143" Type="http://schemas.openxmlformats.org/officeDocument/2006/relationships/image" Target="../media/image185.png"/><Relationship Id="rId148" Type="http://schemas.openxmlformats.org/officeDocument/2006/relationships/customXml" Target="../ink/ink847.xml"/><Relationship Id="rId164" Type="http://schemas.openxmlformats.org/officeDocument/2006/relationships/customXml" Target="../ink/ink855.xml"/><Relationship Id="rId169" Type="http://schemas.openxmlformats.org/officeDocument/2006/relationships/image" Target="../media/image197.png"/><Relationship Id="rId185" Type="http://schemas.openxmlformats.org/officeDocument/2006/relationships/image" Target="../media/image205.png"/><Relationship Id="rId4" Type="http://schemas.openxmlformats.org/officeDocument/2006/relationships/image" Target="../media/image117.png"/><Relationship Id="rId9" Type="http://schemas.openxmlformats.org/officeDocument/2006/relationships/customXml" Target="../ink/ink777.xml"/><Relationship Id="rId180" Type="http://schemas.openxmlformats.org/officeDocument/2006/relationships/customXml" Target="../ink/ink863.xml"/><Relationship Id="rId210" Type="http://schemas.openxmlformats.org/officeDocument/2006/relationships/customXml" Target="../ink/ink878.xml"/><Relationship Id="rId215" Type="http://schemas.openxmlformats.org/officeDocument/2006/relationships/customXml" Target="../ink/ink881.xml"/><Relationship Id="rId236" Type="http://schemas.openxmlformats.org/officeDocument/2006/relationships/image" Target="../media/image230.png"/><Relationship Id="rId26" Type="http://schemas.openxmlformats.org/officeDocument/2006/relationships/image" Target="../media/image128.png"/><Relationship Id="rId231" Type="http://schemas.openxmlformats.org/officeDocument/2006/relationships/customXml" Target="../ink/ink889.xml"/><Relationship Id="rId47" Type="http://schemas.openxmlformats.org/officeDocument/2006/relationships/customXml" Target="../ink/ink796.xml"/><Relationship Id="rId68" Type="http://schemas.openxmlformats.org/officeDocument/2006/relationships/image" Target="../media/image149.png"/><Relationship Id="rId89" Type="http://schemas.openxmlformats.org/officeDocument/2006/relationships/customXml" Target="../ink/ink817.xml"/><Relationship Id="rId112" Type="http://schemas.openxmlformats.org/officeDocument/2006/relationships/customXml" Target="../ink/ink829.xml"/><Relationship Id="rId133" Type="http://schemas.openxmlformats.org/officeDocument/2006/relationships/image" Target="../media/image180.png"/><Relationship Id="rId154" Type="http://schemas.openxmlformats.org/officeDocument/2006/relationships/customXml" Target="../ink/ink850.xml"/><Relationship Id="rId175" Type="http://schemas.openxmlformats.org/officeDocument/2006/relationships/image" Target="../media/image200.png"/><Relationship Id="rId196" Type="http://schemas.openxmlformats.org/officeDocument/2006/relationships/customXml" Target="../ink/ink871.xml"/><Relationship Id="rId200" Type="http://schemas.openxmlformats.org/officeDocument/2006/relationships/customXml" Target="../ink/ink873.xml"/><Relationship Id="rId16" Type="http://schemas.openxmlformats.org/officeDocument/2006/relationships/image" Target="../media/image123.png"/><Relationship Id="rId221" Type="http://schemas.openxmlformats.org/officeDocument/2006/relationships/customXml" Target="../ink/ink884.xml"/><Relationship Id="rId242" Type="http://schemas.openxmlformats.org/officeDocument/2006/relationships/image" Target="../media/image233.png"/><Relationship Id="rId37" Type="http://schemas.openxmlformats.org/officeDocument/2006/relationships/customXml" Target="../ink/ink791.xml"/><Relationship Id="rId58" Type="http://schemas.openxmlformats.org/officeDocument/2006/relationships/image" Target="../media/image144.png"/><Relationship Id="rId79" Type="http://schemas.openxmlformats.org/officeDocument/2006/relationships/customXml" Target="../ink/ink812.xml"/><Relationship Id="rId102" Type="http://schemas.openxmlformats.org/officeDocument/2006/relationships/customXml" Target="../ink/ink824.xml"/><Relationship Id="rId123" Type="http://schemas.openxmlformats.org/officeDocument/2006/relationships/image" Target="../media/image175.png"/><Relationship Id="rId144" Type="http://schemas.openxmlformats.org/officeDocument/2006/relationships/customXml" Target="../ink/ink845.xml"/><Relationship Id="rId90" Type="http://schemas.openxmlformats.org/officeDocument/2006/relationships/customXml" Target="../ink/ink818.xml"/><Relationship Id="rId165" Type="http://schemas.openxmlformats.org/officeDocument/2006/relationships/image" Target="../media/image195.png"/><Relationship Id="rId186" Type="http://schemas.openxmlformats.org/officeDocument/2006/relationships/customXml" Target="../ink/ink866.xml"/><Relationship Id="rId211" Type="http://schemas.openxmlformats.org/officeDocument/2006/relationships/customXml" Target="../ink/ink879.xml"/><Relationship Id="rId232" Type="http://schemas.openxmlformats.org/officeDocument/2006/relationships/image" Target="../media/image228.png"/><Relationship Id="rId27" Type="http://schemas.openxmlformats.org/officeDocument/2006/relationships/customXml" Target="../ink/ink786.xml"/><Relationship Id="rId48" Type="http://schemas.openxmlformats.org/officeDocument/2006/relationships/image" Target="../media/image139.png"/><Relationship Id="rId69" Type="http://schemas.openxmlformats.org/officeDocument/2006/relationships/customXml" Target="../ink/ink807.xml"/><Relationship Id="rId113" Type="http://schemas.openxmlformats.org/officeDocument/2006/relationships/image" Target="../media/image170.png"/><Relationship Id="rId134" Type="http://schemas.openxmlformats.org/officeDocument/2006/relationships/customXml" Target="../ink/ink840.xml"/><Relationship Id="rId80" Type="http://schemas.openxmlformats.org/officeDocument/2006/relationships/image" Target="../media/image155.png"/><Relationship Id="rId155" Type="http://schemas.openxmlformats.org/officeDocument/2006/relationships/image" Target="../media/image191.png"/><Relationship Id="rId176" Type="http://schemas.openxmlformats.org/officeDocument/2006/relationships/customXml" Target="../ink/ink861.xml"/><Relationship Id="rId197" Type="http://schemas.openxmlformats.org/officeDocument/2006/relationships/image" Target="../media/image211.png"/><Relationship Id="rId201" Type="http://schemas.openxmlformats.org/officeDocument/2006/relationships/image" Target="../media/image213.png"/><Relationship Id="rId222" Type="http://schemas.openxmlformats.org/officeDocument/2006/relationships/image" Target="../media/image223.png"/><Relationship Id="rId17" Type="http://schemas.openxmlformats.org/officeDocument/2006/relationships/customXml" Target="../ink/ink781.xml"/><Relationship Id="rId38" Type="http://schemas.openxmlformats.org/officeDocument/2006/relationships/image" Target="../media/image134.png"/><Relationship Id="rId59" Type="http://schemas.openxmlformats.org/officeDocument/2006/relationships/customXml" Target="../ink/ink802.xml"/><Relationship Id="rId103" Type="http://schemas.openxmlformats.org/officeDocument/2006/relationships/image" Target="../media/image165.png"/><Relationship Id="rId124" Type="http://schemas.openxmlformats.org/officeDocument/2006/relationships/customXml" Target="../ink/ink835.xml"/><Relationship Id="rId70" Type="http://schemas.openxmlformats.org/officeDocument/2006/relationships/image" Target="../media/image150.png"/><Relationship Id="rId91" Type="http://schemas.openxmlformats.org/officeDocument/2006/relationships/image" Target="../media/image160.png"/><Relationship Id="rId145" Type="http://schemas.openxmlformats.org/officeDocument/2006/relationships/image" Target="../media/image186.png"/><Relationship Id="rId166" Type="http://schemas.openxmlformats.org/officeDocument/2006/relationships/customXml" Target="../ink/ink856.xml"/><Relationship Id="rId187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218.png"/><Relationship Id="rId233" Type="http://schemas.openxmlformats.org/officeDocument/2006/relationships/customXml" Target="../ink/ink890.xml"/><Relationship Id="rId28" Type="http://schemas.openxmlformats.org/officeDocument/2006/relationships/image" Target="../media/image129.png"/><Relationship Id="rId49" Type="http://schemas.openxmlformats.org/officeDocument/2006/relationships/customXml" Target="../ink/ink797.xml"/><Relationship Id="rId114" Type="http://schemas.openxmlformats.org/officeDocument/2006/relationships/customXml" Target="../ink/ink830.xml"/><Relationship Id="rId60" Type="http://schemas.openxmlformats.org/officeDocument/2006/relationships/image" Target="../media/image145.png"/><Relationship Id="rId81" Type="http://schemas.openxmlformats.org/officeDocument/2006/relationships/customXml" Target="../ink/ink813.xml"/><Relationship Id="rId135" Type="http://schemas.openxmlformats.org/officeDocument/2006/relationships/image" Target="../media/image181.png"/><Relationship Id="rId156" Type="http://schemas.openxmlformats.org/officeDocument/2006/relationships/customXml" Target="../ink/ink851.xml"/><Relationship Id="rId177" Type="http://schemas.openxmlformats.org/officeDocument/2006/relationships/image" Target="../media/image201.png"/><Relationship Id="rId198" Type="http://schemas.openxmlformats.org/officeDocument/2006/relationships/customXml" Target="../ink/ink872.xml"/><Relationship Id="rId202" Type="http://schemas.openxmlformats.org/officeDocument/2006/relationships/customXml" Target="../ink/ink874.xml"/><Relationship Id="rId223" Type="http://schemas.openxmlformats.org/officeDocument/2006/relationships/customXml" Target="../ink/ink885.xml"/><Relationship Id="rId18" Type="http://schemas.openxmlformats.org/officeDocument/2006/relationships/image" Target="../media/image124.png"/><Relationship Id="rId39" Type="http://schemas.openxmlformats.org/officeDocument/2006/relationships/customXml" Target="../ink/ink792.xml"/><Relationship Id="rId50" Type="http://schemas.openxmlformats.org/officeDocument/2006/relationships/image" Target="../media/image140.png"/><Relationship Id="rId104" Type="http://schemas.openxmlformats.org/officeDocument/2006/relationships/customXml" Target="../ink/ink825.xml"/><Relationship Id="rId125" Type="http://schemas.openxmlformats.org/officeDocument/2006/relationships/image" Target="../media/image176.png"/><Relationship Id="rId146" Type="http://schemas.openxmlformats.org/officeDocument/2006/relationships/customXml" Target="../ink/ink846.xml"/><Relationship Id="rId167" Type="http://schemas.openxmlformats.org/officeDocument/2006/relationships/image" Target="../media/image196.png"/><Relationship Id="rId188" Type="http://schemas.openxmlformats.org/officeDocument/2006/relationships/customXml" Target="../ink/ink867.xml"/><Relationship Id="rId71" Type="http://schemas.openxmlformats.org/officeDocument/2006/relationships/customXml" Target="../ink/ink808.xml"/><Relationship Id="rId92" Type="http://schemas.openxmlformats.org/officeDocument/2006/relationships/customXml" Target="../ink/ink819.xml"/><Relationship Id="rId213" Type="http://schemas.openxmlformats.org/officeDocument/2006/relationships/customXml" Target="../ink/ink880.xml"/><Relationship Id="rId234" Type="http://schemas.openxmlformats.org/officeDocument/2006/relationships/image" Target="../media/image229.png"/><Relationship Id="rId2" Type="http://schemas.openxmlformats.org/officeDocument/2006/relationships/notesSlide" Target="../notesSlides/notesSlide58.xml"/><Relationship Id="rId29" Type="http://schemas.openxmlformats.org/officeDocument/2006/relationships/customXml" Target="../ink/ink787.xml"/><Relationship Id="rId40" Type="http://schemas.openxmlformats.org/officeDocument/2006/relationships/image" Target="../media/image135.png"/><Relationship Id="rId115" Type="http://schemas.openxmlformats.org/officeDocument/2006/relationships/image" Target="../media/image171.png"/><Relationship Id="rId136" Type="http://schemas.openxmlformats.org/officeDocument/2006/relationships/customXml" Target="../ink/ink841.xml"/><Relationship Id="rId157" Type="http://schemas.openxmlformats.org/officeDocument/2006/relationships/image" Target="../media/image192.png"/><Relationship Id="rId178" Type="http://schemas.openxmlformats.org/officeDocument/2006/relationships/customXml" Target="../ink/ink862.xml"/><Relationship Id="rId61" Type="http://schemas.openxmlformats.org/officeDocument/2006/relationships/customXml" Target="../ink/ink803.xml"/><Relationship Id="rId82" Type="http://schemas.openxmlformats.org/officeDocument/2006/relationships/image" Target="../media/image156.png"/><Relationship Id="rId199" Type="http://schemas.openxmlformats.org/officeDocument/2006/relationships/image" Target="../media/image212.png"/><Relationship Id="rId203" Type="http://schemas.openxmlformats.org/officeDocument/2006/relationships/image" Target="../media/image214.png"/><Relationship Id="rId19" Type="http://schemas.openxmlformats.org/officeDocument/2006/relationships/customXml" Target="../ink/ink782.xml"/><Relationship Id="rId224" Type="http://schemas.openxmlformats.org/officeDocument/2006/relationships/image" Target="../media/image224.png"/><Relationship Id="rId30" Type="http://schemas.openxmlformats.org/officeDocument/2006/relationships/image" Target="../media/image130.png"/><Relationship Id="rId105" Type="http://schemas.openxmlformats.org/officeDocument/2006/relationships/image" Target="../media/image166.png"/><Relationship Id="rId126" Type="http://schemas.openxmlformats.org/officeDocument/2006/relationships/customXml" Target="../ink/ink836.xml"/><Relationship Id="rId147" Type="http://schemas.openxmlformats.org/officeDocument/2006/relationships/image" Target="../media/image187.png"/><Relationship Id="rId168" Type="http://schemas.openxmlformats.org/officeDocument/2006/relationships/customXml" Target="../ink/ink857.xml"/><Relationship Id="rId51" Type="http://schemas.openxmlformats.org/officeDocument/2006/relationships/customXml" Target="../ink/ink798.xml"/><Relationship Id="rId72" Type="http://schemas.openxmlformats.org/officeDocument/2006/relationships/image" Target="../media/image151.png"/><Relationship Id="rId93" Type="http://schemas.openxmlformats.org/officeDocument/2006/relationships/image" Target="../media/image161.png"/><Relationship Id="rId189" Type="http://schemas.openxmlformats.org/officeDocument/2006/relationships/image" Target="../media/image207.png"/><Relationship Id="rId3" Type="http://schemas.openxmlformats.org/officeDocument/2006/relationships/customXml" Target="../ink/ink774.xml"/><Relationship Id="rId214" Type="http://schemas.openxmlformats.org/officeDocument/2006/relationships/image" Target="../media/image219.png"/><Relationship Id="rId235" Type="http://schemas.openxmlformats.org/officeDocument/2006/relationships/customXml" Target="../ink/ink891.xml"/><Relationship Id="rId116" Type="http://schemas.openxmlformats.org/officeDocument/2006/relationships/customXml" Target="../ink/ink831.xml"/><Relationship Id="rId137" Type="http://schemas.openxmlformats.org/officeDocument/2006/relationships/image" Target="../media/image182.png"/><Relationship Id="rId158" Type="http://schemas.openxmlformats.org/officeDocument/2006/relationships/customXml" Target="../ink/ink852.xml"/><Relationship Id="rId20" Type="http://schemas.openxmlformats.org/officeDocument/2006/relationships/image" Target="../media/image125.png"/><Relationship Id="rId41" Type="http://schemas.openxmlformats.org/officeDocument/2006/relationships/customXml" Target="../ink/ink793.xml"/><Relationship Id="rId62" Type="http://schemas.openxmlformats.org/officeDocument/2006/relationships/image" Target="../media/image146.png"/><Relationship Id="rId83" Type="http://schemas.openxmlformats.org/officeDocument/2006/relationships/customXml" Target="../ink/ink814.xml"/><Relationship Id="rId179" Type="http://schemas.openxmlformats.org/officeDocument/2006/relationships/image" Target="../media/image202.png"/><Relationship Id="rId190" Type="http://schemas.openxmlformats.org/officeDocument/2006/relationships/customXml" Target="../ink/ink868.xml"/><Relationship Id="rId204" Type="http://schemas.openxmlformats.org/officeDocument/2006/relationships/customXml" Target="../ink/ink875.xml"/><Relationship Id="rId225" Type="http://schemas.openxmlformats.org/officeDocument/2006/relationships/customXml" Target="../ink/ink88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png"/><Relationship Id="rId20" Type="http://schemas.openxmlformats.org/officeDocument/2006/relationships/image" Target="../media/image4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00.xml"/><Relationship Id="rId18" Type="http://schemas.openxmlformats.org/officeDocument/2006/relationships/image" Target="../media/image124.png"/><Relationship Id="rId26" Type="http://schemas.openxmlformats.org/officeDocument/2006/relationships/image" Target="../media/image128.png"/><Relationship Id="rId39" Type="http://schemas.openxmlformats.org/officeDocument/2006/relationships/customXml" Target="../ink/ink913.xml"/><Relationship Id="rId21" Type="http://schemas.openxmlformats.org/officeDocument/2006/relationships/customXml" Target="../ink/ink904.xml"/><Relationship Id="rId34" Type="http://schemas.openxmlformats.org/officeDocument/2006/relationships/image" Target="../media/image132.png"/><Relationship Id="rId42" Type="http://schemas.openxmlformats.org/officeDocument/2006/relationships/image" Target="../media/image136.png"/><Relationship Id="rId47" Type="http://schemas.openxmlformats.org/officeDocument/2006/relationships/customXml" Target="../ink/ink917.xml"/><Relationship Id="rId50" Type="http://schemas.openxmlformats.org/officeDocument/2006/relationships/image" Target="../media/image140.png"/><Relationship Id="rId55" Type="http://schemas.openxmlformats.org/officeDocument/2006/relationships/customXml" Target="../ink/ink921.xml"/><Relationship Id="rId63" Type="http://schemas.openxmlformats.org/officeDocument/2006/relationships/customXml" Target="../ink/ink925.xml"/><Relationship Id="rId7" Type="http://schemas.openxmlformats.org/officeDocument/2006/relationships/customXml" Target="../ink/ink897.xml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23.png"/><Relationship Id="rId29" Type="http://schemas.openxmlformats.org/officeDocument/2006/relationships/customXml" Target="../ink/ink908.xml"/><Relationship Id="rId11" Type="http://schemas.openxmlformats.org/officeDocument/2006/relationships/customXml" Target="../ink/ink899.xml"/><Relationship Id="rId24" Type="http://schemas.openxmlformats.org/officeDocument/2006/relationships/image" Target="../media/image127.png"/><Relationship Id="rId32" Type="http://schemas.openxmlformats.org/officeDocument/2006/relationships/image" Target="../media/image131.png"/><Relationship Id="rId37" Type="http://schemas.openxmlformats.org/officeDocument/2006/relationships/customXml" Target="../ink/ink912.xml"/><Relationship Id="rId40" Type="http://schemas.openxmlformats.org/officeDocument/2006/relationships/image" Target="../media/image135.png"/><Relationship Id="rId45" Type="http://schemas.openxmlformats.org/officeDocument/2006/relationships/customXml" Target="../ink/ink916.xml"/><Relationship Id="rId53" Type="http://schemas.openxmlformats.org/officeDocument/2006/relationships/customXml" Target="../ink/ink920.xml"/><Relationship Id="rId58" Type="http://schemas.openxmlformats.org/officeDocument/2006/relationships/image" Target="../media/image144.png"/><Relationship Id="rId5" Type="http://schemas.openxmlformats.org/officeDocument/2006/relationships/customXml" Target="../ink/ink896.xml"/><Relationship Id="rId61" Type="http://schemas.openxmlformats.org/officeDocument/2006/relationships/customXml" Target="../ink/ink924.xml"/><Relationship Id="rId19" Type="http://schemas.openxmlformats.org/officeDocument/2006/relationships/customXml" Target="../ink/ink903.xml"/><Relationship Id="rId14" Type="http://schemas.openxmlformats.org/officeDocument/2006/relationships/image" Target="../media/image122.png"/><Relationship Id="rId22" Type="http://schemas.openxmlformats.org/officeDocument/2006/relationships/image" Target="../media/image126.png"/><Relationship Id="rId27" Type="http://schemas.openxmlformats.org/officeDocument/2006/relationships/customXml" Target="../ink/ink907.xml"/><Relationship Id="rId30" Type="http://schemas.openxmlformats.org/officeDocument/2006/relationships/image" Target="../media/image130.png"/><Relationship Id="rId35" Type="http://schemas.openxmlformats.org/officeDocument/2006/relationships/customXml" Target="../ink/ink911.xml"/><Relationship Id="rId43" Type="http://schemas.openxmlformats.org/officeDocument/2006/relationships/customXml" Target="../ink/ink915.xml"/><Relationship Id="rId48" Type="http://schemas.openxmlformats.org/officeDocument/2006/relationships/image" Target="../media/image139.png"/><Relationship Id="rId56" Type="http://schemas.openxmlformats.org/officeDocument/2006/relationships/image" Target="../media/image143.png"/><Relationship Id="rId64" Type="http://schemas.openxmlformats.org/officeDocument/2006/relationships/image" Target="../media/image147.png"/><Relationship Id="rId8" Type="http://schemas.openxmlformats.org/officeDocument/2006/relationships/image" Target="../media/image119.png"/><Relationship Id="rId51" Type="http://schemas.openxmlformats.org/officeDocument/2006/relationships/customXml" Target="../ink/ink919.xml"/><Relationship Id="rId3" Type="http://schemas.openxmlformats.org/officeDocument/2006/relationships/customXml" Target="../ink/ink895.xml"/><Relationship Id="rId12" Type="http://schemas.openxmlformats.org/officeDocument/2006/relationships/image" Target="../media/image121.png"/><Relationship Id="rId17" Type="http://schemas.openxmlformats.org/officeDocument/2006/relationships/customXml" Target="../ink/ink902.xml"/><Relationship Id="rId25" Type="http://schemas.openxmlformats.org/officeDocument/2006/relationships/customXml" Target="../ink/ink906.xml"/><Relationship Id="rId33" Type="http://schemas.openxmlformats.org/officeDocument/2006/relationships/customXml" Target="../ink/ink910.xml"/><Relationship Id="rId38" Type="http://schemas.openxmlformats.org/officeDocument/2006/relationships/image" Target="../media/image134.png"/><Relationship Id="rId46" Type="http://schemas.openxmlformats.org/officeDocument/2006/relationships/image" Target="../media/image138.png"/><Relationship Id="rId59" Type="http://schemas.openxmlformats.org/officeDocument/2006/relationships/customXml" Target="../ink/ink923.xml"/><Relationship Id="rId20" Type="http://schemas.openxmlformats.org/officeDocument/2006/relationships/image" Target="../media/image125.png"/><Relationship Id="rId41" Type="http://schemas.openxmlformats.org/officeDocument/2006/relationships/customXml" Target="../ink/ink914.xml"/><Relationship Id="rId54" Type="http://schemas.openxmlformats.org/officeDocument/2006/relationships/image" Target="../media/image142.png"/><Relationship Id="rId62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5" Type="http://schemas.openxmlformats.org/officeDocument/2006/relationships/customXml" Target="../ink/ink901.xml"/><Relationship Id="rId23" Type="http://schemas.openxmlformats.org/officeDocument/2006/relationships/customXml" Target="../ink/ink905.xml"/><Relationship Id="rId28" Type="http://schemas.openxmlformats.org/officeDocument/2006/relationships/image" Target="../media/image129.png"/><Relationship Id="rId36" Type="http://schemas.openxmlformats.org/officeDocument/2006/relationships/image" Target="../media/image133.png"/><Relationship Id="rId49" Type="http://schemas.openxmlformats.org/officeDocument/2006/relationships/customXml" Target="../ink/ink918.xml"/><Relationship Id="rId57" Type="http://schemas.openxmlformats.org/officeDocument/2006/relationships/customXml" Target="../ink/ink922.xml"/><Relationship Id="rId10" Type="http://schemas.openxmlformats.org/officeDocument/2006/relationships/image" Target="../media/image120.png"/><Relationship Id="rId31" Type="http://schemas.openxmlformats.org/officeDocument/2006/relationships/customXml" Target="../ink/ink909.xml"/><Relationship Id="rId44" Type="http://schemas.openxmlformats.org/officeDocument/2006/relationships/image" Target="../media/image137.png"/><Relationship Id="rId52" Type="http://schemas.openxmlformats.org/officeDocument/2006/relationships/image" Target="../media/image141.png"/><Relationship Id="rId60" Type="http://schemas.openxmlformats.org/officeDocument/2006/relationships/image" Target="../media/image145.png"/><Relationship Id="rId4" Type="http://schemas.openxmlformats.org/officeDocument/2006/relationships/image" Target="../media/image117.png"/><Relationship Id="rId9" Type="http://schemas.openxmlformats.org/officeDocument/2006/relationships/customXml" Target="../ink/ink898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7.png"/><Relationship Id="rId21" Type="http://schemas.openxmlformats.org/officeDocument/2006/relationships/customXml" Target="../ink/ink935.xml"/><Relationship Id="rId42" Type="http://schemas.openxmlformats.org/officeDocument/2006/relationships/image" Target="../media/image295.png"/><Relationship Id="rId47" Type="http://schemas.openxmlformats.org/officeDocument/2006/relationships/customXml" Target="../ink/ink948.xml"/><Relationship Id="rId63" Type="http://schemas.openxmlformats.org/officeDocument/2006/relationships/customXml" Target="../ink/ink956.xml"/><Relationship Id="rId68" Type="http://schemas.openxmlformats.org/officeDocument/2006/relationships/customXml" Target="../ink/ink959.xml"/><Relationship Id="rId84" Type="http://schemas.openxmlformats.org/officeDocument/2006/relationships/customXml" Target="../ink/ink967.xml"/><Relationship Id="rId89" Type="http://schemas.openxmlformats.org/officeDocument/2006/relationships/image" Target="../media/image318.png"/><Relationship Id="rId112" Type="http://schemas.openxmlformats.org/officeDocument/2006/relationships/customXml" Target="../ink/ink981.xml"/><Relationship Id="rId16" Type="http://schemas.openxmlformats.org/officeDocument/2006/relationships/image" Target="../media/image207.png"/><Relationship Id="rId107" Type="http://schemas.openxmlformats.org/officeDocument/2006/relationships/image" Target="../media/image327.png"/><Relationship Id="rId11" Type="http://schemas.openxmlformats.org/officeDocument/2006/relationships/customXml" Target="../ink/ink930.xml"/><Relationship Id="rId32" Type="http://schemas.openxmlformats.org/officeDocument/2006/relationships/image" Target="../media/image290.png"/><Relationship Id="rId37" Type="http://schemas.openxmlformats.org/officeDocument/2006/relationships/customXml" Target="../ink/ink943.xml"/><Relationship Id="rId53" Type="http://schemas.openxmlformats.org/officeDocument/2006/relationships/customXml" Target="../ink/ink951.xml"/><Relationship Id="rId58" Type="http://schemas.openxmlformats.org/officeDocument/2006/relationships/image" Target="../media/image303.png"/><Relationship Id="rId74" Type="http://schemas.openxmlformats.org/officeDocument/2006/relationships/customXml" Target="../ink/ink962.xml"/><Relationship Id="rId79" Type="http://schemas.openxmlformats.org/officeDocument/2006/relationships/image" Target="../media/image313.png"/><Relationship Id="rId102" Type="http://schemas.openxmlformats.org/officeDocument/2006/relationships/customXml" Target="../ink/ink976.xml"/><Relationship Id="rId5" Type="http://schemas.openxmlformats.org/officeDocument/2006/relationships/customXml" Target="../ink/ink927.xml"/><Relationship Id="rId90" Type="http://schemas.openxmlformats.org/officeDocument/2006/relationships/customXml" Target="../ink/ink970.xml"/><Relationship Id="rId95" Type="http://schemas.openxmlformats.org/officeDocument/2006/relationships/image" Target="../media/image321.png"/><Relationship Id="rId22" Type="http://schemas.openxmlformats.org/officeDocument/2006/relationships/image" Target="../media/image285.png"/><Relationship Id="rId27" Type="http://schemas.openxmlformats.org/officeDocument/2006/relationships/customXml" Target="../ink/ink938.xml"/><Relationship Id="rId43" Type="http://schemas.openxmlformats.org/officeDocument/2006/relationships/customXml" Target="../ink/ink946.xml"/><Relationship Id="rId48" Type="http://schemas.openxmlformats.org/officeDocument/2006/relationships/image" Target="../media/image298.png"/><Relationship Id="rId64" Type="http://schemas.openxmlformats.org/officeDocument/2006/relationships/image" Target="../media/image306.png"/><Relationship Id="rId69" Type="http://schemas.openxmlformats.org/officeDocument/2006/relationships/image" Target="../media/image308.png"/><Relationship Id="rId113" Type="http://schemas.openxmlformats.org/officeDocument/2006/relationships/image" Target="../media/image330.png"/><Relationship Id="rId80" Type="http://schemas.openxmlformats.org/officeDocument/2006/relationships/customXml" Target="../ink/ink965.xml"/><Relationship Id="rId85" Type="http://schemas.openxmlformats.org/officeDocument/2006/relationships/image" Target="../media/image316.png"/><Relationship Id="rId12" Type="http://schemas.openxmlformats.org/officeDocument/2006/relationships/image" Target="../media/image79.png"/><Relationship Id="rId17" Type="http://schemas.openxmlformats.org/officeDocument/2006/relationships/customXml" Target="../ink/ink933.xml"/><Relationship Id="rId33" Type="http://schemas.openxmlformats.org/officeDocument/2006/relationships/customXml" Target="../ink/ink941.xml"/><Relationship Id="rId38" Type="http://schemas.openxmlformats.org/officeDocument/2006/relationships/image" Target="../media/image293.png"/><Relationship Id="rId59" Type="http://schemas.openxmlformats.org/officeDocument/2006/relationships/customXml" Target="../ink/ink954.xml"/><Relationship Id="rId103" Type="http://schemas.openxmlformats.org/officeDocument/2006/relationships/image" Target="../media/image325.png"/><Relationship Id="rId108" Type="http://schemas.openxmlformats.org/officeDocument/2006/relationships/customXml" Target="../ink/ink979.xml"/><Relationship Id="rId54" Type="http://schemas.openxmlformats.org/officeDocument/2006/relationships/image" Target="../media/image301.png"/><Relationship Id="rId70" Type="http://schemas.openxmlformats.org/officeDocument/2006/relationships/customXml" Target="../ink/ink960.xml"/><Relationship Id="rId75" Type="http://schemas.openxmlformats.org/officeDocument/2006/relationships/image" Target="../media/image311.png"/><Relationship Id="rId91" Type="http://schemas.openxmlformats.org/officeDocument/2006/relationships/image" Target="../media/image319.png"/><Relationship Id="rId96" Type="http://schemas.openxmlformats.org/officeDocument/2006/relationships/customXml" Target="../ink/ink97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9.png"/><Relationship Id="rId15" Type="http://schemas.openxmlformats.org/officeDocument/2006/relationships/customXml" Target="../ink/ink932.xml"/><Relationship Id="rId23" Type="http://schemas.openxmlformats.org/officeDocument/2006/relationships/customXml" Target="../ink/ink936.xml"/><Relationship Id="rId28" Type="http://schemas.openxmlformats.org/officeDocument/2006/relationships/image" Target="../media/image288.png"/><Relationship Id="rId36" Type="http://schemas.openxmlformats.org/officeDocument/2006/relationships/image" Target="../media/image292.png"/><Relationship Id="rId49" Type="http://schemas.openxmlformats.org/officeDocument/2006/relationships/customXml" Target="../ink/ink949.xml"/><Relationship Id="rId57" Type="http://schemas.openxmlformats.org/officeDocument/2006/relationships/customXml" Target="../ink/ink953.xml"/><Relationship Id="rId106" Type="http://schemas.openxmlformats.org/officeDocument/2006/relationships/customXml" Target="../ink/ink978.xml"/><Relationship Id="rId114" Type="http://schemas.openxmlformats.org/officeDocument/2006/relationships/customXml" Target="../ink/ink982.xml"/><Relationship Id="rId10" Type="http://schemas.openxmlformats.org/officeDocument/2006/relationships/image" Target="../media/image281.png"/><Relationship Id="rId31" Type="http://schemas.openxmlformats.org/officeDocument/2006/relationships/customXml" Target="../ink/ink940.xml"/><Relationship Id="rId44" Type="http://schemas.openxmlformats.org/officeDocument/2006/relationships/image" Target="../media/image296.png"/><Relationship Id="rId52" Type="http://schemas.openxmlformats.org/officeDocument/2006/relationships/image" Target="../media/image300.png"/><Relationship Id="rId60" Type="http://schemas.openxmlformats.org/officeDocument/2006/relationships/image" Target="../media/image304.png"/><Relationship Id="rId65" Type="http://schemas.openxmlformats.org/officeDocument/2006/relationships/customXml" Target="../ink/ink957.xml"/><Relationship Id="rId73" Type="http://schemas.openxmlformats.org/officeDocument/2006/relationships/image" Target="../media/image310.png"/><Relationship Id="rId78" Type="http://schemas.openxmlformats.org/officeDocument/2006/relationships/customXml" Target="../ink/ink964.xml"/><Relationship Id="rId81" Type="http://schemas.openxmlformats.org/officeDocument/2006/relationships/image" Target="../media/image314.png"/><Relationship Id="rId86" Type="http://schemas.openxmlformats.org/officeDocument/2006/relationships/customXml" Target="../ink/ink968.xml"/><Relationship Id="rId94" Type="http://schemas.openxmlformats.org/officeDocument/2006/relationships/customXml" Target="../ink/ink972.xml"/><Relationship Id="rId99" Type="http://schemas.openxmlformats.org/officeDocument/2006/relationships/image" Target="../media/image323.png"/><Relationship Id="rId101" Type="http://schemas.openxmlformats.org/officeDocument/2006/relationships/image" Target="../media/image324.png"/><Relationship Id="rId4" Type="http://schemas.openxmlformats.org/officeDocument/2006/relationships/image" Target="../media/image278.png"/><Relationship Id="rId9" Type="http://schemas.openxmlformats.org/officeDocument/2006/relationships/customXml" Target="../ink/ink929.xml"/><Relationship Id="rId13" Type="http://schemas.openxmlformats.org/officeDocument/2006/relationships/customXml" Target="../ink/ink931.xml"/><Relationship Id="rId18" Type="http://schemas.openxmlformats.org/officeDocument/2006/relationships/image" Target="../media/image283.png"/><Relationship Id="rId39" Type="http://schemas.openxmlformats.org/officeDocument/2006/relationships/customXml" Target="../ink/ink944.xml"/><Relationship Id="rId109" Type="http://schemas.openxmlformats.org/officeDocument/2006/relationships/image" Target="../media/image328.png"/><Relationship Id="rId34" Type="http://schemas.openxmlformats.org/officeDocument/2006/relationships/image" Target="../media/image291.png"/><Relationship Id="rId50" Type="http://schemas.openxmlformats.org/officeDocument/2006/relationships/image" Target="../media/image299.png"/><Relationship Id="rId55" Type="http://schemas.openxmlformats.org/officeDocument/2006/relationships/customXml" Target="../ink/ink952.xml"/><Relationship Id="rId76" Type="http://schemas.openxmlformats.org/officeDocument/2006/relationships/customXml" Target="../ink/ink963.xml"/><Relationship Id="rId97" Type="http://schemas.openxmlformats.org/officeDocument/2006/relationships/image" Target="../media/image322.png"/><Relationship Id="rId104" Type="http://schemas.openxmlformats.org/officeDocument/2006/relationships/customXml" Target="../ink/ink977.xml"/><Relationship Id="rId7" Type="http://schemas.openxmlformats.org/officeDocument/2006/relationships/customXml" Target="../ink/ink928.xml"/><Relationship Id="rId71" Type="http://schemas.openxmlformats.org/officeDocument/2006/relationships/image" Target="../media/image309.png"/><Relationship Id="rId92" Type="http://schemas.openxmlformats.org/officeDocument/2006/relationships/customXml" Target="../ink/ink971.xml"/><Relationship Id="rId2" Type="http://schemas.openxmlformats.org/officeDocument/2006/relationships/notesSlide" Target="../notesSlides/notesSlide60.xml"/><Relationship Id="rId29" Type="http://schemas.openxmlformats.org/officeDocument/2006/relationships/customXml" Target="../ink/ink939.xml"/><Relationship Id="rId24" Type="http://schemas.openxmlformats.org/officeDocument/2006/relationships/image" Target="../media/image286.png"/><Relationship Id="rId40" Type="http://schemas.openxmlformats.org/officeDocument/2006/relationships/image" Target="../media/image294.png"/><Relationship Id="rId45" Type="http://schemas.openxmlformats.org/officeDocument/2006/relationships/customXml" Target="../ink/ink947.xml"/><Relationship Id="rId66" Type="http://schemas.openxmlformats.org/officeDocument/2006/relationships/customXml" Target="../ink/ink958.xml"/><Relationship Id="rId87" Type="http://schemas.openxmlformats.org/officeDocument/2006/relationships/image" Target="../media/image317.png"/><Relationship Id="rId110" Type="http://schemas.openxmlformats.org/officeDocument/2006/relationships/customXml" Target="../ink/ink980.xml"/><Relationship Id="rId115" Type="http://schemas.openxmlformats.org/officeDocument/2006/relationships/image" Target="../media/image331.png"/><Relationship Id="rId61" Type="http://schemas.openxmlformats.org/officeDocument/2006/relationships/customXml" Target="../ink/ink955.xml"/><Relationship Id="rId82" Type="http://schemas.openxmlformats.org/officeDocument/2006/relationships/customXml" Target="../ink/ink966.xml"/><Relationship Id="rId19" Type="http://schemas.openxmlformats.org/officeDocument/2006/relationships/customXml" Target="../ink/ink934.xml"/><Relationship Id="rId14" Type="http://schemas.openxmlformats.org/officeDocument/2006/relationships/image" Target="../media/image282.png"/><Relationship Id="rId30" Type="http://schemas.openxmlformats.org/officeDocument/2006/relationships/image" Target="../media/image289.png"/><Relationship Id="rId35" Type="http://schemas.openxmlformats.org/officeDocument/2006/relationships/customXml" Target="../ink/ink942.xml"/><Relationship Id="rId56" Type="http://schemas.openxmlformats.org/officeDocument/2006/relationships/image" Target="../media/image302.png"/><Relationship Id="rId77" Type="http://schemas.openxmlformats.org/officeDocument/2006/relationships/image" Target="../media/image312.png"/><Relationship Id="rId100" Type="http://schemas.openxmlformats.org/officeDocument/2006/relationships/customXml" Target="../ink/ink975.xml"/><Relationship Id="rId105" Type="http://schemas.openxmlformats.org/officeDocument/2006/relationships/image" Target="../media/image326.png"/><Relationship Id="rId8" Type="http://schemas.openxmlformats.org/officeDocument/2006/relationships/image" Target="../media/image280.png"/><Relationship Id="rId51" Type="http://schemas.openxmlformats.org/officeDocument/2006/relationships/customXml" Target="../ink/ink950.xml"/><Relationship Id="rId72" Type="http://schemas.openxmlformats.org/officeDocument/2006/relationships/customXml" Target="../ink/ink961.xml"/><Relationship Id="rId93" Type="http://schemas.openxmlformats.org/officeDocument/2006/relationships/image" Target="../media/image320.png"/><Relationship Id="rId98" Type="http://schemas.openxmlformats.org/officeDocument/2006/relationships/customXml" Target="../ink/ink974.xml"/><Relationship Id="rId3" Type="http://schemas.openxmlformats.org/officeDocument/2006/relationships/customXml" Target="../ink/ink926.xml"/><Relationship Id="rId25" Type="http://schemas.openxmlformats.org/officeDocument/2006/relationships/customXml" Target="../ink/ink937.xml"/><Relationship Id="rId46" Type="http://schemas.openxmlformats.org/officeDocument/2006/relationships/image" Target="../media/image297.png"/><Relationship Id="rId67" Type="http://schemas.openxmlformats.org/officeDocument/2006/relationships/image" Target="../media/image307.png"/><Relationship Id="rId20" Type="http://schemas.openxmlformats.org/officeDocument/2006/relationships/image" Target="../media/image284.png"/><Relationship Id="rId41" Type="http://schemas.openxmlformats.org/officeDocument/2006/relationships/customXml" Target="../ink/ink945.xml"/><Relationship Id="rId62" Type="http://schemas.openxmlformats.org/officeDocument/2006/relationships/image" Target="../media/image305.png"/><Relationship Id="rId83" Type="http://schemas.openxmlformats.org/officeDocument/2006/relationships/image" Target="../media/image315.png"/><Relationship Id="rId88" Type="http://schemas.openxmlformats.org/officeDocument/2006/relationships/customXml" Target="../ink/ink969.xml"/><Relationship Id="rId111" Type="http://schemas.openxmlformats.org/officeDocument/2006/relationships/image" Target="../media/image3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7" Type="http://schemas.microsoft.com/office/2007/relationships/hdphoto" Target="../media/hdphoto2.wd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customXml" Target="../ink/ink1.xm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58.png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6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57200" y="383675"/>
            <a:ext cx="589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br>
              <a:rPr lang="en"/>
            </a:br>
            <a:r>
              <a:rPr lang="en"/>
              <a:t>Time-series forecasting</a:t>
            </a: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57200" y="2571750"/>
            <a:ext cx="450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Brought to you by: MLDA | Ho Chi | Hui Xiang</a:t>
            </a: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4174125" y="4048325"/>
            <a:ext cx="4860300" cy="1292275"/>
          </a:xfrm>
          <a:custGeom>
            <a:avLst/>
            <a:gdLst/>
            <a:ahLst/>
            <a:cxnLst/>
            <a:rect l="l" t="t" r="r" b="b"/>
            <a:pathLst>
              <a:path w="194412" h="51691" extrusionOk="0">
                <a:moveTo>
                  <a:pt x="194412" y="51691"/>
                </a:moveTo>
                <a:lnTo>
                  <a:pt x="117105" y="0"/>
                </a:lnTo>
                <a:lnTo>
                  <a:pt x="88286" y="36138"/>
                </a:lnTo>
                <a:lnTo>
                  <a:pt x="58095" y="21043"/>
                </a:lnTo>
                <a:lnTo>
                  <a:pt x="0" y="48946"/>
                </a:lnTo>
              </a:path>
            </a:pathLst>
          </a:custGeom>
          <a:noFill/>
          <a:ln w="28575" cap="flat" cmpd="sng">
            <a:solidFill>
              <a:srgbClr val="EC9B3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Google Shape;62;p15"/>
          <p:cNvSpPr/>
          <p:nvPr/>
        </p:nvSpPr>
        <p:spPr>
          <a:xfrm>
            <a:off x="5554625" y="4513025"/>
            <a:ext cx="136200" cy="1362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7034825" y="3986700"/>
            <a:ext cx="136200" cy="1362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1841200" y="3019100"/>
            <a:ext cx="7456250" cy="2172825"/>
          </a:xfrm>
          <a:custGeom>
            <a:avLst/>
            <a:gdLst/>
            <a:ahLst/>
            <a:cxnLst/>
            <a:rect l="l" t="t" r="r" b="b"/>
            <a:pathLst>
              <a:path w="298250" h="86913" extrusionOk="0">
                <a:moveTo>
                  <a:pt x="298250" y="75477"/>
                </a:moveTo>
                <a:lnTo>
                  <a:pt x="253878" y="0"/>
                </a:lnTo>
                <a:lnTo>
                  <a:pt x="212251" y="60382"/>
                </a:lnTo>
                <a:lnTo>
                  <a:pt x="173369" y="32935"/>
                </a:lnTo>
                <a:lnTo>
                  <a:pt x="97434" y="79594"/>
                </a:lnTo>
                <a:lnTo>
                  <a:pt x="28818" y="32021"/>
                </a:lnTo>
                <a:lnTo>
                  <a:pt x="0" y="86913"/>
                </a:lnTo>
              </a:path>
            </a:pathLst>
          </a:custGeom>
          <a:noFill/>
          <a:ln w="28575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Google Shape;66;p15"/>
          <p:cNvSpPr/>
          <p:nvPr/>
        </p:nvSpPr>
        <p:spPr>
          <a:xfrm>
            <a:off x="2511250" y="3756700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4206325" y="4918500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6116425" y="3799800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078800" y="4436125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8129125" y="2955925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-182975" y="1681100"/>
            <a:ext cx="9446100" cy="3339300"/>
          </a:xfrm>
          <a:custGeom>
            <a:avLst/>
            <a:gdLst/>
            <a:ahLst/>
            <a:cxnLst/>
            <a:rect l="l" t="t" r="r" b="b"/>
            <a:pathLst>
              <a:path w="377844" h="133572" extrusionOk="0">
                <a:moveTo>
                  <a:pt x="377844" y="57179"/>
                </a:moveTo>
                <a:lnTo>
                  <a:pt x="300995" y="0"/>
                </a:lnTo>
                <a:lnTo>
                  <a:pt x="254793" y="114359"/>
                </a:lnTo>
                <a:lnTo>
                  <a:pt x="208592" y="68615"/>
                </a:lnTo>
                <a:lnTo>
                  <a:pt x="128998" y="133572"/>
                </a:lnTo>
                <a:lnTo>
                  <a:pt x="64041" y="93774"/>
                </a:lnTo>
                <a:lnTo>
                  <a:pt x="0" y="120763"/>
                </a:lnTo>
              </a:path>
            </a:pathLst>
          </a:custGeom>
          <a:noFill/>
          <a:ln w="28575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Google Shape;73;p15"/>
          <p:cNvSpPr/>
          <p:nvPr/>
        </p:nvSpPr>
        <p:spPr>
          <a:xfrm>
            <a:off x="1329675" y="3961050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4963500" y="3335675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2975225" y="4942900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6116425" y="4459300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7274200" y="1617400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34300" y="423125"/>
            <a:ext cx="9343175" cy="4723050"/>
          </a:xfrm>
          <a:custGeom>
            <a:avLst/>
            <a:gdLst/>
            <a:ahLst/>
            <a:cxnLst/>
            <a:rect l="l" t="t" r="r" b="b"/>
            <a:pathLst>
              <a:path w="373727" h="188922" extrusionOk="0">
                <a:moveTo>
                  <a:pt x="373727" y="59467"/>
                </a:moveTo>
                <a:lnTo>
                  <a:pt x="338047" y="0"/>
                </a:lnTo>
                <a:lnTo>
                  <a:pt x="282697" y="133572"/>
                </a:lnTo>
                <a:lnTo>
                  <a:pt x="252963" y="94233"/>
                </a:lnTo>
                <a:lnTo>
                  <a:pt x="189379" y="166508"/>
                </a:lnTo>
                <a:lnTo>
                  <a:pt x="143635" y="142264"/>
                </a:lnTo>
                <a:lnTo>
                  <a:pt x="0" y="188922"/>
                </a:lnTo>
              </a:path>
            </a:pathLst>
          </a:custGeom>
          <a:noFill/>
          <a:ln w="28575" cap="flat" cmpd="sng">
            <a:solidFill>
              <a:srgbClr val="F7BE1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Google Shape;80;p15"/>
          <p:cNvSpPr/>
          <p:nvPr/>
        </p:nvSpPr>
        <p:spPr>
          <a:xfrm>
            <a:off x="3473525" y="3912125"/>
            <a:ext cx="136200" cy="136200"/>
          </a:xfrm>
          <a:prstGeom prst="ellipse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631325" y="4493475"/>
            <a:ext cx="136200" cy="136200"/>
          </a:xfrm>
          <a:prstGeom prst="ellipse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219000" y="2716550"/>
            <a:ext cx="136200" cy="136200"/>
          </a:xfrm>
          <a:prstGeom prst="ellipse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966425" y="3683825"/>
            <a:ext cx="136200" cy="136200"/>
          </a:xfrm>
          <a:prstGeom prst="ellipse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8348950" y="383675"/>
            <a:ext cx="136200" cy="136200"/>
          </a:xfrm>
          <a:prstGeom prst="ellipse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9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F59B4-ED2C-9E26-B51C-E5970EDDD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84" y="1480762"/>
            <a:ext cx="7754432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291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47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47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696" name="Google Shape;1696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697" name="Google Shape;1697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698" name="Google Shape;1698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699" name="Google Shape;1699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01" name="Google Shape;1701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2" name="Google Shape;1702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703" name="Google Shape;1703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704" name="Google Shape;1704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06" name="Google Shape;1706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707" name="Google Shape;1707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11" name="Google Shape;1711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712" name="Google Shape;1712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713" name="Google Shape;1713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5" name="Google Shape;1715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716" name="Google Shape;1716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0" name="Google Shape;1720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721" name="Google Shape;1721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722" name="Google Shape;1722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4" name="Google Shape;1724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725" name="Google Shape;1725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7" name="Google Shape;1727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728" name="Google Shape;1728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29" name="Google Shape;1729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1" name="Google Shape;1731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732" name="Google Shape;1732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0"/>
          <p:cNvSpPr/>
          <p:nvPr/>
        </p:nvSpPr>
        <p:spPr>
          <a:xfrm>
            <a:off x="3043867" y="1970678"/>
            <a:ext cx="2986695" cy="2017112"/>
          </a:xfrm>
          <a:custGeom>
            <a:avLst/>
            <a:gdLst/>
            <a:ahLst/>
            <a:cxnLst/>
            <a:rect l="l" t="t" r="r" b="b"/>
            <a:pathLst>
              <a:path w="117517" h="79367" extrusionOk="0">
                <a:moveTo>
                  <a:pt x="0" y="0"/>
                </a:moveTo>
                <a:lnTo>
                  <a:pt x="87883" y="20438"/>
                </a:lnTo>
                <a:lnTo>
                  <a:pt x="30316" y="60973"/>
                </a:lnTo>
                <a:lnTo>
                  <a:pt x="117517" y="79367"/>
                </a:lnTo>
              </a:path>
            </a:pathLst>
          </a:custGeom>
          <a:noFill/>
          <a:ln w="7620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1" name="Google Shape;951;p3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3" name="Google Shape;953;p30"/>
          <p:cNvSpPr/>
          <p:nvPr/>
        </p:nvSpPr>
        <p:spPr>
          <a:xfrm>
            <a:off x="2803268" y="1637270"/>
            <a:ext cx="572700" cy="572700"/>
          </a:xfrm>
          <a:prstGeom prst="ellipse">
            <a:avLst/>
          </a:prstGeom>
          <a:solidFill>
            <a:srgbClr val="F7BE1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0"/>
          <p:cNvSpPr/>
          <p:nvPr/>
        </p:nvSpPr>
        <p:spPr>
          <a:xfrm>
            <a:off x="4950142" y="2209970"/>
            <a:ext cx="572700" cy="572700"/>
          </a:xfrm>
          <a:prstGeom prst="ellipse">
            <a:avLst/>
          </a:prstGeom>
          <a:solidFill>
            <a:srgbClr val="EC9B3B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0"/>
          <p:cNvSpPr/>
          <p:nvPr/>
        </p:nvSpPr>
        <p:spPr>
          <a:xfrm>
            <a:off x="3562414" y="3199215"/>
            <a:ext cx="589848" cy="589848"/>
          </a:xfrm>
          <a:prstGeom prst="ellipse">
            <a:avLst/>
          </a:prstGeom>
          <a:solidFill>
            <a:srgbClr val="0081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0"/>
          <p:cNvSpPr/>
          <p:nvPr/>
        </p:nvSpPr>
        <p:spPr>
          <a:xfrm>
            <a:off x="5581076" y="3565351"/>
            <a:ext cx="790200" cy="790200"/>
          </a:xfrm>
          <a:prstGeom prst="ellipse">
            <a:avLst/>
          </a:prstGeom>
          <a:solidFill>
            <a:srgbClr val="29346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0"/>
          <p:cNvSpPr txBox="1">
            <a:spLocks noGrp="1"/>
          </p:cNvSpPr>
          <p:nvPr>
            <p:ph type="title"/>
          </p:nvPr>
        </p:nvSpPr>
        <p:spPr>
          <a:xfrm>
            <a:off x="6664730" y="3342189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Wrap-up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6664730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Knowledge consolidation and wrap-up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864296" y="3342189"/>
            <a:ext cx="2507018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Machine Learning Methods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8" name="Google Shape;968;p30"/>
          <p:cNvSpPr txBox="1">
            <a:spLocks noGrp="1"/>
          </p:cNvSpPr>
          <p:nvPr>
            <p:ph type="title"/>
          </p:nvPr>
        </p:nvSpPr>
        <p:spPr>
          <a:xfrm>
            <a:off x="1349014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Time Series Forecasting w/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30"/>
          <p:cNvSpPr txBox="1">
            <a:spLocks noGrp="1"/>
          </p:cNvSpPr>
          <p:nvPr>
            <p:ph type="title"/>
          </p:nvPr>
        </p:nvSpPr>
        <p:spPr>
          <a:xfrm>
            <a:off x="288099" y="1833191"/>
            <a:ext cx="2191501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</a:rPr>
              <a:t>Time Series Forecasting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0" name="Google Shape;970;p30"/>
          <p:cNvSpPr txBox="1">
            <a:spLocks noGrp="1"/>
          </p:cNvSpPr>
          <p:nvPr>
            <p:ph type="title"/>
          </p:nvPr>
        </p:nvSpPr>
        <p:spPr>
          <a:xfrm>
            <a:off x="457300" y="2291895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Some knowledge to get you started!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5643141" y="1833204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chemeClr val="accen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Non-ML methods</a:t>
            </a:r>
            <a:endParaRPr sz="1700">
              <a:solidFill>
                <a:srgbClr val="FFFFFF"/>
              </a:solidFill>
              <a:highlight>
                <a:schemeClr val="accen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2" name="Google Shape;972;p30"/>
          <p:cNvSpPr txBox="1">
            <a:spLocks noGrp="1"/>
          </p:cNvSpPr>
          <p:nvPr>
            <p:ph type="title"/>
          </p:nvPr>
        </p:nvSpPr>
        <p:spPr>
          <a:xfrm>
            <a:off x="5643141" y="2291908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Series Forecasting w/o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raphic 8" descr="Eye with solid fill">
            <a:extLst>
              <a:ext uri="{FF2B5EF4-FFF2-40B4-BE49-F238E27FC236}">
                <a16:creationId xmlns:a16="http://schemas.microsoft.com/office/drawing/2014/main" id="{ADC4C732-675B-3F59-D670-F210851E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967" y="1669969"/>
            <a:ext cx="507301" cy="507301"/>
          </a:xfrm>
          <a:prstGeom prst="rect">
            <a:avLst/>
          </a:prstGeom>
        </p:spPr>
      </p:pic>
      <p:pic>
        <p:nvPicPr>
          <p:cNvPr id="11" name="Graphic 10" descr="Periodic Graph with solid fill">
            <a:extLst>
              <a:ext uri="{FF2B5EF4-FFF2-40B4-BE49-F238E27FC236}">
                <a16:creationId xmlns:a16="http://schemas.microsoft.com/office/drawing/2014/main" id="{08B48E0C-BD8E-0D87-0E44-59F085F8B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981" y="2313518"/>
            <a:ext cx="365603" cy="365603"/>
          </a:xfrm>
          <a:prstGeom prst="rect">
            <a:avLst/>
          </a:prstGeom>
        </p:spPr>
      </p:pic>
      <p:pic>
        <p:nvPicPr>
          <p:cNvPr id="13" name="Graphic 12" descr="Left Brain with solid fill">
            <a:extLst>
              <a:ext uri="{FF2B5EF4-FFF2-40B4-BE49-F238E27FC236}">
                <a16:creationId xmlns:a16="http://schemas.microsoft.com/office/drawing/2014/main" id="{3FD540B7-998F-C43E-B219-D5D30843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3647" y="3266105"/>
            <a:ext cx="462592" cy="462592"/>
          </a:xfrm>
          <a:prstGeom prst="rect">
            <a:avLst/>
          </a:prstGeom>
        </p:spPr>
      </p:pic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ECF68207-79D1-C250-4153-E473D45FBD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0452" y="3678407"/>
            <a:ext cx="610092" cy="6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2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0"/>
          <p:cNvSpPr/>
          <p:nvPr/>
        </p:nvSpPr>
        <p:spPr>
          <a:xfrm>
            <a:off x="3043867" y="1970678"/>
            <a:ext cx="2986695" cy="2017112"/>
          </a:xfrm>
          <a:custGeom>
            <a:avLst/>
            <a:gdLst/>
            <a:ahLst/>
            <a:cxnLst/>
            <a:rect l="l" t="t" r="r" b="b"/>
            <a:pathLst>
              <a:path w="117517" h="79367" extrusionOk="0">
                <a:moveTo>
                  <a:pt x="0" y="0"/>
                </a:moveTo>
                <a:lnTo>
                  <a:pt x="87883" y="20438"/>
                </a:lnTo>
                <a:lnTo>
                  <a:pt x="30316" y="60973"/>
                </a:lnTo>
                <a:lnTo>
                  <a:pt x="117517" y="79367"/>
                </a:lnTo>
              </a:path>
            </a:pathLst>
          </a:custGeom>
          <a:noFill/>
          <a:ln w="7620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1" name="Google Shape;951;p3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3" name="Google Shape;953;p30"/>
          <p:cNvSpPr/>
          <p:nvPr/>
        </p:nvSpPr>
        <p:spPr>
          <a:xfrm>
            <a:off x="2803268" y="1637270"/>
            <a:ext cx="572700" cy="572700"/>
          </a:xfrm>
          <a:prstGeom prst="ellipse">
            <a:avLst/>
          </a:prstGeom>
          <a:solidFill>
            <a:srgbClr val="F7BE1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0"/>
          <p:cNvSpPr/>
          <p:nvPr/>
        </p:nvSpPr>
        <p:spPr>
          <a:xfrm>
            <a:off x="4950142" y="2209970"/>
            <a:ext cx="572700" cy="572700"/>
          </a:xfrm>
          <a:prstGeom prst="ellipse">
            <a:avLst/>
          </a:prstGeom>
          <a:solidFill>
            <a:srgbClr val="EC9B3B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0"/>
          <p:cNvSpPr/>
          <p:nvPr/>
        </p:nvSpPr>
        <p:spPr>
          <a:xfrm>
            <a:off x="3562414" y="3199215"/>
            <a:ext cx="589848" cy="589848"/>
          </a:xfrm>
          <a:prstGeom prst="ellipse">
            <a:avLst/>
          </a:prstGeom>
          <a:solidFill>
            <a:srgbClr val="0081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0"/>
          <p:cNvSpPr/>
          <p:nvPr/>
        </p:nvSpPr>
        <p:spPr>
          <a:xfrm>
            <a:off x="5581076" y="3565351"/>
            <a:ext cx="790200" cy="790200"/>
          </a:xfrm>
          <a:prstGeom prst="ellipse">
            <a:avLst/>
          </a:prstGeom>
          <a:solidFill>
            <a:srgbClr val="29346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0"/>
          <p:cNvSpPr txBox="1">
            <a:spLocks noGrp="1"/>
          </p:cNvSpPr>
          <p:nvPr>
            <p:ph type="title"/>
          </p:nvPr>
        </p:nvSpPr>
        <p:spPr>
          <a:xfrm>
            <a:off x="6664730" y="3342189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Wrap-up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6664730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Knowledge consolidation and wrap-up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864296" y="3342189"/>
            <a:ext cx="2507018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Machine Learning Methods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8" name="Google Shape;968;p30"/>
          <p:cNvSpPr txBox="1">
            <a:spLocks noGrp="1"/>
          </p:cNvSpPr>
          <p:nvPr>
            <p:ph type="title"/>
          </p:nvPr>
        </p:nvSpPr>
        <p:spPr>
          <a:xfrm>
            <a:off x="1349014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Time Series Forecasting w/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30"/>
          <p:cNvSpPr txBox="1">
            <a:spLocks noGrp="1"/>
          </p:cNvSpPr>
          <p:nvPr>
            <p:ph type="title"/>
          </p:nvPr>
        </p:nvSpPr>
        <p:spPr>
          <a:xfrm>
            <a:off x="288099" y="1833191"/>
            <a:ext cx="2191501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</a:rPr>
              <a:t>Time Series Forecasting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0" name="Google Shape;970;p30"/>
          <p:cNvSpPr txBox="1">
            <a:spLocks noGrp="1"/>
          </p:cNvSpPr>
          <p:nvPr>
            <p:ph type="title"/>
          </p:nvPr>
        </p:nvSpPr>
        <p:spPr>
          <a:xfrm>
            <a:off x="457300" y="2291895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Some knowledge to get you started!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5643141" y="1833204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chemeClr val="accen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Non-ML methods</a:t>
            </a:r>
            <a:endParaRPr sz="1700">
              <a:solidFill>
                <a:srgbClr val="FFFFFF"/>
              </a:solidFill>
              <a:highlight>
                <a:schemeClr val="accen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2" name="Google Shape;972;p30"/>
          <p:cNvSpPr txBox="1">
            <a:spLocks noGrp="1"/>
          </p:cNvSpPr>
          <p:nvPr>
            <p:ph type="title"/>
          </p:nvPr>
        </p:nvSpPr>
        <p:spPr>
          <a:xfrm>
            <a:off x="5643141" y="2291908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Series Forecasting w/o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raphic 8" descr="Eye with solid fill">
            <a:extLst>
              <a:ext uri="{FF2B5EF4-FFF2-40B4-BE49-F238E27FC236}">
                <a16:creationId xmlns:a16="http://schemas.microsoft.com/office/drawing/2014/main" id="{ADC4C732-675B-3F59-D670-F210851E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967" y="1669969"/>
            <a:ext cx="507301" cy="507301"/>
          </a:xfrm>
          <a:prstGeom prst="rect">
            <a:avLst/>
          </a:prstGeom>
        </p:spPr>
      </p:pic>
      <p:pic>
        <p:nvPicPr>
          <p:cNvPr id="11" name="Graphic 10" descr="Periodic Graph with solid fill">
            <a:extLst>
              <a:ext uri="{FF2B5EF4-FFF2-40B4-BE49-F238E27FC236}">
                <a16:creationId xmlns:a16="http://schemas.microsoft.com/office/drawing/2014/main" id="{08B48E0C-BD8E-0D87-0E44-59F085F8B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981" y="2313518"/>
            <a:ext cx="365603" cy="365603"/>
          </a:xfrm>
          <a:prstGeom prst="rect">
            <a:avLst/>
          </a:prstGeom>
        </p:spPr>
      </p:pic>
      <p:pic>
        <p:nvPicPr>
          <p:cNvPr id="13" name="Graphic 12" descr="Left Brain with solid fill">
            <a:extLst>
              <a:ext uri="{FF2B5EF4-FFF2-40B4-BE49-F238E27FC236}">
                <a16:creationId xmlns:a16="http://schemas.microsoft.com/office/drawing/2014/main" id="{3FD540B7-998F-C43E-B219-D5D30843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3647" y="3266105"/>
            <a:ext cx="462592" cy="462592"/>
          </a:xfrm>
          <a:prstGeom prst="rect">
            <a:avLst/>
          </a:prstGeom>
        </p:spPr>
      </p:pic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ECF68207-79D1-C250-4153-E473D45FBD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0452" y="3678407"/>
            <a:ext cx="610092" cy="6100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726DAE-5851-EF8D-654D-3DED53AED86A}"/>
              </a:ext>
            </a:extLst>
          </p:cNvPr>
          <p:cNvSpPr/>
          <p:nvPr/>
        </p:nvSpPr>
        <p:spPr>
          <a:xfrm>
            <a:off x="3549041" y="0"/>
            <a:ext cx="5702025" cy="5143500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1865AB-1BF2-F315-88EA-7F257FFFB954}"/>
              </a:ext>
            </a:extLst>
          </p:cNvPr>
          <p:cNvSpPr/>
          <p:nvPr/>
        </p:nvSpPr>
        <p:spPr>
          <a:xfrm>
            <a:off x="0" y="2872459"/>
            <a:ext cx="3549042" cy="2271041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8B719F-B08E-47C5-A522-4AAF9B0ADEBB}"/>
              </a:ext>
            </a:extLst>
          </p:cNvPr>
          <p:cNvSpPr/>
          <p:nvPr/>
        </p:nvSpPr>
        <p:spPr>
          <a:xfrm>
            <a:off x="0" y="0"/>
            <a:ext cx="3549042" cy="1470491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6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A584E29E-45FD-E81C-5E89-032E60234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158733"/>
              </p:ext>
            </p:extLst>
          </p:nvPr>
        </p:nvGraphicFramePr>
        <p:xfrm>
          <a:off x="1530952" y="528420"/>
          <a:ext cx="1110648" cy="3485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324">
                  <a:extLst>
                    <a:ext uri="{9D8B030D-6E8A-4147-A177-3AD203B41FA5}">
                      <a16:colId xmlns:a16="http://schemas.microsoft.com/office/drawing/2014/main" val="3080608019"/>
                    </a:ext>
                  </a:extLst>
                </a:gridCol>
                <a:gridCol w="555324">
                  <a:extLst>
                    <a:ext uri="{9D8B030D-6E8A-4147-A177-3AD203B41FA5}">
                      <a16:colId xmlns:a16="http://schemas.microsoft.com/office/drawing/2014/main" val="1660057678"/>
                    </a:ext>
                  </a:extLst>
                </a:gridCol>
              </a:tblGrid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</a:t>
                      </a:r>
                    </a:p>
                  </a:txBody>
                  <a:tcPr marL="107438" marR="107438" marT="53719" marB="53719" anchor="ctr">
                    <a:solidFill>
                      <a:srgbClr val="F7BE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</a:t>
                      </a:r>
                    </a:p>
                  </a:txBody>
                  <a:tcPr marL="107438" marR="107438" marT="53719" marB="53719" anchor="ctr">
                    <a:solidFill>
                      <a:srgbClr val="F7B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48779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623630521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791941407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1.8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3882123611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2.8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1402900103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3121774322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1850630850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4.1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3472430854"/>
                  </a:ext>
                </a:extLst>
              </a:tr>
            </a:tbl>
          </a:graphicData>
        </a:graphic>
      </p:graphicFrame>
      <p:pic>
        <p:nvPicPr>
          <p:cNvPr id="34" name="Graphic 33" descr="Scatterplot outline">
            <a:extLst>
              <a:ext uri="{FF2B5EF4-FFF2-40B4-BE49-F238E27FC236}">
                <a16:creationId xmlns:a16="http://schemas.microsoft.com/office/drawing/2014/main" id="{FFA5143E-1B38-1A90-4F24-7761AC226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7646" y="817970"/>
            <a:ext cx="2906667" cy="2906667"/>
          </a:xfrm>
          <a:prstGeom prst="rect">
            <a:avLst/>
          </a:prstGeom>
        </p:spPr>
      </p:pic>
      <p:pic>
        <p:nvPicPr>
          <p:cNvPr id="35" name="Graphic 34" descr="Arrow Right outline">
            <a:extLst>
              <a:ext uri="{FF2B5EF4-FFF2-40B4-BE49-F238E27FC236}">
                <a16:creationId xmlns:a16="http://schemas.microsoft.com/office/drawing/2014/main" id="{E2DD1828-676A-0540-474B-F0DDEA9B5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6801" y="1306104"/>
            <a:ext cx="1930400" cy="1930400"/>
          </a:xfrm>
          <a:prstGeom prst="rect">
            <a:avLst/>
          </a:prstGeom>
        </p:spPr>
      </p:pic>
      <p:sp>
        <p:nvSpPr>
          <p:cNvPr id="36" name="TextBox 5">
            <a:extLst>
              <a:ext uri="{FF2B5EF4-FFF2-40B4-BE49-F238E27FC236}">
                <a16:creationId xmlns:a16="http://schemas.microsoft.com/office/drawing/2014/main" id="{DA68E162-F8CC-ADA4-9CAC-CC9FC0D81030}"/>
              </a:ext>
            </a:extLst>
          </p:cNvPr>
          <p:cNvSpPr txBox="1"/>
          <p:nvPr/>
        </p:nvSpPr>
        <p:spPr>
          <a:xfrm>
            <a:off x="-145622" y="4228687"/>
            <a:ext cx="943524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248"/>
              </a:lnSpc>
              <a:spcBef>
                <a:spcPct val="0"/>
              </a:spcBef>
            </a:pP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trends in past data to </a:t>
            </a:r>
            <a:r>
              <a:rPr lang="en-US" sz="2800">
                <a:solidFill>
                  <a:srgbClr val="02818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</a:t>
            </a: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future data</a:t>
            </a:r>
          </a:p>
        </p:txBody>
      </p:sp>
    </p:spTree>
    <p:extLst>
      <p:ext uri="{BB962C8B-B14F-4D97-AF65-F5344CB8AC3E}">
        <p14:creationId xmlns:p14="http://schemas.microsoft.com/office/powerpoint/2010/main" val="402727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A584E29E-45FD-E81C-5E89-032E60234AB4}"/>
              </a:ext>
            </a:extLst>
          </p:cNvPr>
          <p:cNvGraphicFramePr>
            <a:graphicFrameLocks noGrp="1"/>
          </p:cNvGraphicFramePr>
          <p:nvPr/>
        </p:nvGraphicFramePr>
        <p:xfrm>
          <a:off x="1530952" y="528420"/>
          <a:ext cx="1110648" cy="3485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324">
                  <a:extLst>
                    <a:ext uri="{9D8B030D-6E8A-4147-A177-3AD203B41FA5}">
                      <a16:colId xmlns:a16="http://schemas.microsoft.com/office/drawing/2014/main" val="3080608019"/>
                    </a:ext>
                  </a:extLst>
                </a:gridCol>
                <a:gridCol w="555324">
                  <a:extLst>
                    <a:ext uri="{9D8B030D-6E8A-4147-A177-3AD203B41FA5}">
                      <a16:colId xmlns:a16="http://schemas.microsoft.com/office/drawing/2014/main" val="1660057678"/>
                    </a:ext>
                  </a:extLst>
                </a:gridCol>
              </a:tblGrid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</a:t>
                      </a:r>
                    </a:p>
                  </a:txBody>
                  <a:tcPr marL="107438" marR="107438" marT="53719" marB="53719" anchor="ctr">
                    <a:solidFill>
                      <a:srgbClr val="F7BE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</a:t>
                      </a:r>
                    </a:p>
                  </a:txBody>
                  <a:tcPr marL="107438" marR="107438" marT="53719" marB="53719" anchor="ctr">
                    <a:solidFill>
                      <a:srgbClr val="F7BE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48779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623630521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791941407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1.8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3882123611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2.8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1402900103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3121774322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1850630850"/>
                  </a:ext>
                </a:extLst>
              </a:tr>
              <a:tr h="435721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4.2</a:t>
                      </a:r>
                    </a:p>
                  </a:txBody>
                  <a:tcPr marL="107438" marR="107438" marT="53719" marB="53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4.1</a:t>
                      </a:r>
                    </a:p>
                  </a:txBody>
                  <a:tcPr marL="107438" marR="107438" marT="53719" marB="53719" anchor="ctr"/>
                </a:tc>
                <a:extLst>
                  <a:ext uri="{0D108BD9-81ED-4DB2-BD59-A6C34878D82A}">
                    <a16:rowId xmlns:a16="http://schemas.microsoft.com/office/drawing/2014/main" val="3472430854"/>
                  </a:ext>
                </a:extLst>
              </a:tr>
            </a:tbl>
          </a:graphicData>
        </a:graphic>
      </p:graphicFrame>
      <p:pic>
        <p:nvPicPr>
          <p:cNvPr id="34" name="Graphic 33" descr="Scatterplot outline">
            <a:extLst>
              <a:ext uri="{FF2B5EF4-FFF2-40B4-BE49-F238E27FC236}">
                <a16:creationId xmlns:a16="http://schemas.microsoft.com/office/drawing/2014/main" id="{FFA5143E-1B38-1A90-4F24-7761AC226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7646" y="817970"/>
            <a:ext cx="2906667" cy="2906667"/>
          </a:xfrm>
          <a:prstGeom prst="rect">
            <a:avLst/>
          </a:prstGeom>
        </p:spPr>
      </p:pic>
      <p:pic>
        <p:nvPicPr>
          <p:cNvPr id="35" name="Graphic 34" descr="Arrow Right outline">
            <a:extLst>
              <a:ext uri="{FF2B5EF4-FFF2-40B4-BE49-F238E27FC236}">
                <a16:creationId xmlns:a16="http://schemas.microsoft.com/office/drawing/2014/main" id="{E2DD1828-676A-0540-474B-F0DDEA9B5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6801" y="1306104"/>
            <a:ext cx="1930400" cy="1930400"/>
          </a:xfrm>
          <a:prstGeom prst="rect">
            <a:avLst/>
          </a:prstGeom>
        </p:spPr>
      </p:pic>
      <p:sp>
        <p:nvSpPr>
          <p:cNvPr id="36" name="TextBox 5">
            <a:extLst>
              <a:ext uri="{FF2B5EF4-FFF2-40B4-BE49-F238E27FC236}">
                <a16:creationId xmlns:a16="http://schemas.microsoft.com/office/drawing/2014/main" id="{DA68E162-F8CC-ADA4-9CAC-CC9FC0D81030}"/>
              </a:ext>
            </a:extLst>
          </p:cNvPr>
          <p:cNvSpPr txBox="1"/>
          <p:nvPr/>
        </p:nvSpPr>
        <p:spPr>
          <a:xfrm>
            <a:off x="-145622" y="4228687"/>
            <a:ext cx="9435244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248"/>
              </a:lnSpc>
              <a:spcBef>
                <a:spcPct val="0"/>
              </a:spcBef>
            </a:pPr>
            <a:r>
              <a:rPr lang="en-US"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Linear Regression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78AA868-9E87-85A9-E15C-79E4E67AB347}"/>
              </a:ext>
            </a:extLst>
          </p:cNvPr>
          <p:cNvCxnSpPr>
            <a:cxnSpLocks/>
          </p:cNvCxnSpPr>
          <p:nvPr/>
        </p:nvCxnSpPr>
        <p:spPr>
          <a:xfrm flipV="1">
            <a:off x="6400800" y="1306104"/>
            <a:ext cx="2110740" cy="1684020"/>
          </a:xfrm>
          <a:prstGeom prst="line">
            <a:avLst/>
          </a:prstGeom>
          <a:ln w="50800">
            <a:solidFill>
              <a:srgbClr val="02818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88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298;p21">
            <a:extLst>
              <a:ext uri="{FF2B5EF4-FFF2-40B4-BE49-F238E27FC236}">
                <a16:creationId xmlns:a16="http://schemas.microsoft.com/office/drawing/2014/main" id="{A7765F44-60E2-1A88-F4F6-7874EA0790EC}"/>
              </a:ext>
            </a:extLst>
          </p:cNvPr>
          <p:cNvGrpSpPr/>
          <p:nvPr/>
        </p:nvGrpSpPr>
        <p:grpSpPr>
          <a:xfrm>
            <a:off x="970800" y="1681275"/>
            <a:ext cx="7716000" cy="2039968"/>
            <a:chOff x="970800" y="1681275"/>
            <a:chExt cx="7716000" cy="2039968"/>
          </a:xfrm>
        </p:grpSpPr>
        <p:sp>
          <p:nvSpPr>
            <p:cNvPr id="47" name="Google Shape;299;p21">
              <a:extLst>
                <a:ext uri="{FF2B5EF4-FFF2-40B4-BE49-F238E27FC236}">
                  <a16:creationId xmlns:a16="http://schemas.microsoft.com/office/drawing/2014/main" id="{347543F1-D8CD-8D37-4140-91EDA6B635A5}"/>
                </a:ext>
              </a:extLst>
            </p:cNvPr>
            <p:cNvSpPr/>
            <p:nvPr/>
          </p:nvSpPr>
          <p:spPr>
            <a:xfrm>
              <a:off x="970800" y="1681275"/>
              <a:ext cx="7715700" cy="20361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" name="Google Shape;300;p21">
              <a:extLst>
                <a:ext uri="{FF2B5EF4-FFF2-40B4-BE49-F238E27FC236}">
                  <a16:creationId xmlns:a16="http://schemas.microsoft.com/office/drawing/2014/main" id="{8638AD61-5FF0-03F2-FF9D-1EB5B53DF741}"/>
                </a:ext>
              </a:extLst>
            </p:cNvPr>
            <p:cNvCxnSpPr/>
            <p:nvPr/>
          </p:nvCxnSpPr>
          <p:spPr>
            <a:xfrm>
              <a:off x="970800" y="2190323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301;p21">
              <a:extLst>
                <a:ext uri="{FF2B5EF4-FFF2-40B4-BE49-F238E27FC236}">
                  <a16:creationId xmlns:a16="http://schemas.microsoft.com/office/drawing/2014/main" id="{4D8F6C9D-AAD5-326E-AD24-A49B8520FB49}"/>
                </a:ext>
              </a:extLst>
            </p:cNvPr>
            <p:cNvCxnSpPr/>
            <p:nvPr/>
          </p:nvCxnSpPr>
          <p:spPr>
            <a:xfrm>
              <a:off x="970800" y="2700021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302;p21">
              <a:extLst>
                <a:ext uri="{FF2B5EF4-FFF2-40B4-BE49-F238E27FC236}">
                  <a16:creationId xmlns:a16="http://schemas.microsoft.com/office/drawing/2014/main" id="{F4B5468D-3066-11BF-6019-5CE4BB935710}"/>
                </a:ext>
              </a:extLst>
            </p:cNvPr>
            <p:cNvCxnSpPr/>
            <p:nvPr/>
          </p:nvCxnSpPr>
          <p:spPr>
            <a:xfrm>
              <a:off x="970800" y="3209719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303;p21">
              <a:extLst>
                <a:ext uri="{FF2B5EF4-FFF2-40B4-BE49-F238E27FC236}">
                  <a16:creationId xmlns:a16="http://schemas.microsoft.com/office/drawing/2014/main" id="{1F145BFC-36F5-49B6-A26C-A0C980C5B1FB}"/>
                </a:ext>
              </a:extLst>
            </p:cNvPr>
            <p:cNvCxnSpPr/>
            <p:nvPr/>
          </p:nvCxnSpPr>
          <p:spPr>
            <a:xfrm>
              <a:off x="2899798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304;p21">
              <a:extLst>
                <a:ext uri="{FF2B5EF4-FFF2-40B4-BE49-F238E27FC236}">
                  <a16:creationId xmlns:a16="http://schemas.microsoft.com/office/drawing/2014/main" id="{BFD2A28D-0925-FEDB-44B0-9440FEBAB045}"/>
                </a:ext>
              </a:extLst>
            </p:cNvPr>
            <p:cNvCxnSpPr/>
            <p:nvPr/>
          </p:nvCxnSpPr>
          <p:spPr>
            <a:xfrm>
              <a:off x="4828785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305;p21">
              <a:extLst>
                <a:ext uri="{FF2B5EF4-FFF2-40B4-BE49-F238E27FC236}">
                  <a16:creationId xmlns:a16="http://schemas.microsoft.com/office/drawing/2014/main" id="{A6264AF5-ABFC-B0D7-120A-493571A18AD3}"/>
                </a:ext>
              </a:extLst>
            </p:cNvPr>
            <p:cNvCxnSpPr/>
            <p:nvPr/>
          </p:nvCxnSpPr>
          <p:spPr>
            <a:xfrm>
              <a:off x="6757772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7" name="Google Shape;297;p21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sym typeface="Fira Sans Extra Condensed Medium"/>
              </a:rPr>
              <a:t>Weather</a:t>
            </a:r>
            <a:endParaRPr>
              <a:latin typeface="Roboto" panose="02000000000000000000" pitchFamily="2" charset="0"/>
              <a:ea typeface="Roboto" panose="02000000000000000000" pitchFamily="2" charset="0"/>
              <a:sym typeface="Fira Sans Extra Condensed Medium"/>
            </a:endParaRPr>
          </a:p>
        </p:txBody>
      </p:sp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457200" y="15251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2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457200" y="20409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2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8" name="Google Shape;308;p21"/>
          <p:cNvSpPr txBox="1">
            <a:spLocks noGrp="1"/>
          </p:cNvSpPr>
          <p:nvPr>
            <p:ph type="title"/>
          </p:nvPr>
        </p:nvSpPr>
        <p:spPr>
          <a:xfrm>
            <a:off x="457200" y="255670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2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9" name="Google Shape;309;p21"/>
          <p:cNvSpPr txBox="1">
            <a:spLocks noGrp="1"/>
          </p:cNvSpPr>
          <p:nvPr>
            <p:ph type="title"/>
          </p:nvPr>
        </p:nvSpPr>
        <p:spPr>
          <a:xfrm>
            <a:off x="457200" y="30603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2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0" name="Google Shape;310;p21"/>
          <p:cNvSpPr txBox="1">
            <a:spLocks noGrp="1"/>
          </p:cNvSpPr>
          <p:nvPr>
            <p:ph type="title"/>
          </p:nvPr>
        </p:nvSpPr>
        <p:spPr>
          <a:xfrm>
            <a:off x="457200" y="35639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2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970800" y="4186525"/>
            <a:ext cx="403500" cy="4035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 txBox="1">
            <a:spLocks noGrp="1"/>
          </p:cNvSpPr>
          <p:nvPr>
            <p:ph type="title"/>
          </p:nvPr>
        </p:nvSpPr>
        <p:spPr>
          <a:xfrm>
            <a:off x="1516400" y="4067575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Temperature of Singapore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1516400" y="4299700"/>
            <a:ext cx="41916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*Not Accurate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EC8DBD0-BF18-A786-DF72-8C64A8B85DCA}"/>
              </a:ext>
            </a:extLst>
          </p:cNvPr>
          <p:cNvGrpSpPr/>
          <p:nvPr/>
        </p:nvGrpSpPr>
        <p:grpSpPr>
          <a:xfrm>
            <a:off x="970800" y="1287001"/>
            <a:ext cx="7715761" cy="2434213"/>
            <a:chOff x="970800" y="1287001"/>
            <a:chExt cx="7715761" cy="2434213"/>
          </a:xfrm>
        </p:grpSpPr>
        <p:grpSp>
          <p:nvGrpSpPr>
            <p:cNvPr id="55" name="Google Shape;311;p21">
              <a:extLst>
                <a:ext uri="{FF2B5EF4-FFF2-40B4-BE49-F238E27FC236}">
                  <a16:creationId xmlns:a16="http://schemas.microsoft.com/office/drawing/2014/main" id="{53443990-8FA5-29FC-E82A-09623649D245}"/>
                </a:ext>
              </a:extLst>
            </p:cNvPr>
            <p:cNvGrpSpPr/>
            <p:nvPr/>
          </p:nvGrpSpPr>
          <p:grpSpPr>
            <a:xfrm>
              <a:off x="2402428" y="2051551"/>
              <a:ext cx="572696" cy="924896"/>
              <a:chOff x="2402428" y="2051551"/>
              <a:chExt cx="572696" cy="924896"/>
            </a:xfrm>
          </p:grpSpPr>
          <p:sp>
            <p:nvSpPr>
              <p:cNvPr id="280" name="Google Shape;312;p21">
                <a:extLst>
                  <a:ext uri="{FF2B5EF4-FFF2-40B4-BE49-F238E27FC236}">
                    <a16:creationId xmlns:a16="http://schemas.microsoft.com/office/drawing/2014/main" id="{62ADE9C4-1098-B7ED-A612-662910E229E0}"/>
                  </a:ext>
                </a:extLst>
              </p:cNvPr>
              <p:cNvSpPr/>
              <p:nvPr/>
            </p:nvSpPr>
            <p:spPr>
              <a:xfrm>
                <a:off x="2402428" y="2051551"/>
                <a:ext cx="572696" cy="572696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1" name="Google Shape;313;p21">
                <a:extLst>
                  <a:ext uri="{FF2B5EF4-FFF2-40B4-BE49-F238E27FC236}">
                    <a16:creationId xmlns:a16="http://schemas.microsoft.com/office/drawing/2014/main" id="{B99EC257-7357-10F8-E320-1F33E868B7A0}"/>
                  </a:ext>
                </a:extLst>
              </p:cNvPr>
              <p:cNvCxnSpPr>
                <a:cxnSpLocks/>
                <a:stCxn id="280" idx="4"/>
              </p:cNvCxnSpPr>
              <p:nvPr/>
            </p:nvCxnSpPr>
            <p:spPr>
              <a:xfrm>
                <a:off x="2688776" y="2624247"/>
                <a:ext cx="0" cy="352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6" name="Google Shape;314;p21">
              <a:extLst>
                <a:ext uri="{FF2B5EF4-FFF2-40B4-BE49-F238E27FC236}">
                  <a16:creationId xmlns:a16="http://schemas.microsoft.com/office/drawing/2014/main" id="{F1E13981-5197-AB88-263C-4CDD2271675B}"/>
                </a:ext>
              </a:extLst>
            </p:cNvPr>
            <p:cNvGrpSpPr/>
            <p:nvPr/>
          </p:nvGrpSpPr>
          <p:grpSpPr>
            <a:xfrm>
              <a:off x="4455062" y="1796701"/>
              <a:ext cx="572696" cy="1158146"/>
              <a:chOff x="4455062" y="1796701"/>
              <a:chExt cx="572696" cy="1158146"/>
            </a:xfrm>
          </p:grpSpPr>
          <p:sp>
            <p:nvSpPr>
              <p:cNvPr id="278" name="Google Shape;315;p21">
                <a:extLst>
                  <a:ext uri="{FF2B5EF4-FFF2-40B4-BE49-F238E27FC236}">
                    <a16:creationId xmlns:a16="http://schemas.microsoft.com/office/drawing/2014/main" id="{22EA2A1A-17B5-E97D-82A9-B796BCD2F95F}"/>
                  </a:ext>
                </a:extLst>
              </p:cNvPr>
              <p:cNvSpPr/>
              <p:nvPr/>
            </p:nvSpPr>
            <p:spPr>
              <a:xfrm>
                <a:off x="4455062" y="1796701"/>
                <a:ext cx="572696" cy="572696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9" name="Google Shape;316;p21">
                <a:extLst>
                  <a:ext uri="{FF2B5EF4-FFF2-40B4-BE49-F238E27FC236}">
                    <a16:creationId xmlns:a16="http://schemas.microsoft.com/office/drawing/2014/main" id="{6D45880B-E2DF-34BB-94E0-4AD7F77F6528}"/>
                  </a:ext>
                </a:extLst>
              </p:cNvPr>
              <p:cNvCxnSpPr/>
              <p:nvPr/>
            </p:nvCxnSpPr>
            <p:spPr>
              <a:xfrm>
                <a:off x="4738501" y="2358147"/>
                <a:ext cx="0" cy="596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7" name="Google Shape;317;p21">
              <a:extLst>
                <a:ext uri="{FF2B5EF4-FFF2-40B4-BE49-F238E27FC236}">
                  <a16:creationId xmlns:a16="http://schemas.microsoft.com/office/drawing/2014/main" id="{D74C4906-612B-B9F3-569A-90267435EAE4}"/>
                </a:ext>
              </a:extLst>
            </p:cNvPr>
            <p:cNvGrpSpPr/>
            <p:nvPr/>
          </p:nvGrpSpPr>
          <p:grpSpPr>
            <a:xfrm>
              <a:off x="6471423" y="1287001"/>
              <a:ext cx="572696" cy="1377896"/>
              <a:chOff x="6471423" y="1287001"/>
              <a:chExt cx="572696" cy="1377896"/>
            </a:xfrm>
          </p:grpSpPr>
          <p:sp>
            <p:nvSpPr>
              <p:cNvPr id="276" name="Google Shape;318;p21">
                <a:extLst>
                  <a:ext uri="{FF2B5EF4-FFF2-40B4-BE49-F238E27FC236}">
                    <a16:creationId xmlns:a16="http://schemas.microsoft.com/office/drawing/2014/main" id="{BC9D5FD2-2324-939B-98BC-69D24E22FF68}"/>
                  </a:ext>
                </a:extLst>
              </p:cNvPr>
              <p:cNvSpPr/>
              <p:nvPr/>
            </p:nvSpPr>
            <p:spPr>
              <a:xfrm>
                <a:off x="6471423" y="1287001"/>
                <a:ext cx="572696" cy="572696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7" name="Google Shape;319;p21">
                <a:extLst>
                  <a:ext uri="{FF2B5EF4-FFF2-40B4-BE49-F238E27FC236}">
                    <a16:creationId xmlns:a16="http://schemas.microsoft.com/office/drawing/2014/main" id="{6A7B9403-62F9-FEA9-7BA0-EA60FEFA5EA9}"/>
                  </a:ext>
                </a:extLst>
              </p:cNvPr>
              <p:cNvCxnSpPr/>
              <p:nvPr/>
            </p:nvCxnSpPr>
            <p:spPr>
              <a:xfrm>
                <a:off x="6757776" y="1859697"/>
                <a:ext cx="0" cy="805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58" name="Google Shape;320;p21">
              <a:extLst>
                <a:ext uri="{FF2B5EF4-FFF2-40B4-BE49-F238E27FC236}">
                  <a16:creationId xmlns:a16="http://schemas.microsoft.com/office/drawing/2014/main" id="{41E6500D-B877-3C3F-ABAC-C469215EFCE4}"/>
                </a:ext>
              </a:extLst>
            </p:cNvPr>
            <p:cNvSpPr/>
            <p:nvPr/>
          </p:nvSpPr>
          <p:spPr>
            <a:xfrm>
              <a:off x="970800" y="1717000"/>
              <a:ext cx="7715761" cy="2004214"/>
            </a:xfrm>
            <a:custGeom>
              <a:avLst/>
              <a:gdLst/>
              <a:ahLst/>
              <a:cxnLst/>
              <a:rect l="l" t="t" r="r" b="b"/>
              <a:pathLst>
                <a:path w="285716" h="74826" extrusionOk="0">
                  <a:moveTo>
                    <a:pt x="178220" y="0"/>
                  </a:moveTo>
                  <a:cubicBezTo>
                    <a:pt x="175181" y="0"/>
                    <a:pt x="171987" y="1901"/>
                    <a:pt x="168859" y="6533"/>
                  </a:cubicBezTo>
                  <a:cubicBezTo>
                    <a:pt x="166693" y="9970"/>
                    <a:pt x="165422" y="14267"/>
                    <a:pt x="163703" y="18116"/>
                  </a:cubicBezTo>
                  <a:cubicBezTo>
                    <a:pt x="161125" y="25437"/>
                    <a:pt x="157688" y="32311"/>
                    <a:pt x="154251" y="38738"/>
                  </a:cubicBezTo>
                  <a:cubicBezTo>
                    <a:pt x="150948" y="44722"/>
                    <a:pt x="146611" y="49456"/>
                    <a:pt x="141089" y="49456"/>
                  </a:cubicBezTo>
                  <a:cubicBezTo>
                    <a:pt x="138683" y="49456"/>
                    <a:pt x="136051" y="48557"/>
                    <a:pt x="133183" y="46471"/>
                  </a:cubicBezTo>
                  <a:cubicBezTo>
                    <a:pt x="127615" y="42621"/>
                    <a:pt x="123319" y="37466"/>
                    <a:pt x="119022" y="32311"/>
                  </a:cubicBezTo>
                  <a:cubicBezTo>
                    <a:pt x="115585" y="28014"/>
                    <a:pt x="111702" y="21141"/>
                    <a:pt x="105275" y="21141"/>
                  </a:cubicBezTo>
                  <a:cubicBezTo>
                    <a:pt x="97954" y="21553"/>
                    <a:pt x="91939" y="32723"/>
                    <a:pt x="87230" y="37466"/>
                  </a:cubicBezTo>
                  <a:cubicBezTo>
                    <a:pt x="81216" y="43481"/>
                    <a:pt x="73483" y="48189"/>
                    <a:pt x="64890" y="49049"/>
                  </a:cubicBezTo>
                  <a:cubicBezTo>
                    <a:pt x="63833" y="49181"/>
                    <a:pt x="62807" y="49242"/>
                    <a:pt x="61804" y="49242"/>
                  </a:cubicBezTo>
                  <a:cubicBezTo>
                    <a:pt x="56284" y="49242"/>
                    <a:pt x="51489" y="47381"/>
                    <a:pt x="46399" y="45199"/>
                  </a:cubicBezTo>
                  <a:cubicBezTo>
                    <a:pt x="42527" y="43263"/>
                    <a:pt x="38907" y="41560"/>
                    <a:pt x="34971" y="41560"/>
                  </a:cubicBezTo>
                  <a:cubicBezTo>
                    <a:pt x="33667" y="41560"/>
                    <a:pt x="32327" y="41747"/>
                    <a:pt x="30933" y="42175"/>
                  </a:cubicBezTo>
                  <a:cubicBezTo>
                    <a:pt x="24059" y="43893"/>
                    <a:pt x="18491" y="48636"/>
                    <a:pt x="12029" y="51214"/>
                  </a:cubicBezTo>
                  <a:cubicBezTo>
                    <a:pt x="10758" y="52073"/>
                    <a:pt x="0" y="54651"/>
                    <a:pt x="0" y="56369"/>
                  </a:cubicBezTo>
                  <a:lnTo>
                    <a:pt x="0" y="74826"/>
                  </a:lnTo>
                  <a:lnTo>
                    <a:pt x="285716" y="74826"/>
                  </a:lnTo>
                  <a:lnTo>
                    <a:pt x="285716" y="49495"/>
                  </a:lnTo>
                  <a:cubicBezTo>
                    <a:pt x="284488" y="49874"/>
                    <a:pt x="283256" y="50049"/>
                    <a:pt x="282027" y="50049"/>
                  </a:cubicBezTo>
                  <a:cubicBezTo>
                    <a:pt x="270769" y="50049"/>
                    <a:pt x="259759" y="35358"/>
                    <a:pt x="254336" y="28014"/>
                  </a:cubicBezTo>
                  <a:cubicBezTo>
                    <a:pt x="250970" y="23715"/>
                    <a:pt x="246938" y="20066"/>
                    <a:pt x="242237" y="20066"/>
                  </a:cubicBezTo>
                  <a:cubicBezTo>
                    <a:pt x="240362" y="20066"/>
                    <a:pt x="238380" y="20647"/>
                    <a:pt x="236292" y="22000"/>
                  </a:cubicBezTo>
                  <a:cubicBezTo>
                    <a:pt x="229122" y="26646"/>
                    <a:pt x="220157" y="39094"/>
                    <a:pt x="210156" y="39094"/>
                  </a:cubicBezTo>
                  <a:cubicBezTo>
                    <a:pt x="208172" y="39094"/>
                    <a:pt x="206147" y="38604"/>
                    <a:pt x="204088" y="37466"/>
                  </a:cubicBezTo>
                  <a:cubicBezTo>
                    <a:pt x="195048" y="32723"/>
                    <a:pt x="195048" y="18975"/>
                    <a:pt x="190752" y="11242"/>
                  </a:cubicBezTo>
                  <a:cubicBezTo>
                    <a:pt x="187576" y="4891"/>
                    <a:pt x="183097" y="0"/>
                    <a:pt x="178220" y="0"/>
                  </a:cubicBezTo>
                  <a:close/>
                </a:path>
              </a:pathLst>
            </a:cu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321;p21">
              <a:extLst>
                <a:ext uri="{FF2B5EF4-FFF2-40B4-BE49-F238E27FC236}">
                  <a16:creationId xmlns:a16="http://schemas.microsoft.com/office/drawing/2014/main" id="{0F17C21D-4F93-5B39-1F7A-C2740FD06739}"/>
                </a:ext>
              </a:extLst>
            </p:cNvPr>
            <p:cNvGrpSpPr/>
            <p:nvPr/>
          </p:nvGrpSpPr>
          <p:grpSpPr>
            <a:xfrm>
              <a:off x="2523639" y="2161295"/>
              <a:ext cx="330628" cy="353495"/>
              <a:chOff x="1369625" y="238125"/>
              <a:chExt cx="4881574" cy="5219200"/>
            </a:xfrm>
          </p:grpSpPr>
          <p:sp>
            <p:nvSpPr>
              <p:cNvPr id="268" name="Google Shape;322;p21">
                <a:extLst>
                  <a:ext uri="{FF2B5EF4-FFF2-40B4-BE49-F238E27FC236}">
                    <a16:creationId xmlns:a16="http://schemas.microsoft.com/office/drawing/2014/main" id="{F9D2B09A-E5EB-BBE7-F20A-FC2E34A05E5B}"/>
                  </a:ext>
                </a:extLst>
              </p:cNvPr>
              <p:cNvSpPr/>
              <p:nvPr/>
            </p:nvSpPr>
            <p:spPr>
              <a:xfrm>
                <a:off x="2044850" y="238125"/>
                <a:ext cx="3531125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141245" h="208768" extrusionOk="0">
                    <a:moveTo>
                      <a:pt x="84127" y="6133"/>
                    </a:moveTo>
                    <a:cubicBezTo>
                      <a:pt x="101057" y="6133"/>
                      <a:pt x="114855" y="19898"/>
                      <a:pt x="114855" y="36828"/>
                    </a:cubicBezTo>
                    <a:lnTo>
                      <a:pt x="114855" y="40546"/>
                    </a:lnTo>
                    <a:lnTo>
                      <a:pt x="107450" y="40546"/>
                    </a:lnTo>
                    <a:lnTo>
                      <a:pt x="107450" y="36828"/>
                    </a:lnTo>
                    <a:cubicBezTo>
                      <a:pt x="107450" y="23976"/>
                      <a:pt x="96979" y="13505"/>
                      <a:pt x="84127" y="13505"/>
                    </a:cubicBezTo>
                    <a:lnTo>
                      <a:pt x="57118" y="13505"/>
                    </a:lnTo>
                    <a:cubicBezTo>
                      <a:pt x="44266" y="13505"/>
                      <a:pt x="33795" y="23976"/>
                      <a:pt x="33795" y="36828"/>
                    </a:cubicBezTo>
                    <a:lnTo>
                      <a:pt x="33795" y="40546"/>
                    </a:lnTo>
                    <a:lnTo>
                      <a:pt x="26390" y="40546"/>
                    </a:lnTo>
                    <a:lnTo>
                      <a:pt x="26390" y="36828"/>
                    </a:lnTo>
                    <a:cubicBezTo>
                      <a:pt x="26390" y="19898"/>
                      <a:pt x="40188" y="6133"/>
                      <a:pt x="57118" y="6133"/>
                    </a:cubicBezTo>
                    <a:close/>
                    <a:moveTo>
                      <a:pt x="84127" y="19637"/>
                    </a:moveTo>
                    <a:cubicBezTo>
                      <a:pt x="93619" y="19637"/>
                      <a:pt x="101350" y="27335"/>
                      <a:pt x="101350" y="36828"/>
                    </a:cubicBezTo>
                    <a:lnTo>
                      <a:pt x="101350" y="40840"/>
                    </a:lnTo>
                    <a:cubicBezTo>
                      <a:pt x="100143" y="40644"/>
                      <a:pt x="98904" y="40546"/>
                      <a:pt x="97631" y="40546"/>
                    </a:cubicBezTo>
                    <a:cubicBezTo>
                      <a:pt x="87715" y="40546"/>
                      <a:pt x="79201" y="46777"/>
                      <a:pt x="75841" y="55552"/>
                    </a:cubicBezTo>
                    <a:cubicBezTo>
                      <a:pt x="74341" y="54606"/>
                      <a:pt x="72547" y="54051"/>
                      <a:pt x="70622" y="54051"/>
                    </a:cubicBezTo>
                    <a:cubicBezTo>
                      <a:pt x="68698" y="54051"/>
                      <a:pt x="66904" y="54606"/>
                      <a:pt x="65403" y="55552"/>
                    </a:cubicBezTo>
                    <a:cubicBezTo>
                      <a:pt x="62043" y="46777"/>
                      <a:pt x="53530" y="40546"/>
                      <a:pt x="43613" y="40546"/>
                    </a:cubicBezTo>
                    <a:cubicBezTo>
                      <a:pt x="42341" y="40546"/>
                      <a:pt x="41101" y="40644"/>
                      <a:pt x="39894" y="40840"/>
                    </a:cubicBezTo>
                    <a:lnTo>
                      <a:pt x="39894" y="36828"/>
                    </a:lnTo>
                    <a:cubicBezTo>
                      <a:pt x="39894" y="27335"/>
                      <a:pt x="47625" y="19637"/>
                      <a:pt x="57118" y="19637"/>
                    </a:cubicBezTo>
                    <a:close/>
                    <a:moveTo>
                      <a:pt x="27890" y="46646"/>
                    </a:moveTo>
                    <a:cubicBezTo>
                      <a:pt x="23226" y="50920"/>
                      <a:pt x="20290" y="57052"/>
                      <a:pt x="20290" y="63837"/>
                    </a:cubicBezTo>
                    <a:cubicBezTo>
                      <a:pt x="20290" y="70655"/>
                      <a:pt x="23226" y="76787"/>
                      <a:pt x="27890" y="81060"/>
                    </a:cubicBezTo>
                    <a:lnTo>
                      <a:pt x="23324" y="81060"/>
                    </a:lnTo>
                    <a:cubicBezTo>
                      <a:pt x="17583" y="81060"/>
                      <a:pt x="12885" y="76363"/>
                      <a:pt x="12885" y="70622"/>
                    </a:cubicBezTo>
                    <a:lnTo>
                      <a:pt x="12885" y="57085"/>
                    </a:lnTo>
                    <a:cubicBezTo>
                      <a:pt x="12885" y="51344"/>
                      <a:pt x="17583" y="46646"/>
                      <a:pt x="23324" y="46646"/>
                    </a:cubicBezTo>
                    <a:close/>
                    <a:moveTo>
                      <a:pt x="43613" y="46646"/>
                    </a:moveTo>
                    <a:cubicBezTo>
                      <a:pt x="53073" y="46646"/>
                      <a:pt x="60804" y="54377"/>
                      <a:pt x="60804" y="63837"/>
                    </a:cubicBezTo>
                    <a:cubicBezTo>
                      <a:pt x="60804" y="73329"/>
                      <a:pt x="53073" y="81060"/>
                      <a:pt x="43613" y="81060"/>
                    </a:cubicBezTo>
                    <a:cubicBezTo>
                      <a:pt x="34121" y="81060"/>
                      <a:pt x="26390" y="73329"/>
                      <a:pt x="26390" y="63837"/>
                    </a:cubicBezTo>
                    <a:cubicBezTo>
                      <a:pt x="26390" y="54377"/>
                      <a:pt x="34121" y="46646"/>
                      <a:pt x="43613" y="46646"/>
                    </a:cubicBezTo>
                    <a:close/>
                    <a:moveTo>
                      <a:pt x="97631" y="46646"/>
                    </a:moveTo>
                    <a:cubicBezTo>
                      <a:pt x="107124" y="46646"/>
                      <a:pt x="114855" y="54377"/>
                      <a:pt x="114855" y="63837"/>
                    </a:cubicBezTo>
                    <a:cubicBezTo>
                      <a:pt x="114855" y="73329"/>
                      <a:pt x="107124" y="81060"/>
                      <a:pt x="97631" y="81060"/>
                    </a:cubicBezTo>
                    <a:cubicBezTo>
                      <a:pt x="88139" y="81060"/>
                      <a:pt x="80441" y="73329"/>
                      <a:pt x="80441" y="63837"/>
                    </a:cubicBezTo>
                    <a:cubicBezTo>
                      <a:pt x="80441" y="54377"/>
                      <a:pt x="88139" y="46646"/>
                      <a:pt x="97631" y="46646"/>
                    </a:cubicBezTo>
                    <a:close/>
                    <a:moveTo>
                      <a:pt x="117921" y="46646"/>
                    </a:moveTo>
                    <a:cubicBezTo>
                      <a:pt x="123662" y="46646"/>
                      <a:pt x="128359" y="51344"/>
                      <a:pt x="128359" y="57085"/>
                    </a:cubicBezTo>
                    <a:lnTo>
                      <a:pt x="128359" y="70622"/>
                    </a:lnTo>
                    <a:cubicBezTo>
                      <a:pt x="128359" y="76363"/>
                      <a:pt x="123662" y="81060"/>
                      <a:pt x="117921" y="81060"/>
                    </a:cubicBezTo>
                    <a:lnTo>
                      <a:pt x="113354" y="81060"/>
                    </a:lnTo>
                    <a:cubicBezTo>
                      <a:pt x="118019" y="76787"/>
                      <a:pt x="120955" y="70655"/>
                      <a:pt x="120955" y="63837"/>
                    </a:cubicBezTo>
                    <a:cubicBezTo>
                      <a:pt x="120955" y="57052"/>
                      <a:pt x="118019" y="50920"/>
                      <a:pt x="113354" y="46646"/>
                    </a:cubicBezTo>
                    <a:close/>
                    <a:moveTo>
                      <a:pt x="70622" y="60151"/>
                    </a:moveTo>
                    <a:cubicBezTo>
                      <a:pt x="72645" y="60151"/>
                      <a:pt x="74308" y="61815"/>
                      <a:pt x="74308" y="63837"/>
                    </a:cubicBezTo>
                    <a:cubicBezTo>
                      <a:pt x="74308" y="76722"/>
                      <a:pt x="84779" y="87193"/>
                      <a:pt x="97631" y="87193"/>
                    </a:cubicBezTo>
                    <a:cubicBezTo>
                      <a:pt x="98838" y="87193"/>
                      <a:pt x="100045" y="87095"/>
                      <a:pt x="101220" y="86899"/>
                    </a:cubicBezTo>
                    <a:lnTo>
                      <a:pt x="101220" y="86899"/>
                    </a:lnTo>
                    <a:cubicBezTo>
                      <a:pt x="99784" y="102524"/>
                      <a:pt x="86606" y="114822"/>
                      <a:pt x="70622" y="114822"/>
                    </a:cubicBezTo>
                    <a:cubicBezTo>
                      <a:pt x="54639" y="114822"/>
                      <a:pt x="41460" y="102524"/>
                      <a:pt x="40025" y="86899"/>
                    </a:cubicBezTo>
                    <a:lnTo>
                      <a:pt x="40025" y="86899"/>
                    </a:lnTo>
                    <a:cubicBezTo>
                      <a:pt x="41199" y="87095"/>
                      <a:pt x="42374" y="87193"/>
                      <a:pt x="43613" y="87193"/>
                    </a:cubicBezTo>
                    <a:cubicBezTo>
                      <a:pt x="56465" y="87193"/>
                      <a:pt x="66936" y="76722"/>
                      <a:pt x="66936" y="63837"/>
                    </a:cubicBezTo>
                    <a:cubicBezTo>
                      <a:pt x="66936" y="61815"/>
                      <a:pt x="68567" y="60151"/>
                      <a:pt x="70622" y="60151"/>
                    </a:cubicBezTo>
                    <a:close/>
                    <a:moveTo>
                      <a:pt x="81061" y="119454"/>
                    </a:moveTo>
                    <a:lnTo>
                      <a:pt x="81061" y="124641"/>
                    </a:lnTo>
                    <a:cubicBezTo>
                      <a:pt x="81061" y="130414"/>
                      <a:pt x="76396" y="135111"/>
                      <a:pt x="70622" y="135111"/>
                    </a:cubicBezTo>
                    <a:cubicBezTo>
                      <a:pt x="64849" y="135111"/>
                      <a:pt x="60184" y="130414"/>
                      <a:pt x="60184" y="124641"/>
                    </a:cubicBezTo>
                    <a:lnTo>
                      <a:pt x="60184" y="119454"/>
                    </a:lnTo>
                    <a:cubicBezTo>
                      <a:pt x="63479" y="120433"/>
                      <a:pt x="67002" y="120954"/>
                      <a:pt x="70622" y="120954"/>
                    </a:cubicBezTo>
                    <a:cubicBezTo>
                      <a:pt x="74243" y="120954"/>
                      <a:pt x="77766" y="120433"/>
                      <a:pt x="81061" y="119454"/>
                    </a:cubicBezTo>
                    <a:close/>
                    <a:moveTo>
                      <a:pt x="94370" y="127707"/>
                    </a:moveTo>
                    <a:cubicBezTo>
                      <a:pt x="92869" y="139483"/>
                      <a:pt x="82789" y="148616"/>
                      <a:pt x="70622" y="148616"/>
                    </a:cubicBezTo>
                    <a:cubicBezTo>
                      <a:pt x="58455" y="148616"/>
                      <a:pt x="48376" y="139483"/>
                      <a:pt x="46875" y="127707"/>
                    </a:cubicBezTo>
                    <a:lnTo>
                      <a:pt x="54345" y="127707"/>
                    </a:lnTo>
                    <a:cubicBezTo>
                      <a:pt x="55780" y="135372"/>
                      <a:pt x="62533" y="141211"/>
                      <a:pt x="70622" y="141211"/>
                    </a:cubicBezTo>
                    <a:cubicBezTo>
                      <a:pt x="78712" y="141211"/>
                      <a:pt x="85464" y="135372"/>
                      <a:pt x="86900" y="127707"/>
                    </a:cubicBezTo>
                    <a:close/>
                    <a:moveTo>
                      <a:pt x="27042" y="161468"/>
                    </a:moveTo>
                    <a:lnTo>
                      <a:pt x="27042" y="168873"/>
                    </a:lnTo>
                    <a:lnTo>
                      <a:pt x="6133" y="168873"/>
                    </a:lnTo>
                    <a:lnTo>
                      <a:pt x="6133" y="161468"/>
                    </a:lnTo>
                    <a:close/>
                    <a:moveTo>
                      <a:pt x="135112" y="161468"/>
                    </a:moveTo>
                    <a:lnTo>
                      <a:pt x="135112" y="168873"/>
                    </a:lnTo>
                    <a:lnTo>
                      <a:pt x="114202" y="168873"/>
                    </a:lnTo>
                    <a:lnTo>
                      <a:pt x="114202" y="161468"/>
                    </a:lnTo>
                    <a:close/>
                    <a:moveTo>
                      <a:pt x="73689" y="161925"/>
                    </a:moveTo>
                    <a:cubicBezTo>
                      <a:pt x="77962" y="163262"/>
                      <a:pt x="81061" y="167242"/>
                      <a:pt x="81061" y="171939"/>
                    </a:cubicBezTo>
                    <a:cubicBezTo>
                      <a:pt x="81061" y="177713"/>
                      <a:pt x="76396" y="182378"/>
                      <a:pt x="70622" y="182378"/>
                    </a:cubicBezTo>
                    <a:cubicBezTo>
                      <a:pt x="64849" y="182378"/>
                      <a:pt x="60184" y="177713"/>
                      <a:pt x="60184" y="171939"/>
                    </a:cubicBezTo>
                    <a:cubicBezTo>
                      <a:pt x="60184" y="167242"/>
                      <a:pt x="63283" y="163262"/>
                      <a:pt x="67556" y="161925"/>
                    </a:cubicBezTo>
                    <a:lnTo>
                      <a:pt x="67556" y="165187"/>
                    </a:lnTo>
                    <a:cubicBezTo>
                      <a:pt x="67556" y="166883"/>
                      <a:pt x="68926" y="168221"/>
                      <a:pt x="70622" y="168221"/>
                    </a:cubicBezTo>
                    <a:cubicBezTo>
                      <a:pt x="72319" y="168221"/>
                      <a:pt x="73689" y="166883"/>
                      <a:pt x="73689" y="165187"/>
                    </a:cubicBezTo>
                    <a:lnTo>
                      <a:pt x="73689" y="161925"/>
                    </a:lnTo>
                    <a:close/>
                    <a:moveTo>
                      <a:pt x="27042" y="175006"/>
                    </a:moveTo>
                    <a:lnTo>
                      <a:pt x="27042" y="202667"/>
                    </a:lnTo>
                    <a:lnTo>
                      <a:pt x="6459" y="202667"/>
                    </a:lnTo>
                    <a:cubicBezTo>
                      <a:pt x="6264" y="202667"/>
                      <a:pt x="6133" y="202504"/>
                      <a:pt x="6133" y="202341"/>
                    </a:cubicBezTo>
                    <a:lnTo>
                      <a:pt x="6133" y="175006"/>
                    </a:lnTo>
                    <a:close/>
                    <a:moveTo>
                      <a:pt x="111169" y="127707"/>
                    </a:moveTo>
                    <a:cubicBezTo>
                      <a:pt x="124380" y="127707"/>
                      <a:pt x="135112" y="138471"/>
                      <a:pt x="135112" y="151682"/>
                    </a:cubicBezTo>
                    <a:lnTo>
                      <a:pt x="135112" y="155368"/>
                    </a:lnTo>
                    <a:lnTo>
                      <a:pt x="114202" y="155368"/>
                    </a:lnTo>
                    <a:lnTo>
                      <a:pt x="114202" y="151682"/>
                    </a:lnTo>
                    <a:cubicBezTo>
                      <a:pt x="114202" y="149986"/>
                      <a:pt x="112832" y="148616"/>
                      <a:pt x="111169" y="148616"/>
                    </a:cubicBezTo>
                    <a:cubicBezTo>
                      <a:pt x="109472" y="148616"/>
                      <a:pt x="108102" y="149986"/>
                      <a:pt x="108102" y="151682"/>
                    </a:cubicBezTo>
                    <a:lnTo>
                      <a:pt x="108102" y="202667"/>
                    </a:lnTo>
                    <a:lnTo>
                      <a:pt x="33142" y="202667"/>
                    </a:lnTo>
                    <a:lnTo>
                      <a:pt x="33142" y="151682"/>
                    </a:lnTo>
                    <a:cubicBezTo>
                      <a:pt x="33142" y="149986"/>
                      <a:pt x="31772" y="148616"/>
                      <a:pt x="30076" y="148616"/>
                    </a:cubicBezTo>
                    <a:cubicBezTo>
                      <a:pt x="28412" y="148616"/>
                      <a:pt x="27042" y="149986"/>
                      <a:pt x="27042" y="151682"/>
                    </a:cubicBezTo>
                    <a:lnTo>
                      <a:pt x="27042" y="155368"/>
                    </a:lnTo>
                    <a:lnTo>
                      <a:pt x="6133" y="155368"/>
                    </a:lnTo>
                    <a:lnTo>
                      <a:pt x="6133" y="151682"/>
                    </a:lnTo>
                    <a:cubicBezTo>
                      <a:pt x="6133" y="138471"/>
                      <a:pt x="16865" y="127707"/>
                      <a:pt x="30076" y="127707"/>
                    </a:cubicBezTo>
                    <a:lnTo>
                      <a:pt x="40710" y="127707"/>
                    </a:lnTo>
                    <a:cubicBezTo>
                      <a:pt x="42145" y="141864"/>
                      <a:pt x="53432" y="153150"/>
                      <a:pt x="67556" y="154586"/>
                    </a:cubicBezTo>
                    <a:lnTo>
                      <a:pt x="67556" y="155662"/>
                    </a:lnTo>
                    <a:cubicBezTo>
                      <a:pt x="59890" y="157097"/>
                      <a:pt x="54051" y="163850"/>
                      <a:pt x="54051" y="171939"/>
                    </a:cubicBezTo>
                    <a:cubicBezTo>
                      <a:pt x="54051" y="181073"/>
                      <a:pt x="61489" y="188510"/>
                      <a:pt x="70622" y="188510"/>
                    </a:cubicBezTo>
                    <a:cubicBezTo>
                      <a:pt x="79756" y="188510"/>
                      <a:pt x="87193" y="181073"/>
                      <a:pt x="87193" y="171939"/>
                    </a:cubicBezTo>
                    <a:cubicBezTo>
                      <a:pt x="87193" y="163850"/>
                      <a:pt x="81354" y="157097"/>
                      <a:pt x="73689" y="155662"/>
                    </a:cubicBezTo>
                    <a:lnTo>
                      <a:pt x="73689" y="154586"/>
                    </a:lnTo>
                    <a:cubicBezTo>
                      <a:pt x="87813" y="153150"/>
                      <a:pt x="99099" y="141864"/>
                      <a:pt x="100535" y="127707"/>
                    </a:cubicBezTo>
                    <a:close/>
                    <a:moveTo>
                      <a:pt x="135112" y="175006"/>
                    </a:moveTo>
                    <a:lnTo>
                      <a:pt x="135112" y="202341"/>
                    </a:lnTo>
                    <a:cubicBezTo>
                      <a:pt x="135112" y="202504"/>
                      <a:pt x="134981" y="202667"/>
                      <a:pt x="134785" y="202667"/>
                    </a:cubicBezTo>
                    <a:lnTo>
                      <a:pt x="114202" y="202667"/>
                    </a:lnTo>
                    <a:lnTo>
                      <a:pt x="114202" y="175006"/>
                    </a:lnTo>
                    <a:close/>
                    <a:moveTo>
                      <a:pt x="57118" y="0"/>
                    </a:moveTo>
                    <a:cubicBezTo>
                      <a:pt x="36796" y="0"/>
                      <a:pt x="20290" y="16538"/>
                      <a:pt x="20290" y="36828"/>
                    </a:cubicBezTo>
                    <a:lnTo>
                      <a:pt x="20290" y="40807"/>
                    </a:lnTo>
                    <a:cubicBezTo>
                      <a:pt x="12592" y="42243"/>
                      <a:pt x="6785" y="48995"/>
                      <a:pt x="6785" y="57085"/>
                    </a:cubicBezTo>
                    <a:lnTo>
                      <a:pt x="6785" y="70622"/>
                    </a:lnTo>
                    <a:cubicBezTo>
                      <a:pt x="6785" y="79756"/>
                      <a:pt x="14190" y="87193"/>
                      <a:pt x="23324" y="87193"/>
                    </a:cubicBezTo>
                    <a:lnTo>
                      <a:pt x="33925" y="87193"/>
                    </a:lnTo>
                    <a:cubicBezTo>
                      <a:pt x="35002" y="100241"/>
                      <a:pt x="42896" y="111364"/>
                      <a:pt x="54051" y="117007"/>
                    </a:cubicBezTo>
                    <a:lnTo>
                      <a:pt x="54051" y="121574"/>
                    </a:lnTo>
                    <a:lnTo>
                      <a:pt x="30076" y="121574"/>
                    </a:lnTo>
                    <a:cubicBezTo>
                      <a:pt x="13505" y="121574"/>
                      <a:pt x="1" y="135079"/>
                      <a:pt x="1" y="151682"/>
                    </a:cubicBezTo>
                    <a:lnTo>
                      <a:pt x="1" y="202341"/>
                    </a:lnTo>
                    <a:cubicBezTo>
                      <a:pt x="1" y="205897"/>
                      <a:pt x="2904" y="208767"/>
                      <a:pt x="6459" y="208767"/>
                    </a:cubicBezTo>
                    <a:lnTo>
                      <a:pt x="134785" y="208767"/>
                    </a:lnTo>
                    <a:cubicBezTo>
                      <a:pt x="138341" y="208767"/>
                      <a:pt x="141244" y="205897"/>
                      <a:pt x="141244" y="202341"/>
                    </a:cubicBezTo>
                    <a:lnTo>
                      <a:pt x="141244" y="151682"/>
                    </a:lnTo>
                    <a:cubicBezTo>
                      <a:pt x="141244" y="135079"/>
                      <a:pt x="127740" y="121574"/>
                      <a:pt x="111169" y="121574"/>
                    </a:cubicBezTo>
                    <a:lnTo>
                      <a:pt x="87193" y="121574"/>
                    </a:lnTo>
                    <a:lnTo>
                      <a:pt x="87193" y="117007"/>
                    </a:lnTo>
                    <a:cubicBezTo>
                      <a:pt x="98349" y="111364"/>
                      <a:pt x="106243" y="100241"/>
                      <a:pt x="107320" y="87160"/>
                    </a:cubicBezTo>
                    <a:lnTo>
                      <a:pt x="117921" y="87160"/>
                    </a:lnTo>
                    <a:cubicBezTo>
                      <a:pt x="127055" y="87160"/>
                      <a:pt x="134459" y="79756"/>
                      <a:pt x="134459" y="70622"/>
                    </a:cubicBezTo>
                    <a:lnTo>
                      <a:pt x="134459" y="57085"/>
                    </a:lnTo>
                    <a:cubicBezTo>
                      <a:pt x="134459" y="48995"/>
                      <a:pt x="128653" y="42243"/>
                      <a:pt x="120955" y="40807"/>
                    </a:cubicBezTo>
                    <a:lnTo>
                      <a:pt x="120955" y="36828"/>
                    </a:lnTo>
                    <a:cubicBezTo>
                      <a:pt x="120955" y="16538"/>
                      <a:pt x="104449" y="0"/>
                      <a:pt x="84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23;p21">
                <a:extLst>
                  <a:ext uri="{FF2B5EF4-FFF2-40B4-BE49-F238E27FC236}">
                    <a16:creationId xmlns:a16="http://schemas.microsoft.com/office/drawing/2014/main" id="{9D1F7388-0643-CE46-A6E1-065FBFC03477}"/>
                  </a:ext>
                </a:extLst>
              </p:cNvPr>
              <p:cNvSpPr/>
              <p:nvPr/>
            </p:nvSpPr>
            <p:spPr>
              <a:xfrm>
                <a:off x="1707225" y="2602225"/>
                <a:ext cx="490975" cy="490975"/>
              </a:xfrm>
              <a:custGeom>
                <a:avLst/>
                <a:gdLst/>
                <a:ahLst/>
                <a:cxnLst/>
                <a:rect l="l" t="t" r="r" b="b"/>
                <a:pathLst>
                  <a:path w="19639" h="19639" extrusionOk="0">
                    <a:moveTo>
                      <a:pt x="9819" y="6134"/>
                    </a:moveTo>
                    <a:cubicBezTo>
                      <a:pt x="11875" y="6134"/>
                      <a:pt x="13506" y="7797"/>
                      <a:pt x="13506" y="9820"/>
                    </a:cubicBezTo>
                    <a:cubicBezTo>
                      <a:pt x="13506" y="11875"/>
                      <a:pt x="11875" y="13506"/>
                      <a:pt x="9819" y="13506"/>
                    </a:cubicBezTo>
                    <a:cubicBezTo>
                      <a:pt x="7797" y="13506"/>
                      <a:pt x="6133" y="11875"/>
                      <a:pt x="6133" y="9820"/>
                    </a:cubicBezTo>
                    <a:cubicBezTo>
                      <a:pt x="6133" y="7797"/>
                      <a:pt x="7797" y="6134"/>
                      <a:pt x="9819" y="6134"/>
                    </a:cubicBezTo>
                    <a:close/>
                    <a:moveTo>
                      <a:pt x="9819" y="1"/>
                    </a:moveTo>
                    <a:cubicBezTo>
                      <a:pt x="4405" y="1"/>
                      <a:pt x="1" y="4405"/>
                      <a:pt x="1" y="9820"/>
                    </a:cubicBezTo>
                    <a:cubicBezTo>
                      <a:pt x="1" y="15234"/>
                      <a:pt x="4405" y="19638"/>
                      <a:pt x="9819" y="19638"/>
                    </a:cubicBezTo>
                    <a:cubicBezTo>
                      <a:pt x="15234" y="19638"/>
                      <a:pt x="19638" y="15234"/>
                      <a:pt x="19638" y="9820"/>
                    </a:cubicBezTo>
                    <a:cubicBezTo>
                      <a:pt x="19638" y="4405"/>
                      <a:pt x="15234" y="1"/>
                      <a:pt x="9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24;p21">
                <a:extLst>
                  <a:ext uri="{FF2B5EF4-FFF2-40B4-BE49-F238E27FC236}">
                    <a16:creationId xmlns:a16="http://schemas.microsoft.com/office/drawing/2014/main" id="{CFFB6131-7862-0C74-36C0-39048A9A1750}"/>
                  </a:ext>
                </a:extLst>
              </p:cNvPr>
              <p:cNvSpPr/>
              <p:nvPr/>
            </p:nvSpPr>
            <p:spPr>
              <a:xfrm>
                <a:off x="5422625" y="2602225"/>
                <a:ext cx="490950" cy="490975"/>
              </a:xfrm>
              <a:custGeom>
                <a:avLst/>
                <a:gdLst/>
                <a:ahLst/>
                <a:cxnLst/>
                <a:rect l="l" t="t" r="r" b="b"/>
                <a:pathLst>
                  <a:path w="19638" h="19639" extrusionOk="0">
                    <a:moveTo>
                      <a:pt x="9819" y="6134"/>
                    </a:moveTo>
                    <a:cubicBezTo>
                      <a:pt x="11842" y="6134"/>
                      <a:pt x="13505" y="7797"/>
                      <a:pt x="13505" y="9820"/>
                    </a:cubicBezTo>
                    <a:cubicBezTo>
                      <a:pt x="13505" y="11875"/>
                      <a:pt x="11842" y="13506"/>
                      <a:pt x="9819" y="13506"/>
                    </a:cubicBezTo>
                    <a:cubicBezTo>
                      <a:pt x="7764" y="13506"/>
                      <a:pt x="6133" y="11875"/>
                      <a:pt x="6133" y="9820"/>
                    </a:cubicBezTo>
                    <a:cubicBezTo>
                      <a:pt x="6133" y="7797"/>
                      <a:pt x="7764" y="6134"/>
                      <a:pt x="9819" y="6134"/>
                    </a:cubicBezTo>
                    <a:close/>
                    <a:moveTo>
                      <a:pt x="9819" y="1"/>
                    </a:moveTo>
                    <a:cubicBezTo>
                      <a:pt x="4404" y="1"/>
                      <a:pt x="1" y="4405"/>
                      <a:pt x="1" y="9820"/>
                    </a:cubicBezTo>
                    <a:cubicBezTo>
                      <a:pt x="1" y="15234"/>
                      <a:pt x="4404" y="19638"/>
                      <a:pt x="9819" y="19638"/>
                    </a:cubicBezTo>
                    <a:cubicBezTo>
                      <a:pt x="15234" y="19638"/>
                      <a:pt x="19638" y="15234"/>
                      <a:pt x="19638" y="9820"/>
                    </a:cubicBezTo>
                    <a:cubicBezTo>
                      <a:pt x="19638" y="4405"/>
                      <a:pt x="15234" y="1"/>
                      <a:pt x="9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25;p21">
                <a:extLst>
                  <a:ext uri="{FF2B5EF4-FFF2-40B4-BE49-F238E27FC236}">
                    <a16:creationId xmlns:a16="http://schemas.microsoft.com/office/drawing/2014/main" id="{43133873-85E0-CF40-AD1E-26ACD8FBFDDD}"/>
                  </a:ext>
                </a:extLst>
              </p:cNvPr>
              <p:cNvSpPr/>
              <p:nvPr/>
            </p:nvSpPr>
            <p:spPr>
              <a:xfrm>
                <a:off x="1369625" y="575725"/>
                <a:ext cx="490950" cy="490950"/>
              </a:xfrm>
              <a:custGeom>
                <a:avLst/>
                <a:gdLst/>
                <a:ahLst/>
                <a:cxnLst/>
                <a:rect l="l" t="t" r="r" b="b"/>
                <a:pathLst>
                  <a:path w="19638" h="19638" extrusionOk="0">
                    <a:moveTo>
                      <a:pt x="9819" y="1"/>
                    </a:moveTo>
                    <a:cubicBezTo>
                      <a:pt x="8123" y="1"/>
                      <a:pt x="6753" y="1371"/>
                      <a:pt x="6753" y="3067"/>
                    </a:cubicBezTo>
                    <a:lnTo>
                      <a:pt x="6753" y="6753"/>
                    </a:lnTo>
                    <a:lnTo>
                      <a:pt x="3067" y="6753"/>
                    </a:lnTo>
                    <a:cubicBezTo>
                      <a:pt x="1370" y="6753"/>
                      <a:pt x="0" y="8123"/>
                      <a:pt x="0" y="9819"/>
                    </a:cubicBezTo>
                    <a:cubicBezTo>
                      <a:pt x="0" y="11515"/>
                      <a:pt x="1370" y="12885"/>
                      <a:pt x="3067" y="12885"/>
                    </a:cubicBezTo>
                    <a:lnTo>
                      <a:pt x="6753" y="12885"/>
                    </a:lnTo>
                    <a:lnTo>
                      <a:pt x="6753" y="16572"/>
                    </a:lnTo>
                    <a:cubicBezTo>
                      <a:pt x="6753" y="18268"/>
                      <a:pt x="8123" y="19638"/>
                      <a:pt x="9819" y="19638"/>
                    </a:cubicBezTo>
                    <a:cubicBezTo>
                      <a:pt x="11515" y="19638"/>
                      <a:pt x="12885" y="18268"/>
                      <a:pt x="12885" y="16572"/>
                    </a:cubicBezTo>
                    <a:lnTo>
                      <a:pt x="12885" y="12885"/>
                    </a:lnTo>
                    <a:lnTo>
                      <a:pt x="16571" y="12885"/>
                    </a:lnTo>
                    <a:cubicBezTo>
                      <a:pt x="18267" y="12885"/>
                      <a:pt x="19637" y="11515"/>
                      <a:pt x="19637" y="9819"/>
                    </a:cubicBezTo>
                    <a:cubicBezTo>
                      <a:pt x="19637" y="8123"/>
                      <a:pt x="18267" y="6753"/>
                      <a:pt x="16571" y="6753"/>
                    </a:cubicBezTo>
                    <a:lnTo>
                      <a:pt x="12885" y="6753"/>
                    </a:lnTo>
                    <a:lnTo>
                      <a:pt x="12885" y="3067"/>
                    </a:lnTo>
                    <a:cubicBezTo>
                      <a:pt x="12885" y="1371"/>
                      <a:pt x="11515" y="1"/>
                      <a:pt x="9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26;p21">
                <a:extLst>
                  <a:ext uri="{FF2B5EF4-FFF2-40B4-BE49-F238E27FC236}">
                    <a16:creationId xmlns:a16="http://schemas.microsoft.com/office/drawing/2014/main" id="{54DEEC42-7BA2-6172-F35F-EF815C36A2C7}"/>
                  </a:ext>
                </a:extLst>
              </p:cNvPr>
              <p:cNvSpPr/>
              <p:nvPr/>
            </p:nvSpPr>
            <p:spPr>
              <a:xfrm>
                <a:off x="5760250" y="575725"/>
                <a:ext cx="490950" cy="490950"/>
              </a:xfrm>
              <a:custGeom>
                <a:avLst/>
                <a:gdLst/>
                <a:ahLst/>
                <a:cxnLst/>
                <a:rect l="l" t="t" r="r" b="b"/>
                <a:pathLst>
                  <a:path w="19638" h="19638" extrusionOk="0">
                    <a:moveTo>
                      <a:pt x="9819" y="1"/>
                    </a:moveTo>
                    <a:cubicBezTo>
                      <a:pt x="8123" y="1"/>
                      <a:pt x="6752" y="1371"/>
                      <a:pt x="6752" y="3067"/>
                    </a:cubicBezTo>
                    <a:lnTo>
                      <a:pt x="6752" y="6753"/>
                    </a:lnTo>
                    <a:lnTo>
                      <a:pt x="3066" y="6753"/>
                    </a:lnTo>
                    <a:cubicBezTo>
                      <a:pt x="1370" y="6753"/>
                      <a:pt x="0" y="8123"/>
                      <a:pt x="0" y="9819"/>
                    </a:cubicBezTo>
                    <a:cubicBezTo>
                      <a:pt x="0" y="11515"/>
                      <a:pt x="1370" y="12885"/>
                      <a:pt x="3066" y="12885"/>
                    </a:cubicBezTo>
                    <a:lnTo>
                      <a:pt x="6752" y="12885"/>
                    </a:lnTo>
                    <a:lnTo>
                      <a:pt x="6752" y="16572"/>
                    </a:lnTo>
                    <a:cubicBezTo>
                      <a:pt x="6752" y="18268"/>
                      <a:pt x="8123" y="19638"/>
                      <a:pt x="9819" y="19638"/>
                    </a:cubicBezTo>
                    <a:cubicBezTo>
                      <a:pt x="11515" y="19638"/>
                      <a:pt x="12885" y="18268"/>
                      <a:pt x="12885" y="16572"/>
                    </a:cubicBezTo>
                    <a:lnTo>
                      <a:pt x="12885" y="12885"/>
                    </a:lnTo>
                    <a:lnTo>
                      <a:pt x="16571" y="12885"/>
                    </a:lnTo>
                    <a:cubicBezTo>
                      <a:pt x="18267" y="12885"/>
                      <a:pt x="19637" y="11515"/>
                      <a:pt x="19637" y="9819"/>
                    </a:cubicBezTo>
                    <a:cubicBezTo>
                      <a:pt x="19637" y="8123"/>
                      <a:pt x="18267" y="6753"/>
                      <a:pt x="16571" y="6753"/>
                    </a:cubicBezTo>
                    <a:lnTo>
                      <a:pt x="12885" y="6753"/>
                    </a:lnTo>
                    <a:lnTo>
                      <a:pt x="12885" y="3067"/>
                    </a:lnTo>
                    <a:cubicBezTo>
                      <a:pt x="12885" y="1371"/>
                      <a:pt x="11515" y="1"/>
                      <a:pt x="9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27;p21">
                <a:extLst>
                  <a:ext uri="{FF2B5EF4-FFF2-40B4-BE49-F238E27FC236}">
                    <a16:creationId xmlns:a16="http://schemas.microsoft.com/office/drawing/2014/main" id="{EA593E1C-91F8-73AB-131C-C40199D7489D}"/>
                  </a:ext>
                </a:extLst>
              </p:cNvPr>
              <p:cNvSpPr/>
              <p:nvPr/>
            </p:nvSpPr>
            <p:spPr>
              <a:xfrm>
                <a:off x="3503775" y="2475800"/>
                <a:ext cx="613275" cy="279775"/>
              </a:xfrm>
              <a:custGeom>
                <a:avLst/>
                <a:gdLst/>
                <a:ahLst/>
                <a:cxnLst/>
                <a:rect l="l" t="t" r="r" b="b"/>
                <a:pathLst>
                  <a:path w="24531" h="11191" extrusionOk="0">
                    <a:moveTo>
                      <a:pt x="3468" y="0"/>
                    </a:moveTo>
                    <a:cubicBezTo>
                      <a:pt x="2955" y="0"/>
                      <a:pt x="2436" y="128"/>
                      <a:pt x="1957" y="393"/>
                    </a:cubicBezTo>
                    <a:cubicBezTo>
                      <a:pt x="490" y="1241"/>
                      <a:pt x="0" y="3133"/>
                      <a:pt x="848" y="4601"/>
                    </a:cubicBezTo>
                    <a:cubicBezTo>
                      <a:pt x="3197" y="8646"/>
                      <a:pt x="7568" y="11191"/>
                      <a:pt x="12265" y="11191"/>
                    </a:cubicBezTo>
                    <a:cubicBezTo>
                      <a:pt x="16963" y="11191"/>
                      <a:pt x="21334" y="8646"/>
                      <a:pt x="23682" y="4601"/>
                    </a:cubicBezTo>
                    <a:cubicBezTo>
                      <a:pt x="24530" y="3133"/>
                      <a:pt x="24041" y="1241"/>
                      <a:pt x="22573" y="426"/>
                    </a:cubicBezTo>
                    <a:cubicBezTo>
                      <a:pt x="22086" y="145"/>
                      <a:pt x="21556" y="10"/>
                      <a:pt x="21034" y="10"/>
                    </a:cubicBezTo>
                    <a:cubicBezTo>
                      <a:pt x="19983" y="10"/>
                      <a:pt x="18965" y="554"/>
                      <a:pt x="18398" y="1535"/>
                    </a:cubicBezTo>
                    <a:cubicBezTo>
                      <a:pt x="17126" y="3721"/>
                      <a:pt x="14777" y="5058"/>
                      <a:pt x="12265" y="5058"/>
                    </a:cubicBezTo>
                    <a:cubicBezTo>
                      <a:pt x="9754" y="5058"/>
                      <a:pt x="7405" y="3721"/>
                      <a:pt x="6133" y="1535"/>
                    </a:cubicBezTo>
                    <a:cubicBezTo>
                      <a:pt x="5561" y="545"/>
                      <a:pt x="4529" y="0"/>
                      <a:pt x="34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28;p21">
                <a:extLst>
                  <a:ext uri="{FF2B5EF4-FFF2-40B4-BE49-F238E27FC236}">
                    <a16:creationId xmlns:a16="http://schemas.microsoft.com/office/drawing/2014/main" id="{AA16D2A8-11C0-6552-9CCC-CCAB232F915A}"/>
                  </a:ext>
                </a:extLst>
              </p:cNvPr>
              <p:cNvSpPr/>
              <p:nvPr/>
            </p:nvSpPr>
            <p:spPr>
              <a:xfrm>
                <a:off x="2889700" y="1589400"/>
                <a:ext cx="490950" cy="490125"/>
              </a:xfrm>
              <a:custGeom>
                <a:avLst/>
                <a:gdLst/>
                <a:ahLst/>
                <a:cxnLst/>
                <a:rect l="l" t="t" r="r" b="b"/>
                <a:pathLst>
                  <a:path w="19638" h="19605" extrusionOk="0">
                    <a:moveTo>
                      <a:pt x="9819" y="6100"/>
                    </a:moveTo>
                    <a:cubicBezTo>
                      <a:pt x="11842" y="6100"/>
                      <a:pt x="13505" y="7764"/>
                      <a:pt x="13505" y="9786"/>
                    </a:cubicBezTo>
                    <a:cubicBezTo>
                      <a:pt x="13505" y="11841"/>
                      <a:pt x="11842" y="13505"/>
                      <a:pt x="9819" y="13505"/>
                    </a:cubicBezTo>
                    <a:cubicBezTo>
                      <a:pt x="7764" y="13505"/>
                      <a:pt x="6100" y="11841"/>
                      <a:pt x="6100" y="9786"/>
                    </a:cubicBezTo>
                    <a:cubicBezTo>
                      <a:pt x="6100" y="7764"/>
                      <a:pt x="7764" y="6100"/>
                      <a:pt x="9819" y="6100"/>
                    </a:cubicBezTo>
                    <a:close/>
                    <a:moveTo>
                      <a:pt x="9819" y="0"/>
                    </a:moveTo>
                    <a:cubicBezTo>
                      <a:pt x="4404" y="0"/>
                      <a:pt x="1" y="4404"/>
                      <a:pt x="1" y="9786"/>
                    </a:cubicBezTo>
                    <a:cubicBezTo>
                      <a:pt x="1" y="15201"/>
                      <a:pt x="4404" y="19605"/>
                      <a:pt x="9819" y="19605"/>
                    </a:cubicBezTo>
                    <a:cubicBezTo>
                      <a:pt x="15234" y="19605"/>
                      <a:pt x="19638" y="15201"/>
                      <a:pt x="19638" y="9786"/>
                    </a:cubicBezTo>
                    <a:cubicBezTo>
                      <a:pt x="19638" y="4404"/>
                      <a:pt x="15234" y="0"/>
                      <a:pt x="9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29;p21">
                <a:extLst>
                  <a:ext uri="{FF2B5EF4-FFF2-40B4-BE49-F238E27FC236}">
                    <a16:creationId xmlns:a16="http://schemas.microsoft.com/office/drawing/2014/main" id="{CE890029-7946-83FE-C9C7-50B1E96AE32A}"/>
                  </a:ext>
                </a:extLst>
              </p:cNvPr>
              <p:cNvSpPr/>
              <p:nvPr/>
            </p:nvSpPr>
            <p:spPr>
              <a:xfrm>
                <a:off x="4240150" y="1589400"/>
                <a:ext cx="490975" cy="490125"/>
              </a:xfrm>
              <a:custGeom>
                <a:avLst/>
                <a:gdLst/>
                <a:ahLst/>
                <a:cxnLst/>
                <a:rect l="l" t="t" r="r" b="b"/>
                <a:pathLst>
                  <a:path w="19639" h="19605" extrusionOk="0">
                    <a:moveTo>
                      <a:pt x="9819" y="6100"/>
                    </a:moveTo>
                    <a:cubicBezTo>
                      <a:pt x="11875" y="6100"/>
                      <a:pt x="13538" y="7764"/>
                      <a:pt x="13538" y="9786"/>
                    </a:cubicBezTo>
                    <a:cubicBezTo>
                      <a:pt x="13538" y="11841"/>
                      <a:pt x="11875" y="13505"/>
                      <a:pt x="9819" y="13505"/>
                    </a:cubicBezTo>
                    <a:cubicBezTo>
                      <a:pt x="7797" y="13505"/>
                      <a:pt x="6133" y="11841"/>
                      <a:pt x="6133" y="9786"/>
                    </a:cubicBezTo>
                    <a:cubicBezTo>
                      <a:pt x="6133" y="7764"/>
                      <a:pt x="7797" y="6100"/>
                      <a:pt x="9819" y="6100"/>
                    </a:cubicBezTo>
                    <a:close/>
                    <a:moveTo>
                      <a:pt x="9819" y="0"/>
                    </a:moveTo>
                    <a:cubicBezTo>
                      <a:pt x="4405" y="0"/>
                      <a:pt x="1" y="4404"/>
                      <a:pt x="1" y="9786"/>
                    </a:cubicBezTo>
                    <a:cubicBezTo>
                      <a:pt x="1" y="15201"/>
                      <a:pt x="4405" y="19605"/>
                      <a:pt x="9819" y="19605"/>
                    </a:cubicBezTo>
                    <a:cubicBezTo>
                      <a:pt x="15234" y="19605"/>
                      <a:pt x="19638" y="15201"/>
                      <a:pt x="19638" y="9786"/>
                    </a:cubicBezTo>
                    <a:cubicBezTo>
                      <a:pt x="19638" y="4404"/>
                      <a:pt x="15234" y="0"/>
                      <a:pt x="9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330;p21">
              <a:extLst>
                <a:ext uri="{FF2B5EF4-FFF2-40B4-BE49-F238E27FC236}">
                  <a16:creationId xmlns:a16="http://schemas.microsoft.com/office/drawing/2014/main" id="{E9453947-2F42-E5F4-FC23-EC0852F3EFB8}"/>
                </a:ext>
              </a:extLst>
            </p:cNvPr>
            <p:cNvGrpSpPr/>
            <p:nvPr/>
          </p:nvGrpSpPr>
          <p:grpSpPr>
            <a:xfrm>
              <a:off x="4564839" y="1906445"/>
              <a:ext cx="353495" cy="353495"/>
              <a:chOff x="1190625" y="238124"/>
              <a:chExt cx="5219200" cy="5219201"/>
            </a:xfrm>
          </p:grpSpPr>
          <p:sp>
            <p:nvSpPr>
              <p:cNvPr id="260" name="Google Shape;331;p21">
                <a:extLst>
                  <a:ext uri="{FF2B5EF4-FFF2-40B4-BE49-F238E27FC236}">
                    <a16:creationId xmlns:a16="http://schemas.microsoft.com/office/drawing/2014/main" id="{64E06E0E-FA45-1BA8-8A70-7BF901F8D50E}"/>
                  </a:ext>
                </a:extLst>
              </p:cNvPr>
              <p:cNvSpPr/>
              <p:nvPr/>
            </p:nvSpPr>
            <p:spPr>
              <a:xfrm>
                <a:off x="1697025" y="2602225"/>
                <a:ext cx="490975" cy="490975"/>
              </a:xfrm>
              <a:custGeom>
                <a:avLst/>
                <a:gdLst/>
                <a:ahLst/>
                <a:cxnLst/>
                <a:rect l="l" t="t" r="r" b="b"/>
                <a:pathLst>
                  <a:path w="19639" h="19639" extrusionOk="0">
                    <a:moveTo>
                      <a:pt x="9820" y="6134"/>
                    </a:moveTo>
                    <a:cubicBezTo>
                      <a:pt x="11875" y="6134"/>
                      <a:pt x="13506" y="7797"/>
                      <a:pt x="13506" y="9820"/>
                    </a:cubicBezTo>
                    <a:cubicBezTo>
                      <a:pt x="13506" y="11875"/>
                      <a:pt x="11875" y="13506"/>
                      <a:pt x="9820" y="13506"/>
                    </a:cubicBezTo>
                    <a:cubicBezTo>
                      <a:pt x="7797" y="13506"/>
                      <a:pt x="6133" y="11875"/>
                      <a:pt x="6133" y="9820"/>
                    </a:cubicBezTo>
                    <a:cubicBezTo>
                      <a:pt x="6133" y="7797"/>
                      <a:pt x="7797" y="6134"/>
                      <a:pt x="9820" y="6134"/>
                    </a:cubicBezTo>
                    <a:close/>
                    <a:moveTo>
                      <a:pt x="9820" y="1"/>
                    </a:moveTo>
                    <a:cubicBezTo>
                      <a:pt x="4405" y="1"/>
                      <a:pt x="1" y="4405"/>
                      <a:pt x="1" y="9820"/>
                    </a:cubicBezTo>
                    <a:cubicBezTo>
                      <a:pt x="1" y="15234"/>
                      <a:pt x="4405" y="19638"/>
                      <a:pt x="9820" y="19638"/>
                    </a:cubicBezTo>
                    <a:cubicBezTo>
                      <a:pt x="15234" y="19638"/>
                      <a:pt x="19638" y="15234"/>
                      <a:pt x="19638" y="9820"/>
                    </a:cubicBezTo>
                    <a:cubicBezTo>
                      <a:pt x="19638" y="4405"/>
                      <a:pt x="15234" y="1"/>
                      <a:pt x="9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32;p21">
                <a:extLst>
                  <a:ext uri="{FF2B5EF4-FFF2-40B4-BE49-F238E27FC236}">
                    <a16:creationId xmlns:a16="http://schemas.microsoft.com/office/drawing/2014/main" id="{EDF7FB4E-7260-E5C5-46FB-669B6EFC6D53}"/>
                  </a:ext>
                </a:extLst>
              </p:cNvPr>
              <p:cNvSpPr/>
              <p:nvPr/>
            </p:nvSpPr>
            <p:spPr>
              <a:xfrm>
                <a:off x="5412450" y="2602225"/>
                <a:ext cx="490950" cy="490975"/>
              </a:xfrm>
              <a:custGeom>
                <a:avLst/>
                <a:gdLst/>
                <a:ahLst/>
                <a:cxnLst/>
                <a:rect l="l" t="t" r="r" b="b"/>
                <a:pathLst>
                  <a:path w="19638" h="19639" extrusionOk="0">
                    <a:moveTo>
                      <a:pt x="9819" y="6134"/>
                    </a:moveTo>
                    <a:cubicBezTo>
                      <a:pt x="11841" y="6134"/>
                      <a:pt x="13505" y="7797"/>
                      <a:pt x="13505" y="9820"/>
                    </a:cubicBezTo>
                    <a:cubicBezTo>
                      <a:pt x="13505" y="11875"/>
                      <a:pt x="11841" y="13506"/>
                      <a:pt x="9819" y="13506"/>
                    </a:cubicBezTo>
                    <a:cubicBezTo>
                      <a:pt x="7764" y="13506"/>
                      <a:pt x="6133" y="11875"/>
                      <a:pt x="6133" y="9820"/>
                    </a:cubicBezTo>
                    <a:cubicBezTo>
                      <a:pt x="6133" y="7797"/>
                      <a:pt x="7764" y="6134"/>
                      <a:pt x="9819" y="6134"/>
                    </a:cubicBezTo>
                    <a:close/>
                    <a:moveTo>
                      <a:pt x="9819" y="1"/>
                    </a:moveTo>
                    <a:cubicBezTo>
                      <a:pt x="4404" y="1"/>
                      <a:pt x="0" y="4405"/>
                      <a:pt x="0" y="9820"/>
                    </a:cubicBezTo>
                    <a:cubicBezTo>
                      <a:pt x="0" y="15234"/>
                      <a:pt x="4404" y="19638"/>
                      <a:pt x="9819" y="19638"/>
                    </a:cubicBezTo>
                    <a:cubicBezTo>
                      <a:pt x="15234" y="19638"/>
                      <a:pt x="19637" y="15234"/>
                      <a:pt x="19637" y="9820"/>
                    </a:cubicBezTo>
                    <a:cubicBezTo>
                      <a:pt x="19637" y="4405"/>
                      <a:pt x="15234" y="1"/>
                      <a:pt x="9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33;p21">
                <a:extLst>
                  <a:ext uri="{FF2B5EF4-FFF2-40B4-BE49-F238E27FC236}">
                    <a16:creationId xmlns:a16="http://schemas.microsoft.com/office/drawing/2014/main" id="{023D7BE9-474D-BD5B-D0AD-6DF62BAE6842}"/>
                  </a:ext>
                </a:extLst>
              </p:cNvPr>
              <p:cNvSpPr/>
              <p:nvPr/>
            </p:nvSpPr>
            <p:spPr>
              <a:xfrm>
                <a:off x="1359425" y="575725"/>
                <a:ext cx="490950" cy="490950"/>
              </a:xfrm>
              <a:custGeom>
                <a:avLst/>
                <a:gdLst/>
                <a:ahLst/>
                <a:cxnLst/>
                <a:rect l="l" t="t" r="r" b="b"/>
                <a:pathLst>
                  <a:path w="19638" h="19638" extrusionOk="0">
                    <a:moveTo>
                      <a:pt x="9819" y="1"/>
                    </a:moveTo>
                    <a:cubicBezTo>
                      <a:pt x="8123" y="1"/>
                      <a:pt x="6753" y="1371"/>
                      <a:pt x="6753" y="3067"/>
                    </a:cubicBezTo>
                    <a:lnTo>
                      <a:pt x="6753" y="6753"/>
                    </a:lnTo>
                    <a:lnTo>
                      <a:pt x="3067" y="6753"/>
                    </a:lnTo>
                    <a:cubicBezTo>
                      <a:pt x="1370" y="6753"/>
                      <a:pt x="0" y="8123"/>
                      <a:pt x="0" y="9819"/>
                    </a:cubicBezTo>
                    <a:cubicBezTo>
                      <a:pt x="0" y="11515"/>
                      <a:pt x="1370" y="12885"/>
                      <a:pt x="3067" y="12885"/>
                    </a:cubicBezTo>
                    <a:lnTo>
                      <a:pt x="6753" y="12885"/>
                    </a:lnTo>
                    <a:lnTo>
                      <a:pt x="6753" y="16572"/>
                    </a:lnTo>
                    <a:cubicBezTo>
                      <a:pt x="6753" y="18268"/>
                      <a:pt x="8123" y="19638"/>
                      <a:pt x="9819" y="19638"/>
                    </a:cubicBezTo>
                    <a:cubicBezTo>
                      <a:pt x="11515" y="19638"/>
                      <a:pt x="12885" y="18268"/>
                      <a:pt x="12885" y="16572"/>
                    </a:cubicBezTo>
                    <a:lnTo>
                      <a:pt x="12885" y="12885"/>
                    </a:lnTo>
                    <a:lnTo>
                      <a:pt x="16571" y="12885"/>
                    </a:lnTo>
                    <a:cubicBezTo>
                      <a:pt x="18267" y="12885"/>
                      <a:pt x="19637" y="11515"/>
                      <a:pt x="19637" y="9819"/>
                    </a:cubicBezTo>
                    <a:cubicBezTo>
                      <a:pt x="19637" y="8123"/>
                      <a:pt x="18267" y="6753"/>
                      <a:pt x="16571" y="6753"/>
                    </a:cubicBezTo>
                    <a:lnTo>
                      <a:pt x="12885" y="6753"/>
                    </a:lnTo>
                    <a:lnTo>
                      <a:pt x="12885" y="3067"/>
                    </a:lnTo>
                    <a:cubicBezTo>
                      <a:pt x="12885" y="1371"/>
                      <a:pt x="11515" y="1"/>
                      <a:pt x="9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34;p21">
                <a:extLst>
                  <a:ext uri="{FF2B5EF4-FFF2-40B4-BE49-F238E27FC236}">
                    <a16:creationId xmlns:a16="http://schemas.microsoft.com/office/drawing/2014/main" id="{B64FD7A2-D828-B3D6-23C7-34EFF7DB8E72}"/>
                  </a:ext>
                </a:extLst>
              </p:cNvPr>
              <p:cNvSpPr/>
              <p:nvPr/>
            </p:nvSpPr>
            <p:spPr>
              <a:xfrm>
                <a:off x="5750050" y="575725"/>
                <a:ext cx="490950" cy="490950"/>
              </a:xfrm>
              <a:custGeom>
                <a:avLst/>
                <a:gdLst/>
                <a:ahLst/>
                <a:cxnLst/>
                <a:rect l="l" t="t" r="r" b="b"/>
                <a:pathLst>
                  <a:path w="19638" h="19638" extrusionOk="0">
                    <a:moveTo>
                      <a:pt x="9819" y="1"/>
                    </a:moveTo>
                    <a:cubicBezTo>
                      <a:pt x="8123" y="1"/>
                      <a:pt x="6753" y="1371"/>
                      <a:pt x="6753" y="3067"/>
                    </a:cubicBezTo>
                    <a:lnTo>
                      <a:pt x="6753" y="6753"/>
                    </a:lnTo>
                    <a:lnTo>
                      <a:pt x="3067" y="6753"/>
                    </a:lnTo>
                    <a:cubicBezTo>
                      <a:pt x="1371" y="6753"/>
                      <a:pt x="1" y="8123"/>
                      <a:pt x="1" y="9819"/>
                    </a:cubicBezTo>
                    <a:cubicBezTo>
                      <a:pt x="1" y="11515"/>
                      <a:pt x="1371" y="12885"/>
                      <a:pt x="3067" y="12885"/>
                    </a:cubicBezTo>
                    <a:lnTo>
                      <a:pt x="6753" y="12885"/>
                    </a:lnTo>
                    <a:lnTo>
                      <a:pt x="6753" y="16572"/>
                    </a:lnTo>
                    <a:cubicBezTo>
                      <a:pt x="6753" y="18268"/>
                      <a:pt x="8123" y="19638"/>
                      <a:pt x="9819" y="19638"/>
                    </a:cubicBezTo>
                    <a:cubicBezTo>
                      <a:pt x="11515" y="19638"/>
                      <a:pt x="12886" y="18268"/>
                      <a:pt x="12886" y="16572"/>
                    </a:cubicBezTo>
                    <a:lnTo>
                      <a:pt x="12886" y="12885"/>
                    </a:lnTo>
                    <a:lnTo>
                      <a:pt x="16572" y="12885"/>
                    </a:lnTo>
                    <a:cubicBezTo>
                      <a:pt x="18268" y="12885"/>
                      <a:pt x="19638" y="11515"/>
                      <a:pt x="19638" y="9819"/>
                    </a:cubicBezTo>
                    <a:cubicBezTo>
                      <a:pt x="19638" y="8123"/>
                      <a:pt x="18268" y="6753"/>
                      <a:pt x="16572" y="6753"/>
                    </a:cubicBezTo>
                    <a:lnTo>
                      <a:pt x="12886" y="6753"/>
                    </a:lnTo>
                    <a:lnTo>
                      <a:pt x="12886" y="3067"/>
                    </a:lnTo>
                    <a:cubicBezTo>
                      <a:pt x="12886" y="1371"/>
                      <a:pt x="11515" y="1"/>
                      <a:pt x="9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35;p21">
                <a:extLst>
                  <a:ext uri="{FF2B5EF4-FFF2-40B4-BE49-F238E27FC236}">
                    <a16:creationId xmlns:a16="http://schemas.microsoft.com/office/drawing/2014/main" id="{3A6A0143-7D55-BF3C-B430-461E123F02C9}"/>
                  </a:ext>
                </a:extLst>
              </p:cNvPr>
              <p:cNvSpPr/>
              <p:nvPr/>
            </p:nvSpPr>
            <p:spPr>
              <a:xfrm>
                <a:off x="3493575" y="2475800"/>
                <a:ext cx="613275" cy="279775"/>
              </a:xfrm>
              <a:custGeom>
                <a:avLst/>
                <a:gdLst/>
                <a:ahLst/>
                <a:cxnLst/>
                <a:rect l="l" t="t" r="r" b="b"/>
                <a:pathLst>
                  <a:path w="24531" h="11191" extrusionOk="0">
                    <a:moveTo>
                      <a:pt x="3468" y="0"/>
                    </a:moveTo>
                    <a:cubicBezTo>
                      <a:pt x="2956" y="0"/>
                      <a:pt x="2436" y="128"/>
                      <a:pt x="1958" y="393"/>
                    </a:cubicBezTo>
                    <a:cubicBezTo>
                      <a:pt x="490" y="1241"/>
                      <a:pt x="1" y="3133"/>
                      <a:pt x="849" y="4601"/>
                    </a:cubicBezTo>
                    <a:cubicBezTo>
                      <a:pt x="3197" y="8646"/>
                      <a:pt x="7568" y="11191"/>
                      <a:pt x="12266" y="11191"/>
                    </a:cubicBezTo>
                    <a:cubicBezTo>
                      <a:pt x="16963" y="11191"/>
                      <a:pt x="21334" y="8646"/>
                      <a:pt x="23683" y="4601"/>
                    </a:cubicBezTo>
                    <a:cubicBezTo>
                      <a:pt x="24531" y="3133"/>
                      <a:pt x="24041" y="1241"/>
                      <a:pt x="22573" y="426"/>
                    </a:cubicBezTo>
                    <a:cubicBezTo>
                      <a:pt x="22086" y="145"/>
                      <a:pt x="21556" y="10"/>
                      <a:pt x="21034" y="10"/>
                    </a:cubicBezTo>
                    <a:cubicBezTo>
                      <a:pt x="19983" y="10"/>
                      <a:pt x="18965" y="554"/>
                      <a:pt x="18398" y="1535"/>
                    </a:cubicBezTo>
                    <a:cubicBezTo>
                      <a:pt x="17126" y="3721"/>
                      <a:pt x="14777" y="5058"/>
                      <a:pt x="12266" y="5058"/>
                    </a:cubicBezTo>
                    <a:cubicBezTo>
                      <a:pt x="9754" y="5058"/>
                      <a:pt x="7405" y="3721"/>
                      <a:pt x="6133" y="1535"/>
                    </a:cubicBezTo>
                    <a:cubicBezTo>
                      <a:pt x="5561" y="545"/>
                      <a:pt x="4530" y="0"/>
                      <a:pt x="34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36;p21">
                <a:extLst>
                  <a:ext uri="{FF2B5EF4-FFF2-40B4-BE49-F238E27FC236}">
                    <a16:creationId xmlns:a16="http://schemas.microsoft.com/office/drawing/2014/main" id="{CF00F399-287B-C189-3C48-AF7D0A5AA4B4}"/>
                  </a:ext>
                </a:extLst>
              </p:cNvPr>
              <p:cNvSpPr/>
              <p:nvPr/>
            </p:nvSpPr>
            <p:spPr>
              <a:xfrm>
                <a:off x="3385925" y="1842200"/>
                <a:ext cx="153350" cy="237325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493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7"/>
                    </a:cubicBezTo>
                    <a:lnTo>
                      <a:pt x="1" y="6459"/>
                    </a:lnTo>
                    <a:cubicBezTo>
                      <a:pt x="1" y="8123"/>
                      <a:pt x="1371" y="9493"/>
                      <a:pt x="3067" y="9493"/>
                    </a:cubicBezTo>
                    <a:cubicBezTo>
                      <a:pt x="4763" y="9493"/>
                      <a:pt x="6133" y="8123"/>
                      <a:pt x="6133" y="6459"/>
                    </a:cubicBezTo>
                    <a:lnTo>
                      <a:pt x="6133" y="3067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37;p21">
                <a:extLst>
                  <a:ext uri="{FF2B5EF4-FFF2-40B4-BE49-F238E27FC236}">
                    <a16:creationId xmlns:a16="http://schemas.microsoft.com/office/drawing/2014/main" id="{065D0F7E-6B19-226F-D6AE-C0F6D2930782}"/>
                  </a:ext>
                </a:extLst>
              </p:cNvPr>
              <p:cNvSpPr/>
              <p:nvPr/>
            </p:nvSpPr>
            <p:spPr>
              <a:xfrm>
                <a:off x="4061150" y="1842200"/>
                <a:ext cx="153350" cy="237325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9493" extrusionOk="0">
                    <a:moveTo>
                      <a:pt x="3067" y="0"/>
                    </a:moveTo>
                    <a:cubicBezTo>
                      <a:pt x="1371" y="0"/>
                      <a:pt x="1" y="1370"/>
                      <a:pt x="1" y="3067"/>
                    </a:cubicBezTo>
                    <a:lnTo>
                      <a:pt x="1" y="6459"/>
                    </a:lnTo>
                    <a:cubicBezTo>
                      <a:pt x="1" y="8123"/>
                      <a:pt x="1371" y="9493"/>
                      <a:pt x="3067" y="9493"/>
                    </a:cubicBezTo>
                    <a:cubicBezTo>
                      <a:pt x="4763" y="9493"/>
                      <a:pt x="6133" y="8123"/>
                      <a:pt x="6133" y="6459"/>
                    </a:cubicBezTo>
                    <a:lnTo>
                      <a:pt x="6133" y="3067"/>
                    </a:lnTo>
                    <a:cubicBezTo>
                      <a:pt x="6133" y="1370"/>
                      <a:pt x="4763" y="0"/>
                      <a:pt x="30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38;p21">
                <a:extLst>
                  <a:ext uri="{FF2B5EF4-FFF2-40B4-BE49-F238E27FC236}">
                    <a16:creationId xmlns:a16="http://schemas.microsoft.com/office/drawing/2014/main" id="{D2A135E3-C061-8C6E-7F8E-168EF5173D00}"/>
                  </a:ext>
                </a:extLst>
              </p:cNvPr>
              <p:cNvSpPr/>
              <p:nvPr/>
            </p:nvSpPr>
            <p:spPr>
              <a:xfrm>
                <a:off x="1190625" y="238125"/>
                <a:ext cx="5219200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208768" extrusionOk="0">
                    <a:moveTo>
                      <a:pt x="117888" y="19637"/>
                    </a:moveTo>
                    <a:cubicBezTo>
                      <a:pt x="127381" y="19637"/>
                      <a:pt x="135111" y="27335"/>
                      <a:pt x="135111" y="36828"/>
                    </a:cubicBezTo>
                    <a:lnTo>
                      <a:pt x="135111" y="54051"/>
                    </a:lnTo>
                    <a:lnTo>
                      <a:pt x="124641" y="54051"/>
                    </a:lnTo>
                    <a:cubicBezTo>
                      <a:pt x="115148" y="54051"/>
                      <a:pt x="107450" y="46320"/>
                      <a:pt x="107450" y="36828"/>
                    </a:cubicBezTo>
                    <a:cubicBezTo>
                      <a:pt x="107450" y="35132"/>
                      <a:pt x="106080" y="33762"/>
                      <a:pt x="104384" y="33762"/>
                    </a:cubicBezTo>
                    <a:cubicBezTo>
                      <a:pt x="102687" y="33762"/>
                      <a:pt x="101317" y="35132"/>
                      <a:pt x="101317" y="36828"/>
                    </a:cubicBezTo>
                    <a:cubicBezTo>
                      <a:pt x="101317" y="46320"/>
                      <a:pt x="93619" y="54051"/>
                      <a:pt x="84127" y="54051"/>
                    </a:cubicBezTo>
                    <a:lnTo>
                      <a:pt x="73656" y="54051"/>
                    </a:lnTo>
                    <a:lnTo>
                      <a:pt x="73656" y="36828"/>
                    </a:lnTo>
                    <a:cubicBezTo>
                      <a:pt x="73656" y="27335"/>
                      <a:pt x="81387" y="19637"/>
                      <a:pt x="90879" y="19637"/>
                    </a:cubicBezTo>
                    <a:close/>
                    <a:moveTo>
                      <a:pt x="67556" y="46646"/>
                    </a:moveTo>
                    <a:lnTo>
                      <a:pt x="67556" y="81060"/>
                    </a:lnTo>
                    <a:lnTo>
                      <a:pt x="56856" y="81060"/>
                    </a:lnTo>
                    <a:cubicBezTo>
                      <a:pt x="54964" y="81060"/>
                      <a:pt x="53399" y="79495"/>
                      <a:pt x="53399" y="77603"/>
                    </a:cubicBezTo>
                    <a:lnTo>
                      <a:pt x="53399" y="50104"/>
                    </a:lnTo>
                    <a:cubicBezTo>
                      <a:pt x="53399" y="48212"/>
                      <a:pt x="54964" y="46646"/>
                      <a:pt x="56856" y="46646"/>
                    </a:cubicBezTo>
                    <a:close/>
                    <a:moveTo>
                      <a:pt x="151911" y="46646"/>
                    </a:moveTo>
                    <a:cubicBezTo>
                      <a:pt x="153803" y="46646"/>
                      <a:pt x="155368" y="48212"/>
                      <a:pt x="155368" y="50104"/>
                    </a:cubicBezTo>
                    <a:lnTo>
                      <a:pt x="155368" y="77603"/>
                    </a:lnTo>
                    <a:cubicBezTo>
                      <a:pt x="155368" y="79495"/>
                      <a:pt x="153803" y="81060"/>
                      <a:pt x="151911" y="81060"/>
                    </a:cubicBezTo>
                    <a:lnTo>
                      <a:pt x="141211" y="81060"/>
                    </a:lnTo>
                    <a:lnTo>
                      <a:pt x="141211" y="46646"/>
                    </a:lnTo>
                    <a:close/>
                    <a:moveTo>
                      <a:pt x="148616" y="87193"/>
                    </a:moveTo>
                    <a:lnTo>
                      <a:pt x="148616" y="97631"/>
                    </a:lnTo>
                    <a:cubicBezTo>
                      <a:pt x="148616" y="99654"/>
                      <a:pt x="146952" y="101317"/>
                      <a:pt x="144930" y="101317"/>
                    </a:cubicBezTo>
                    <a:lnTo>
                      <a:pt x="140722" y="101317"/>
                    </a:lnTo>
                    <a:cubicBezTo>
                      <a:pt x="140298" y="99980"/>
                      <a:pt x="139548" y="98773"/>
                      <a:pt x="138602" y="97729"/>
                    </a:cubicBezTo>
                    <a:cubicBezTo>
                      <a:pt x="139972" y="94369"/>
                      <a:pt x="140787" y="90814"/>
                      <a:pt x="141081" y="87193"/>
                    </a:cubicBezTo>
                    <a:close/>
                    <a:moveTo>
                      <a:pt x="131393" y="100698"/>
                    </a:moveTo>
                    <a:cubicBezTo>
                      <a:pt x="133448" y="100698"/>
                      <a:pt x="135111" y="102361"/>
                      <a:pt x="135111" y="104384"/>
                    </a:cubicBezTo>
                    <a:cubicBezTo>
                      <a:pt x="135111" y="106439"/>
                      <a:pt x="133448" y="108070"/>
                      <a:pt x="131393" y="108070"/>
                    </a:cubicBezTo>
                    <a:cubicBezTo>
                      <a:pt x="129370" y="108070"/>
                      <a:pt x="127707" y="106439"/>
                      <a:pt x="127707" y="104384"/>
                    </a:cubicBezTo>
                    <a:cubicBezTo>
                      <a:pt x="127707" y="102361"/>
                      <a:pt x="129370" y="100698"/>
                      <a:pt x="131393" y="100698"/>
                    </a:cubicBezTo>
                    <a:close/>
                    <a:moveTo>
                      <a:pt x="104384" y="48343"/>
                    </a:moveTo>
                    <a:cubicBezTo>
                      <a:pt x="108396" y="55389"/>
                      <a:pt x="115964" y="60151"/>
                      <a:pt x="124641" y="60151"/>
                    </a:cubicBezTo>
                    <a:lnTo>
                      <a:pt x="135111" y="60151"/>
                    </a:lnTo>
                    <a:lnTo>
                      <a:pt x="135111" y="84127"/>
                    </a:lnTo>
                    <a:cubicBezTo>
                      <a:pt x="135111" y="87780"/>
                      <a:pt x="134459" y="91368"/>
                      <a:pt x="133220" y="94728"/>
                    </a:cubicBezTo>
                    <a:cubicBezTo>
                      <a:pt x="132632" y="94630"/>
                      <a:pt x="132013" y="94565"/>
                      <a:pt x="131393" y="94565"/>
                    </a:cubicBezTo>
                    <a:cubicBezTo>
                      <a:pt x="125978" y="94565"/>
                      <a:pt x="121574" y="98969"/>
                      <a:pt x="121574" y="104384"/>
                    </a:cubicBezTo>
                    <a:cubicBezTo>
                      <a:pt x="121574" y="105982"/>
                      <a:pt x="121966" y="107482"/>
                      <a:pt x="122651" y="108820"/>
                    </a:cubicBezTo>
                    <a:cubicBezTo>
                      <a:pt x="117399" y="112702"/>
                      <a:pt x="111005" y="114822"/>
                      <a:pt x="104384" y="114822"/>
                    </a:cubicBezTo>
                    <a:cubicBezTo>
                      <a:pt x="87454" y="114822"/>
                      <a:pt x="73656" y="101056"/>
                      <a:pt x="73656" y="84127"/>
                    </a:cubicBezTo>
                    <a:lnTo>
                      <a:pt x="73656" y="60151"/>
                    </a:lnTo>
                    <a:lnTo>
                      <a:pt x="84127" y="60151"/>
                    </a:lnTo>
                    <a:cubicBezTo>
                      <a:pt x="92804" y="60151"/>
                      <a:pt x="100371" y="55389"/>
                      <a:pt x="104384" y="48343"/>
                    </a:cubicBezTo>
                    <a:close/>
                    <a:moveTo>
                      <a:pt x="67686" y="87193"/>
                    </a:moveTo>
                    <a:cubicBezTo>
                      <a:pt x="68763" y="100241"/>
                      <a:pt x="76657" y="111364"/>
                      <a:pt x="87813" y="117007"/>
                    </a:cubicBezTo>
                    <a:lnTo>
                      <a:pt x="87813" y="121574"/>
                    </a:lnTo>
                    <a:lnTo>
                      <a:pt x="70622" y="121574"/>
                    </a:lnTo>
                    <a:cubicBezTo>
                      <a:pt x="66936" y="121574"/>
                      <a:pt x="63413" y="122259"/>
                      <a:pt x="60151" y="123466"/>
                    </a:cubicBezTo>
                    <a:lnTo>
                      <a:pt x="60151" y="87193"/>
                    </a:lnTo>
                    <a:close/>
                    <a:moveTo>
                      <a:pt x="148616" y="106700"/>
                    </a:moveTo>
                    <a:lnTo>
                      <a:pt x="148616" y="123466"/>
                    </a:lnTo>
                    <a:cubicBezTo>
                      <a:pt x="145354" y="122259"/>
                      <a:pt x="141831" y="121574"/>
                      <a:pt x="138145" y="121574"/>
                    </a:cubicBezTo>
                    <a:lnTo>
                      <a:pt x="120954" y="121574"/>
                    </a:lnTo>
                    <a:lnTo>
                      <a:pt x="120954" y="117007"/>
                    </a:lnTo>
                    <a:cubicBezTo>
                      <a:pt x="123075" y="115931"/>
                      <a:pt x="125130" y="114659"/>
                      <a:pt x="127022" y="113158"/>
                    </a:cubicBezTo>
                    <a:cubicBezTo>
                      <a:pt x="128327" y="113811"/>
                      <a:pt x="129827" y="114202"/>
                      <a:pt x="131393" y="114202"/>
                    </a:cubicBezTo>
                    <a:cubicBezTo>
                      <a:pt x="135731" y="114202"/>
                      <a:pt x="139450" y="111364"/>
                      <a:pt x="140722" y="107450"/>
                    </a:cubicBezTo>
                    <a:lnTo>
                      <a:pt x="144930" y="107450"/>
                    </a:lnTo>
                    <a:cubicBezTo>
                      <a:pt x="146235" y="107450"/>
                      <a:pt x="147474" y="107189"/>
                      <a:pt x="148616" y="106700"/>
                    </a:cubicBezTo>
                    <a:close/>
                    <a:moveTo>
                      <a:pt x="114822" y="119421"/>
                    </a:moveTo>
                    <a:lnTo>
                      <a:pt x="114822" y="124641"/>
                    </a:lnTo>
                    <a:cubicBezTo>
                      <a:pt x="114822" y="130414"/>
                      <a:pt x="110157" y="135111"/>
                      <a:pt x="104384" y="135111"/>
                    </a:cubicBezTo>
                    <a:cubicBezTo>
                      <a:pt x="98610" y="135111"/>
                      <a:pt x="93945" y="130414"/>
                      <a:pt x="93945" y="124641"/>
                    </a:cubicBezTo>
                    <a:lnTo>
                      <a:pt x="93945" y="119454"/>
                    </a:lnTo>
                    <a:cubicBezTo>
                      <a:pt x="97240" y="120433"/>
                      <a:pt x="100763" y="120954"/>
                      <a:pt x="104384" y="120954"/>
                    </a:cubicBezTo>
                    <a:cubicBezTo>
                      <a:pt x="107939" y="120954"/>
                      <a:pt x="111462" y="120433"/>
                      <a:pt x="114822" y="119421"/>
                    </a:cubicBezTo>
                    <a:close/>
                    <a:moveTo>
                      <a:pt x="50332" y="154716"/>
                    </a:moveTo>
                    <a:cubicBezTo>
                      <a:pt x="52388" y="154716"/>
                      <a:pt x="54051" y="156380"/>
                      <a:pt x="54051" y="158435"/>
                    </a:cubicBezTo>
                    <a:lnTo>
                      <a:pt x="54051" y="162121"/>
                    </a:lnTo>
                    <a:lnTo>
                      <a:pt x="33142" y="162121"/>
                    </a:lnTo>
                    <a:lnTo>
                      <a:pt x="33142" y="158435"/>
                    </a:lnTo>
                    <a:cubicBezTo>
                      <a:pt x="33142" y="156380"/>
                      <a:pt x="34805" y="154716"/>
                      <a:pt x="36828" y="154716"/>
                    </a:cubicBezTo>
                    <a:close/>
                    <a:moveTo>
                      <a:pt x="67556" y="127902"/>
                    </a:moveTo>
                    <a:lnTo>
                      <a:pt x="67556" y="162121"/>
                    </a:lnTo>
                    <a:lnTo>
                      <a:pt x="60151" y="162121"/>
                    </a:lnTo>
                    <a:lnTo>
                      <a:pt x="60151" y="158435"/>
                    </a:lnTo>
                    <a:cubicBezTo>
                      <a:pt x="60151" y="153020"/>
                      <a:pt x="55747" y="148616"/>
                      <a:pt x="50332" y="148616"/>
                    </a:cubicBezTo>
                    <a:lnTo>
                      <a:pt x="46842" y="148616"/>
                    </a:lnTo>
                    <a:cubicBezTo>
                      <a:pt x="48212" y="137852"/>
                      <a:pt x="56791" y="129273"/>
                      <a:pt x="67556" y="127902"/>
                    </a:cubicBezTo>
                    <a:close/>
                    <a:moveTo>
                      <a:pt x="135111" y="127707"/>
                    </a:moveTo>
                    <a:lnTo>
                      <a:pt x="135111" y="162121"/>
                    </a:lnTo>
                    <a:lnTo>
                      <a:pt x="107450" y="162121"/>
                    </a:lnTo>
                    <a:lnTo>
                      <a:pt x="107450" y="161795"/>
                    </a:lnTo>
                    <a:cubicBezTo>
                      <a:pt x="107450" y="160098"/>
                      <a:pt x="106080" y="158728"/>
                      <a:pt x="104384" y="158728"/>
                    </a:cubicBezTo>
                    <a:cubicBezTo>
                      <a:pt x="102687" y="158728"/>
                      <a:pt x="101317" y="160098"/>
                      <a:pt x="101317" y="161795"/>
                    </a:cubicBezTo>
                    <a:lnTo>
                      <a:pt x="101317" y="162121"/>
                    </a:lnTo>
                    <a:lnTo>
                      <a:pt x="93945" y="162121"/>
                    </a:lnTo>
                    <a:lnTo>
                      <a:pt x="93945" y="161795"/>
                    </a:lnTo>
                    <a:cubicBezTo>
                      <a:pt x="93945" y="160098"/>
                      <a:pt x="92575" y="158728"/>
                      <a:pt x="90879" y="158728"/>
                    </a:cubicBezTo>
                    <a:cubicBezTo>
                      <a:pt x="89183" y="158728"/>
                      <a:pt x="87813" y="160098"/>
                      <a:pt x="87813" y="161795"/>
                    </a:cubicBezTo>
                    <a:lnTo>
                      <a:pt x="87813" y="162121"/>
                    </a:lnTo>
                    <a:lnTo>
                      <a:pt x="73656" y="162121"/>
                    </a:lnTo>
                    <a:lnTo>
                      <a:pt x="73656" y="127707"/>
                    </a:lnTo>
                    <a:lnTo>
                      <a:pt x="88106" y="127707"/>
                    </a:lnTo>
                    <a:cubicBezTo>
                      <a:pt x="89542" y="135372"/>
                      <a:pt x="96294" y="141211"/>
                      <a:pt x="104384" y="141211"/>
                    </a:cubicBezTo>
                    <a:cubicBezTo>
                      <a:pt x="112473" y="141211"/>
                      <a:pt x="119226" y="135372"/>
                      <a:pt x="120661" y="127707"/>
                    </a:cubicBezTo>
                    <a:close/>
                    <a:moveTo>
                      <a:pt x="141211" y="127902"/>
                    </a:moveTo>
                    <a:cubicBezTo>
                      <a:pt x="151976" y="129273"/>
                      <a:pt x="160555" y="137852"/>
                      <a:pt x="161925" y="148616"/>
                    </a:cubicBezTo>
                    <a:lnTo>
                      <a:pt x="158435" y="148616"/>
                    </a:lnTo>
                    <a:cubicBezTo>
                      <a:pt x="153020" y="148616"/>
                      <a:pt x="148616" y="153020"/>
                      <a:pt x="148616" y="158435"/>
                    </a:cubicBezTo>
                    <a:lnTo>
                      <a:pt x="148616" y="162121"/>
                    </a:lnTo>
                    <a:lnTo>
                      <a:pt x="141211" y="162121"/>
                    </a:lnTo>
                    <a:lnTo>
                      <a:pt x="141211" y="127902"/>
                    </a:lnTo>
                    <a:close/>
                    <a:moveTo>
                      <a:pt x="171939" y="154716"/>
                    </a:moveTo>
                    <a:cubicBezTo>
                      <a:pt x="173962" y="154716"/>
                      <a:pt x="175625" y="156380"/>
                      <a:pt x="175625" y="158435"/>
                    </a:cubicBezTo>
                    <a:lnTo>
                      <a:pt x="175625" y="162121"/>
                    </a:lnTo>
                    <a:lnTo>
                      <a:pt x="154716" y="162121"/>
                    </a:lnTo>
                    <a:lnTo>
                      <a:pt x="154716" y="158435"/>
                    </a:lnTo>
                    <a:cubicBezTo>
                      <a:pt x="154716" y="156380"/>
                      <a:pt x="156380" y="154716"/>
                      <a:pt x="158435" y="154716"/>
                    </a:cubicBezTo>
                    <a:close/>
                    <a:moveTo>
                      <a:pt x="74308" y="168221"/>
                    </a:moveTo>
                    <a:lnTo>
                      <a:pt x="74308" y="189130"/>
                    </a:lnTo>
                    <a:lnTo>
                      <a:pt x="66479" y="189130"/>
                    </a:lnTo>
                    <a:cubicBezTo>
                      <a:pt x="65272" y="185248"/>
                      <a:pt x="61619" y="182378"/>
                      <a:pt x="57313" y="182378"/>
                    </a:cubicBezTo>
                    <a:lnTo>
                      <a:pt x="56856" y="182378"/>
                    </a:lnTo>
                    <a:cubicBezTo>
                      <a:pt x="52583" y="182378"/>
                      <a:pt x="48930" y="185248"/>
                      <a:pt x="47723" y="189130"/>
                    </a:cubicBezTo>
                    <a:lnTo>
                      <a:pt x="19637" y="189130"/>
                    </a:lnTo>
                    <a:lnTo>
                      <a:pt x="19637" y="171939"/>
                    </a:lnTo>
                    <a:cubicBezTo>
                      <a:pt x="19637" y="169884"/>
                      <a:pt x="21268" y="168221"/>
                      <a:pt x="23323" y="168221"/>
                    </a:cubicBezTo>
                    <a:close/>
                    <a:moveTo>
                      <a:pt x="128359" y="168221"/>
                    </a:moveTo>
                    <a:lnTo>
                      <a:pt x="128359" y="189130"/>
                    </a:lnTo>
                    <a:lnTo>
                      <a:pt x="80408" y="189130"/>
                    </a:lnTo>
                    <a:lnTo>
                      <a:pt x="80408" y="168221"/>
                    </a:lnTo>
                    <a:close/>
                    <a:moveTo>
                      <a:pt x="185444" y="168221"/>
                    </a:moveTo>
                    <a:cubicBezTo>
                      <a:pt x="187499" y="168221"/>
                      <a:pt x="189130" y="169884"/>
                      <a:pt x="189130" y="171939"/>
                    </a:cubicBezTo>
                    <a:lnTo>
                      <a:pt x="189130" y="189130"/>
                    </a:lnTo>
                    <a:lnTo>
                      <a:pt x="134459" y="189130"/>
                    </a:lnTo>
                    <a:lnTo>
                      <a:pt x="134459" y="168221"/>
                    </a:lnTo>
                    <a:close/>
                    <a:moveTo>
                      <a:pt x="57313" y="188510"/>
                    </a:moveTo>
                    <a:cubicBezTo>
                      <a:pt x="59238" y="188510"/>
                      <a:pt x="60803" y="190043"/>
                      <a:pt x="60803" y="191968"/>
                    </a:cubicBezTo>
                    <a:lnTo>
                      <a:pt x="60803" y="202667"/>
                    </a:lnTo>
                    <a:lnTo>
                      <a:pt x="53399" y="202667"/>
                    </a:lnTo>
                    <a:lnTo>
                      <a:pt x="53399" y="191968"/>
                    </a:lnTo>
                    <a:cubicBezTo>
                      <a:pt x="53399" y="190043"/>
                      <a:pt x="54964" y="188510"/>
                      <a:pt x="56856" y="188510"/>
                    </a:cubicBezTo>
                    <a:close/>
                    <a:moveTo>
                      <a:pt x="202341" y="195263"/>
                    </a:moveTo>
                    <a:cubicBezTo>
                      <a:pt x="202504" y="195263"/>
                      <a:pt x="202635" y="195393"/>
                      <a:pt x="202635" y="195589"/>
                    </a:cubicBezTo>
                    <a:lnTo>
                      <a:pt x="202635" y="202341"/>
                    </a:lnTo>
                    <a:cubicBezTo>
                      <a:pt x="202635" y="202504"/>
                      <a:pt x="202504" y="202667"/>
                      <a:pt x="202341" y="202667"/>
                    </a:cubicBezTo>
                    <a:lnTo>
                      <a:pt x="66903" y="202667"/>
                    </a:lnTo>
                    <a:lnTo>
                      <a:pt x="66903" y="195263"/>
                    </a:lnTo>
                    <a:close/>
                    <a:moveTo>
                      <a:pt x="90879" y="0"/>
                    </a:moveTo>
                    <a:cubicBezTo>
                      <a:pt x="83833" y="0"/>
                      <a:pt x="77016" y="1990"/>
                      <a:pt x="71111" y="5741"/>
                    </a:cubicBezTo>
                    <a:cubicBezTo>
                      <a:pt x="69676" y="6654"/>
                      <a:pt x="69285" y="8546"/>
                      <a:pt x="70165" y="9949"/>
                    </a:cubicBezTo>
                    <a:cubicBezTo>
                      <a:pt x="70753" y="10872"/>
                      <a:pt x="71744" y="11377"/>
                      <a:pt x="72759" y="11377"/>
                    </a:cubicBezTo>
                    <a:cubicBezTo>
                      <a:pt x="73323" y="11377"/>
                      <a:pt x="73894" y="11221"/>
                      <a:pt x="74406" y="10895"/>
                    </a:cubicBezTo>
                    <a:cubicBezTo>
                      <a:pt x="79332" y="7764"/>
                      <a:pt x="85007" y="6133"/>
                      <a:pt x="90879" y="6133"/>
                    </a:cubicBezTo>
                    <a:lnTo>
                      <a:pt x="117888" y="6133"/>
                    </a:lnTo>
                    <a:cubicBezTo>
                      <a:pt x="134818" y="6133"/>
                      <a:pt x="148616" y="19898"/>
                      <a:pt x="148616" y="36828"/>
                    </a:cubicBezTo>
                    <a:lnTo>
                      <a:pt x="148616" y="40546"/>
                    </a:lnTo>
                    <a:lnTo>
                      <a:pt x="141211" y="40546"/>
                    </a:lnTo>
                    <a:lnTo>
                      <a:pt x="141211" y="36828"/>
                    </a:lnTo>
                    <a:cubicBezTo>
                      <a:pt x="141211" y="23976"/>
                      <a:pt x="130740" y="13505"/>
                      <a:pt x="117888" y="13505"/>
                    </a:cubicBezTo>
                    <a:lnTo>
                      <a:pt x="90879" y="13505"/>
                    </a:lnTo>
                    <a:cubicBezTo>
                      <a:pt x="78027" y="13505"/>
                      <a:pt x="67556" y="23976"/>
                      <a:pt x="67556" y="36828"/>
                    </a:cubicBezTo>
                    <a:lnTo>
                      <a:pt x="67556" y="40546"/>
                    </a:lnTo>
                    <a:lnTo>
                      <a:pt x="60151" y="40546"/>
                    </a:lnTo>
                    <a:lnTo>
                      <a:pt x="60151" y="36828"/>
                    </a:lnTo>
                    <a:cubicBezTo>
                      <a:pt x="60151" y="30239"/>
                      <a:pt x="62206" y="23943"/>
                      <a:pt x="66120" y="18626"/>
                    </a:cubicBezTo>
                    <a:cubicBezTo>
                      <a:pt x="67132" y="17289"/>
                      <a:pt x="66838" y="15364"/>
                      <a:pt x="65468" y="14353"/>
                    </a:cubicBezTo>
                    <a:cubicBezTo>
                      <a:pt x="64931" y="13947"/>
                      <a:pt x="64299" y="13751"/>
                      <a:pt x="63670" y="13751"/>
                    </a:cubicBezTo>
                    <a:cubicBezTo>
                      <a:pt x="62732" y="13751"/>
                      <a:pt x="61800" y="14185"/>
                      <a:pt x="61195" y="15005"/>
                    </a:cubicBezTo>
                    <a:cubicBezTo>
                      <a:pt x="56530" y="21366"/>
                      <a:pt x="54051" y="28901"/>
                      <a:pt x="54051" y="36828"/>
                    </a:cubicBezTo>
                    <a:lnTo>
                      <a:pt x="54051" y="40971"/>
                    </a:lnTo>
                    <a:cubicBezTo>
                      <a:pt x="50137" y="42177"/>
                      <a:pt x="47299" y="45798"/>
                      <a:pt x="47299" y="50104"/>
                    </a:cubicBezTo>
                    <a:lnTo>
                      <a:pt x="47299" y="77603"/>
                    </a:lnTo>
                    <a:cubicBezTo>
                      <a:pt x="47299" y="81908"/>
                      <a:pt x="50137" y="85529"/>
                      <a:pt x="54051" y="86736"/>
                    </a:cubicBezTo>
                    <a:lnTo>
                      <a:pt x="54051" y="126598"/>
                    </a:lnTo>
                    <a:cubicBezTo>
                      <a:pt x="46712" y="131458"/>
                      <a:pt x="41623" y="139417"/>
                      <a:pt x="40677" y="148616"/>
                    </a:cubicBezTo>
                    <a:lnTo>
                      <a:pt x="36828" y="148616"/>
                    </a:lnTo>
                    <a:cubicBezTo>
                      <a:pt x="31413" y="148616"/>
                      <a:pt x="27009" y="153020"/>
                      <a:pt x="27009" y="158435"/>
                    </a:cubicBezTo>
                    <a:lnTo>
                      <a:pt x="27009" y="162121"/>
                    </a:lnTo>
                    <a:lnTo>
                      <a:pt x="23323" y="162121"/>
                    </a:lnTo>
                    <a:cubicBezTo>
                      <a:pt x="17908" y="162121"/>
                      <a:pt x="13505" y="166524"/>
                      <a:pt x="13505" y="171939"/>
                    </a:cubicBezTo>
                    <a:lnTo>
                      <a:pt x="13505" y="189130"/>
                    </a:lnTo>
                    <a:lnTo>
                      <a:pt x="6426" y="189130"/>
                    </a:lnTo>
                    <a:cubicBezTo>
                      <a:pt x="2871" y="189130"/>
                      <a:pt x="0" y="192033"/>
                      <a:pt x="0" y="195589"/>
                    </a:cubicBezTo>
                    <a:lnTo>
                      <a:pt x="0" y="202341"/>
                    </a:lnTo>
                    <a:cubicBezTo>
                      <a:pt x="0" y="205897"/>
                      <a:pt x="2871" y="208767"/>
                      <a:pt x="6426" y="208767"/>
                    </a:cubicBezTo>
                    <a:lnTo>
                      <a:pt x="23976" y="208767"/>
                    </a:lnTo>
                    <a:cubicBezTo>
                      <a:pt x="25639" y="208767"/>
                      <a:pt x="27009" y="207397"/>
                      <a:pt x="27009" y="205701"/>
                    </a:cubicBezTo>
                    <a:cubicBezTo>
                      <a:pt x="27009" y="204005"/>
                      <a:pt x="25639" y="202667"/>
                      <a:pt x="23976" y="202667"/>
                    </a:cubicBezTo>
                    <a:lnTo>
                      <a:pt x="6426" y="202667"/>
                    </a:lnTo>
                    <a:cubicBezTo>
                      <a:pt x="6263" y="202667"/>
                      <a:pt x="6100" y="202504"/>
                      <a:pt x="6100" y="202341"/>
                    </a:cubicBezTo>
                    <a:lnTo>
                      <a:pt x="6100" y="195589"/>
                    </a:lnTo>
                    <a:cubicBezTo>
                      <a:pt x="6100" y="195393"/>
                      <a:pt x="6263" y="195263"/>
                      <a:pt x="6426" y="195263"/>
                    </a:cubicBezTo>
                    <a:lnTo>
                      <a:pt x="47299" y="195263"/>
                    </a:lnTo>
                    <a:lnTo>
                      <a:pt x="47299" y="202667"/>
                    </a:lnTo>
                    <a:lnTo>
                      <a:pt x="36208" y="202667"/>
                    </a:lnTo>
                    <a:cubicBezTo>
                      <a:pt x="34512" y="202667"/>
                      <a:pt x="33142" y="204005"/>
                      <a:pt x="33142" y="205701"/>
                    </a:cubicBezTo>
                    <a:cubicBezTo>
                      <a:pt x="33142" y="207397"/>
                      <a:pt x="34512" y="208767"/>
                      <a:pt x="36208" y="208767"/>
                    </a:cubicBezTo>
                    <a:lnTo>
                      <a:pt x="202341" y="208767"/>
                    </a:lnTo>
                    <a:cubicBezTo>
                      <a:pt x="205897" y="208767"/>
                      <a:pt x="208767" y="205897"/>
                      <a:pt x="208767" y="202341"/>
                    </a:cubicBezTo>
                    <a:lnTo>
                      <a:pt x="208767" y="195589"/>
                    </a:lnTo>
                    <a:cubicBezTo>
                      <a:pt x="208767" y="192033"/>
                      <a:pt x="205897" y="189130"/>
                      <a:pt x="202341" y="189130"/>
                    </a:cubicBezTo>
                    <a:lnTo>
                      <a:pt x="195263" y="189130"/>
                    </a:lnTo>
                    <a:lnTo>
                      <a:pt x="195263" y="171939"/>
                    </a:lnTo>
                    <a:cubicBezTo>
                      <a:pt x="195263" y="166524"/>
                      <a:pt x="190859" y="162121"/>
                      <a:pt x="185444" y="162121"/>
                    </a:cubicBezTo>
                    <a:lnTo>
                      <a:pt x="181758" y="162121"/>
                    </a:lnTo>
                    <a:lnTo>
                      <a:pt x="181758" y="158435"/>
                    </a:lnTo>
                    <a:cubicBezTo>
                      <a:pt x="181758" y="153020"/>
                      <a:pt x="177354" y="148616"/>
                      <a:pt x="171939" y="148616"/>
                    </a:cubicBezTo>
                    <a:lnTo>
                      <a:pt x="168090" y="148616"/>
                    </a:lnTo>
                    <a:cubicBezTo>
                      <a:pt x="167144" y="139417"/>
                      <a:pt x="162055" y="131458"/>
                      <a:pt x="154716" y="126598"/>
                    </a:cubicBezTo>
                    <a:lnTo>
                      <a:pt x="154716" y="86736"/>
                    </a:lnTo>
                    <a:cubicBezTo>
                      <a:pt x="158630" y="85529"/>
                      <a:pt x="161468" y="81908"/>
                      <a:pt x="161468" y="77603"/>
                    </a:cubicBezTo>
                    <a:lnTo>
                      <a:pt x="161468" y="50104"/>
                    </a:lnTo>
                    <a:cubicBezTo>
                      <a:pt x="161468" y="45798"/>
                      <a:pt x="158630" y="42177"/>
                      <a:pt x="154716" y="40971"/>
                    </a:cubicBezTo>
                    <a:lnTo>
                      <a:pt x="154716" y="36828"/>
                    </a:lnTo>
                    <a:cubicBezTo>
                      <a:pt x="154716" y="16538"/>
                      <a:pt x="138210" y="0"/>
                      <a:pt x="1178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339;p21">
              <a:extLst>
                <a:ext uri="{FF2B5EF4-FFF2-40B4-BE49-F238E27FC236}">
                  <a16:creationId xmlns:a16="http://schemas.microsoft.com/office/drawing/2014/main" id="{192F85EA-2018-6E97-AF4A-A655A612A864}"/>
                </a:ext>
              </a:extLst>
            </p:cNvPr>
            <p:cNvGrpSpPr/>
            <p:nvPr/>
          </p:nvGrpSpPr>
          <p:grpSpPr>
            <a:xfrm>
              <a:off x="6581200" y="1396745"/>
              <a:ext cx="353495" cy="353495"/>
              <a:chOff x="1190625" y="238124"/>
              <a:chExt cx="5219200" cy="5219201"/>
            </a:xfrm>
          </p:grpSpPr>
          <p:sp>
            <p:nvSpPr>
              <p:cNvPr id="62" name="Google Shape;340;p21">
                <a:extLst>
                  <a:ext uri="{FF2B5EF4-FFF2-40B4-BE49-F238E27FC236}">
                    <a16:creationId xmlns:a16="http://schemas.microsoft.com/office/drawing/2014/main" id="{47DF7A30-DCE0-0EEB-AA95-5ED4C5163ECE}"/>
                  </a:ext>
                </a:extLst>
              </p:cNvPr>
              <p:cNvSpPr/>
              <p:nvPr/>
            </p:nvSpPr>
            <p:spPr>
              <a:xfrm>
                <a:off x="1697025" y="2602225"/>
                <a:ext cx="490975" cy="490975"/>
              </a:xfrm>
              <a:custGeom>
                <a:avLst/>
                <a:gdLst/>
                <a:ahLst/>
                <a:cxnLst/>
                <a:rect l="l" t="t" r="r" b="b"/>
                <a:pathLst>
                  <a:path w="19639" h="19639" extrusionOk="0">
                    <a:moveTo>
                      <a:pt x="9820" y="6134"/>
                    </a:moveTo>
                    <a:cubicBezTo>
                      <a:pt x="11875" y="6134"/>
                      <a:pt x="13506" y="7797"/>
                      <a:pt x="13506" y="9820"/>
                    </a:cubicBezTo>
                    <a:cubicBezTo>
                      <a:pt x="13506" y="11875"/>
                      <a:pt x="11875" y="13506"/>
                      <a:pt x="9820" y="13506"/>
                    </a:cubicBezTo>
                    <a:cubicBezTo>
                      <a:pt x="7797" y="13506"/>
                      <a:pt x="6133" y="11875"/>
                      <a:pt x="6133" y="9820"/>
                    </a:cubicBezTo>
                    <a:cubicBezTo>
                      <a:pt x="6133" y="7797"/>
                      <a:pt x="7797" y="6134"/>
                      <a:pt x="9820" y="6134"/>
                    </a:cubicBezTo>
                    <a:close/>
                    <a:moveTo>
                      <a:pt x="9820" y="1"/>
                    </a:moveTo>
                    <a:cubicBezTo>
                      <a:pt x="4405" y="1"/>
                      <a:pt x="1" y="4405"/>
                      <a:pt x="1" y="9820"/>
                    </a:cubicBezTo>
                    <a:cubicBezTo>
                      <a:pt x="1" y="15234"/>
                      <a:pt x="4405" y="19638"/>
                      <a:pt x="9820" y="19638"/>
                    </a:cubicBezTo>
                    <a:cubicBezTo>
                      <a:pt x="15234" y="19638"/>
                      <a:pt x="19638" y="15234"/>
                      <a:pt x="19638" y="9820"/>
                    </a:cubicBezTo>
                    <a:cubicBezTo>
                      <a:pt x="19638" y="4405"/>
                      <a:pt x="15234" y="1"/>
                      <a:pt x="9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41;p21">
                <a:extLst>
                  <a:ext uri="{FF2B5EF4-FFF2-40B4-BE49-F238E27FC236}">
                    <a16:creationId xmlns:a16="http://schemas.microsoft.com/office/drawing/2014/main" id="{6B22D520-21F2-F048-5E72-3072A1FCD95E}"/>
                  </a:ext>
                </a:extLst>
              </p:cNvPr>
              <p:cNvSpPr/>
              <p:nvPr/>
            </p:nvSpPr>
            <p:spPr>
              <a:xfrm>
                <a:off x="5412450" y="2602225"/>
                <a:ext cx="490950" cy="490975"/>
              </a:xfrm>
              <a:custGeom>
                <a:avLst/>
                <a:gdLst/>
                <a:ahLst/>
                <a:cxnLst/>
                <a:rect l="l" t="t" r="r" b="b"/>
                <a:pathLst>
                  <a:path w="19638" h="19639" extrusionOk="0">
                    <a:moveTo>
                      <a:pt x="9819" y="6134"/>
                    </a:moveTo>
                    <a:cubicBezTo>
                      <a:pt x="11841" y="6134"/>
                      <a:pt x="13505" y="7797"/>
                      <a:pt x="13505" y="9820"/>
                    </a:cubicBezTo>
                    <a:cubicBezTo>
                      <a:pt x="13505" y="11875"/>
                      <a:pt x="11841" y="13506"/>
                      <a:pt x="9819" y="13506"/>
                    </a:cubicBezTo>
                    <a:cubicBezTo>
                      <a:pt x="7764" y="13506"/>
                      <a:pt x="6133" y="11875"/>
                      <a:pt x="6133" y="9820"/>
                    </a:cubicBezTo>
                    <a:cubicBezTo>
                      <a:pt x="6133" y="7797"/>
                      <a:pt x="7764" y="6134"/>
                      <a:pt x="9819" y="6134"/>
                    </a:cubicBezTo>
                    <a:close/>
                    <a:moveTo>
                      <a:pt x="9819" y="1"/>
                    </a:moveTo>
                    <a:cubicBezTo>
                      <a:pt x="4404" y="1"/>
                      <a:pt x="0" y="4405"/>
                      <a:pt x="0" y="9820"/>
                    </a:cubicBezTo>
                    <a:cubicBezTo>
                      <a:pt x="0" y="15234"/>
                      <a:pt x="4404" y="19638"/>
                      <a:pt x="9819" y="19638"/>
                    </a:cubicBezTo>
                    <a:cubicBezTo>
                      <a:pt x="15234" y="19638"/>
                      <a:pt x="19637" y="15234"/>
                      <a:pt x="19637" y="9820"/>
                    </a:cubicBezTo>
                    <a:cubicBezTo>
                      <a:pt x="19637" y="4405"/>
                      <a:pt x="15234" y="1"/>
                      <a:pt x="9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42;p21">
                <a:extLst>
                  <a:ext uri="{FF2B5EF4-FFF2-40B4-BE49-F238E27FC236}">
                    <a16:creationId xmlns:a16="http://schemas.microsoft.com/office/drawing/2014/main" id="{C73927B3-CF86-28B4-2177-9FC3CFC477A7}"/>
                  </a:ext>
                </a:extLst>
              </p:cNvPr>
              <p:cNvSpPr/>
              <p:nvPr/>
            </p:nvSpPr>
            <p:spPr>
              <a:xfrm>
                <a:off x="1359425" y="575725"/>
                <a:ext cx="490950" cy="490950"/>
              </a:xfrm>
              <a:custGeom>
                <a:avLst/>
                <a:gdLst/>
                <a:ahLst/>
                <a:cxnLst/>
                <a:rect l="l" t="t" r="r" b="b"/>
                <a:pathLst>
                  <a:path w="19638" h="19638" extrusionOk="0">
                    <a:moveTo>
                      <a:pt x="9819" y="1"/>
                    </a:moveTo>
                    <a:cubicBezTo>
                      <a:pt x="8123" y="1"/>
                      <a:pt x="6753" y="1371"/>
                      <a:pt x="6753" y="3067"/>
                    </a:cubicBezTo>
                    <a:lnTo>
                      <a:pt x="6753" y="6753"/>
                    </a:lnTo>
                    <a:lnTo>
                      <a:pt x="3067" y="6753"/>
                    </a:lnTo>
                    <a:cubicBezTo>
                      <a:pt x="1370" y="6753"/>
                      <a:pt x="0" y="8123"/>
                      <a:pt x="0" y="9819"/>
                    </a:cubicBezTo>
                    <a:cubicBezTo>
                      <a:pt x="0" y="11515"/>
                      <a:pt x="1370" y="12885"/>
                      <a:pt x="3067" y="12885"/>
                    </a:cubicBezTo>
                    <a:lnTo>
                      <a:pt x="6753" y="12885"/>
                    </a:lnTo>
                    <a:lnTo>
                      <a:pt x="6753" y="16572"/>
                    </a:lnTo>
                    <a:cubicBezTo>
                      <a:pt x="6753" y="18268"/>
                      <a:pt x="8123" y="19638"/>
                      <a:pt x="9819" y="19638"/>
                    </a:cubicBezTo>
                    <a:cubicBezTo>
                      <a:pt x="11515" y="19638"/>
                      <a:pt x="12885" y="18268"/>
                      <a:pt x="12885" y="16572"/>
                    </a:cubicBezTo>
                    <a:lnTo>
                      <a:pt x="12885" y="12885"/>
                    </a:lnTo>
                    <a:lnTo>
                      <a:pt x="16571" y="12885"/>
                    </a:lnTo>
                    <a:cubicBezTo>
                      <a:pt x="18267" y="12885"/>
                      <a:pt x="19637" y="11515"/>
                      <a:pt x="19637" y="9819"/>
                    </a:cubicBezTo>
                    <a:cubicBezTo>
                      <a:pt x="19637" y="8123"/>
                      <a:pt x="18267" y="6753"/>
                      <a:pt x="16571" y="6753"/>
                    </a:cubicBezTo>
                    <a:lnTo>
                      <a:pt x="12885" y="6753"/>
                    </a:lnTo>
                    <a:lnTo>
                      <a:pt x="12885" y="3067"/>
                    </a:lnTo>
                    <a:cubicBezTo>
                      <a:pt x="12885" y="1371"/>
                      <a:pt x="11515" y="1"/>
                      <a:pt x="9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43;p21">
                <a:extLst>
                  <a:ext uri="{FF2B5EF4-FFF2-40B4-BE49-F238E27FC236}">
                    <a16:creationId xmlns:a16="http://schemas.microsoft.com/office/drawing/2014/main" id="{3B76FD80-59C1-BB01-4D43-2CA7EE54504E}"/>
                  </a:ext>
                </a:extLst>
              </p:cNvPr>
              <p:cNvSpPr/>
              <p:nvPr/>
            </p:nvSpPr>
            <p:spPr>
              <a:xfrm>
                <a:off x="5750050" y="575725"/>
                <a:ext cx="490950" cy="490950"/>
              </a:xfrm>
              <a:custGeom>
                <a:avLst/>
                <a:gdLst/>
                <a:ahLst/>
                <a:cxnLst/>
                <a:rect l="l" t="t" r="r" b="b"/>
                <a:pathLst>
                  <a:path w="19638" h="19638" extrusionOk="0">
                    <a:moveTo>
                      <a:pt x="9819" y="1"/>
                    </a:moveTo>
                    <a:cubicBezTo>
                      <a:pt x="8123" y="1"/>
                      <a:pt x="6753" y="1371"/>
                      <a:pt x="6753" y="3067"/>
                    </a:cubicBezTo>
                    <a:lnTo>
                      <a:pt x="6753" y="6753"/>
                    </a:lnTo>
                    <a:lnTo>
                      <a:pt x="3067" y="6753"/>
                    </a:lnTo>
                    <a:cubicBezTo>
                      <a:pt x="1371" y="6753"/>
                      <a:pt x="1" y="8123"/>
                      <a:pt x="1" y="9819"/>
                    </a:cubicBezTo>
                    <a:cubicBezTo>
                      <a:pt x="1" y="11515"/>
                      <a:pt x="1371" y="12885"/>
                      <a:pt x="3067" y="12885"/>
                    </a:cubicBezTo>
                    <a:lnTo>
                      <a:pt x="6753" y="12885"/>
                    </a:lnTo>
                    <a:lnTo>
                      <a:pt x="6753" y="16572"/>
                    </a:lnTo>
                    <a:cubicBezTo>
                      <a:pt x="6753" y="18268"/>
                      <a:pt x="8123" y="19638"/>
                      <a:pt x="9819" y="19638"/>
                    </a:cubicBezTo>
                    <a:cubicBezTo>
                      <a:pt x="11515" y="19638"/>
                      <a:pt x="12886" y="18268"/>
                      <a:pt x="12886" y="16572"/>
                    </a:cubicBezTo>
                    <a:lnTo>
                      <a:pt x="12886" y="12885"/>
                    </a:lnTo>
                    <a:lnTo>
                      <a:pt x="16572" y="12885"/>
                    </a:lnTo>
                    <a:cubicBezTo>
                      <a:pt x="18268" y="12885"/>
                      <a:pt x="19638" y="11515"/>
                      <a:pt x="19638" y="9819"/>
                    </a:cubicBezTo>
                    <a:cubicBezTo>
                      <a:pt x="19638" y="8123"/>
                      <a:pt x="18268" y="6753"/>
                      <a:pt x="16572" y="6753"/>
                    </a:cubicBezTo>
                    <a:lnTo>
                      <a:pt x="12886" y="6753"/>
                    </a:lnTo>
                    <a:lnTo>
                      <a:pt x="12886" y="3067"/>
                    </a:lnTo>
                    <a:cubicBezTo>
                      <a:pt x="12886" y="1371"/>
                      <a:pt x="11515" y="1"/>
                      <a:pt x="9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44;p21">
                <a:extLst>
                  <a:ext uri="{FF2B5EF4-FFF2-40B4-BE49-F238E27FC236}">
                    <a16:creationId xmlns:a16="http://schemas.microsoft.com/office/drawing/2014/main" id="{0DD41633-A752-8C1B-2BF8-0F8418735388}"/>
                  </a:ext>
                </a:extLst>
              </p:cNvPr>
              <p:cNvSpPr/>
              <p:nvPr/>
            </p:nvSpPr>
            <p:spPr>
              <a:xfrm>
                <a:off x="3493575" y="2475800"/>
                <a:ext cx="613275" cy="279775"/>
              </a:xfrm>
              <a:custGeom>
                <a:avLst/>
                <a:gdLst/>
                <a:ahLst/>
                <a:cxnLst/>
                <a:rect l="l" t="t" r="r" b="b"/>
                <a:pathLst>
                  <a:path w="24531" h="11191" extrusionOk="0">
                    <a:moveTo>
                      <a:pt x="3468" y="0"/>
                    </a:moveTo>
                    <a:cubicBezTo>
                      <a:pt x="2956" y="0"/>
                      <a:pt x="2436" y="128"/>
                      <a:pt x="1958" y="393"/>
                    </a:cubicBezTo>
                    <a:cubicBezTo>
                      <a:pt x="490" y="1241"/>
                      <a:pt x="1" y="3133"/>
                      <a:pt x="849" y="4601"/>
                    </a:cubicBezTo>
                    <a:cubicBezTo>
                      <a:pt x="3197" y="8646"/>
                      <a:pt x="7568" y="11191"/>
                      <a:pt x="12266" y="11191"/>
                    </a:cubicBezTo>
                    <a:cubicBezTo>
                      <a:pt x="16963" y="11191"/>
                      <a:pt x="21334" y="8646"/>
                      <a:pt x="23683" y="4601"/>
                    </a:cubicBezTo>
                    <a:cubicBezTo>
                      <a:pt x="24531" y="3133"/>
                      <a:pt x="24041" y="1241"/>
                      <a:pt x="22573" y="426"/>
                    </a:cubicBezTo>
                    <a:cubicBezTo>
                      <a:pt x="22086" y="145"/>
                      <a:pt x="21556" y="10"/>
                      <a:pt x="21034" y="10"/>
                    </a:cubicBezTo>
                    <a:cubicBezTo>
                      <a:pt x="19983" y="10"/>
                      <a:pt x="18965" y="554"/>
                      <a:pt x="18398" y="1535"/>
                    </a:cubicBezTo>
                    <a:cubicBezTo>
                      <a:pt x="17126" y="3721"/>
                      <a:pt x="14777" y="5058"/>
                      <a:pt x="12266" y="5058"/>
                    </a:cubicBezTo>
                    <a:cubicBezTo>
                      <a:pt x="9754" y="5058"/>
                      <a:pt x="7405" y="3721"/>
                      <a:pt x="6133" y="1535"/>
                    </a:cubicBezTo>
                    <a:cubicBezTo>
                      <a:pt x="5561" y="545"/>
                      <a:pt x="4530" y="0"/>
                      <a:pt x="34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45;p21">
                <a:extLst>
                  <a:ext uri="{FF2B5EF4-FFF2-40B4-BE49-F238E27FC236}">
                    <a16:creationId xmlns:a16="http://schemas.microsoft.com/office/drawing/2014/main" id="{5B57C6EE-B74C-5493-666D-CDAFAB9C6296}"/>
                  </a:ext>
                </a:extLst>
              </p:cNvPr>
              <p:cNvSpPr/>
              <p:nvPr/>
            </p:nvSpPr>
            <p:spPr>
              <a:xfrm>
                <a:off x="1190625" y="238125"/>
                <a:ext cx="5219200" cy="5219200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208768" extrusionOk="0">
                    <a:moveTo>
                      <a:pt x="54051" y="39894"/>
                    </a:moveTo>
                    <a:lnTo>
                      <a:pt x="54051" y="40971"/>
                    </a:lnTo>
                    <a:cubicBezTo>
                      <a:pt x="51017" y="41884"/>
                      <a:pt x="48636" y="44265"/>
                      <a:pt x="47723" y="47299"/>
                    </a:cubicBezTo>
                    <a:lnTo>
                      <a:pt x="36828" y="47299"/>
                    </a:lnTo>
                    <a:cubicBezTo>
                      <a:pt x="34805" y="47299"/>
                      <a:pt x="33142" y="45635"/>
                      <a:pt x="33142" y="43580"/>
                    </a:cubicBezTo>
                    <a:cubicBezTo>
                      <a:pt x="33142" y="41558"/>
                      <a:pt x="34805" y="39894"/>
                      <a:pt x="36828" y="39894"/>
                    </a:cubicBezTo>
                    <a:close/>
                    <a:moveTo>
                      <a:pt x="104384" y="39894"/>
                    </a:moveTo>
                    <a:cubicBezTo>
                      <a:pt x="106406" y="39894"/>
                      <a:pt x="108070" y="41558"/>
                      <a:pt x="108070" y="43580"/>
                    </a:cubicBezTo>
                    <a:lnTo>
                      <a:pt x="108070" y="47299"/>
                    </a:lnTo>
                    <a:lnTo>
                      <a:pt x="100698" y="47299"/>
                    </a:lnTo>
                    <a:lnTo>
                      <a:pt x="100698" y="43580"/>
                    </a:lnTo>
                    <a:cubicBezTo>
                      <a:pt x="100698" y="41558"/>
                      <a:pt x="102329" y="39894"/>
                      <a:pt x="104384" y="39894"/>
                    </a:cubicBezTo>
                    <a:close/>
                    <a:moveTo>
                      <a:pt x="117888" y="19637"/>
                    </a:moveTo>
                    <a:cubicBezTo>
                      <a:pt x="127381" y="19637"/>
                      <a:pt x="135111" y="27335"/>
                      <a:pt x="135111" y="36828"/>
                    </a:cubicBezTo>
                    <a:lnTo>
                      <a:pt x="135111" y="47299"/>
                    </a:lnTo>
                    <a:lnTo>
                      <a:pt x="114202" y="47299"/>
                    </a:lnTo>
                    <a:lnTo>
                      <a:pt x="114202" y="43580"/>
                    </a:lnTo>
                    <a:cubicBezTo>
                      <a:pt x="114202" y="38165"/>
                      <a:pt x="109798" y="33762"/>
                      <a:pt x="104384" y="33762"/>
                    </a:cubicBezTo>
                    <a:cubicBezTo>
                      <a:pt x="98969" y="33762"/>
                      <a:pt x="94565" y="38165"/>
                      <a:pt x="94565" y="43580"/>
                    </a:cubicBezTo>
                    <a:lnTo>
                      <a:pt x="94565" y="47299"/>
                    </a:lnTo>
                    <a:lnTo>
                      <a:pt x="73656" y="47299"/>
                    </a:lnTo>
                    <a:lnTo>
                      <a:pt x="73656" y="36828"/>
                    </a:lnTo>
                    <a:cubicBezTo>
                      <a:pt x="73656" y="27335"/>
                      <a:pt x="81387" y="19637"/>
                      <a:pt x="90879" y="19637"/>
                    </a:cubicBezTo>
                    <a:close/>
                    <a:moveTo>
                      <a:pt x="135111" y="53399"/>
                    </a:moveTo>
                    <a:lnTo>
                      <a:pt x="135111" y="74308"/>
                    </a:lnTo>
                    <a:lnTo>
                      <a:pt x="117301" y="74308"/>
                    </a:lnTo>
                    <a:cubicBezTo>
                      <a:pt x="116322" y="74308"/>
                      <a:pt x="115409" y="73917"/>
                      <a:pt x="114691" y="73232"/>
                    </a:cubicBezTo>
                    <a:lnTo>
                      <a:pt x="111332" y="69839"/>
                    </a:lnTo>
                    <a:cubicBezTo>
                      <a:pt x="109407" y="67947"/>
                      <a:pt x="106895" y="66969"/>
                      <a:pt x="104384" y="66969"/>
                    </a:cubicBezTo>
                    <a:cubicBezTo>
                      <a:pt x="101872" y="66969"/>
                      <a:pt x="99360" y="67947"/>
                      <a:pt x="97436" y="69839"/>
                    </a:cubicBezTo>
                    <a:lnTo>
                      <a:pt x="94076" y="73232"/>
                    </a:lnTo>
                    <a:cubicBezTo>
                      <a:pt x="93358" y="73917"/>
                      <a:pt x="92445" y="74308"/>
                      <a:pt x="91466" y="74308"/>
                    </a:cubicBezTo>
                    <a:lnTo>
                      <a:pt x="73656" y="74308"/>
                    </a:lnTo>
                    <a:lnTo>
                      <a:pt x="73656" y="53399"/>
                    </a:lnTo>
                    <a:close/>
                    <a:moveTo>
                      <a:pt x="67556" y="46646"/>
                    </a:moveTo>
                    <a:lnTo>
                      <a:pt x="67556" y="81060"/>
                    </a:lnTo>
                    <a:lnTo>
                      <a:pt x="56856" y="81060"/>
                    </a:lnTo>
                    <a:cubicBezTo>
                      <a:pt x="54964" y="81060"/>
                      <a:pt x="53399" y="79495"/>
                      <a:pt x="53399" y="77603"/>
                    </a:cubicBezTo>
                    <a:lnTo>
                      <a:pt x="53399" y="50104"/>
                    </a:lnTo>
                    <a:cubicBezTo>
                      <a:pt x="53399" y="48212"/>
                      <a:pt x="54964" y="46646"/>
                      <a:pt x="56856" y="46646"/>
                    </a:cubicBezTo>
                    <a:close/>
                    <a:moveTo>
                      <a:pt x="151911" y="46646"/>
                    </a:moveTo>
                    <a:cubicBezTo>
                      <a:pt x="153803" y="46646"/>
                      <a:pt x="155368" y="48212"/>
                      <a:pt x="155368" y="50104"/>
                    </a:cubicBezTo>
                    <a:lnTo>
                      <a:pt x="155368" y="77603"/>
                    </a:lnTo>
                    <a:cubicBezTo>
                      <a:pt x="155368" y="79495"/>
                      <a:pt x="153803" y="81060"/>
                      <a:pt x="151911" y="81060"/>
                    </a:cubicBezTo>
                    <a:lnTo>
                      <a:pt x="141211" y="81060"/>
                    </a:lnTo>
                    <a:lnTo>
                      <a:pt x="141211" y="46646"/>
                    </a:lnTo>
                    <a:close/>
                    <a:moveTo>
                      <a:pt x="104384" y="73101"/>
                    </a:moveTo>
                    <a:cubicBezTo>
                      <a:pt x="105362" y="73101"/>
                      <a:pt x="106308" y="73460"/>
                      <a:pt x="106993" y="74178"/>
                    </a:cubicBezTo>
                    <a:lnTo>
                      <a:pt x="110386" y="77537"/>
                    </a:lnTo>
                    <a:cubicBezTo>
                      <a:pt x="112212" y="79397"/>
                      <a:pt x="114691" y="80408"/>
                      <a:pt x="117301" y="80408"/>
                    </a:cubicBezTo>
                    <a:lnTo>
                      <a:pt x="135111" y="80408"/>
                    </a:lnTo>
                    <a:lnTo>
                      <a:pt x="135111" y="84127"/>
                    </a:lnTo>
                    <a:cubicBezTo>
                      <a:pt x="135111" y="101056"/>
                      <a:pt x="121313" y="114822"/>
                      <a:pt x="104384" y="114822"/>
                    </a:cubicBezTo>
                    <a:cubicBezTo>
                      <a:pt x="87454" y="114822"/>
                      <a:pt x="73656" y="101056"/>
                      <a:pt x="73656" y="84127"/>
                    </a:cubicBezTo>
                    <a:lnTo>
                      <a:pt x="73656" y="80408"/>
                    </a:lnTo>
                    <a:lnTo>
                      <a:pt x="91466" y="80408"/>
                    </a:lnTo>
                    <a:cubicBezTo>
                      <a:pt x="94076" y="80408"/>
                      <a:pt x="96522" y="79397"/>
                      <a:pt x="98382" y="77537"/>
                    </a:cubicBezTo>
                    <a:lnTo>
                      <a:pt x="101774" y="74178"/>
                    </a:lnTo>
                    <a:cubicBezTo>
                      <a:pt x="102459" y="73460"/>
                      <a:pt x="103405" y="73101"/>
                      <a:pt x="104384" y="73101"/>
                    </a:cubicBezTo>
                    <a:close/>
                    <a:moveTo>
                      <a:pt x="114822" y="119454"/>
                    </a:moveTo>
                    <a:lnTo>
                      <a:pt x="114822" y="124641"/>
                    </a:lnTo>
                    <a:cubicBezTo>
                      <a:pt x="114822" y="130414"/>
                      <a:pt x="110157" y="135111"/>
                      <a:pt x="104384" y="135111"/>
                    </a:cubicBezTo>
                    <a:cubicBezTo>
                      <a:pt x="98610" y="135111"/>
                      <a:pt x="93945" y="130414"/>
                      <a:pt x="93945" y="124641"/>
                    </a:cubicBezTo>
                    <a:lnTo>
                      <a:pt x="93945" y="119454"/>
                    </a:lnTo>
                    <a:cubicBezTo>
                      <a:pt x="97240" y="120433"/>
                      <a:pt x="100763" y="120954"/>
                      <a:pt x="104384" y="120954"/>
                    </a:cubicBezTo>
                    <a:cubicBezTo>
                      <a:pt x="108004" y="120954"/>
                      <a:pt x="111527" y="120433"/>
                      <a:pt x="114822" y="119454"/>
                    </a:cubicBezTo>
                    <a:close/>
                    <a:moveTo>
                      <a:pt x="50332" y="154716"/>
                    </a:moveTo>
                    <a:cubicBezTo>
                      <a:pt x="52388" y="154716"/>
                      <a:pt x="54051" y="156380"/>
                      <a:pt x="54051" y="158435"/>
                    </a:cubicBezTo>
                    <a:lnTo>
                      <a:pt x="54051" y="162121"/>
                    </a:lnTo>
                    <a:lnTo>
                      <a:pt x="33142" y="162121"/>
                    </a:lnTo>
                    <a:lnTo>
                      <a:pt x="33142" y="158435"/>
                    </a:lnTo>
                    <a:cubicBezTo>
                      <a:pt x="33142" y="156380"/>
                      <a:pt x="34805" y="154716"/>
                      <a:pt x="36828" y="154716"/>
                    </a:cubicBezTo>
                    <a:close/>
                    <a:moveTo>
                      <a:pt x="138145" y="127707"/>
                    </a:moveTo>
                    <a:cubicBezTo>
                      <a:pt x="150345" y="127707"/>
                      <a:pt x="160424" y="136840"/>
                      <a:pt x="161925" y="148616"/>
                    </a:cubicBezTo>
                    <a:lnTo>
                      <a:pt x="158435" y="148616"/>
                    </a:lnTo>
                    <a:cubicBezTo>
                      <a:pt x="153020" y="148616"/>
                      <a:pt x="148616" y="153020"/>
                      <a:pt x="148616" y="158435"/>
                    </a:cubicBezTo>
                    <a:lnTo>
                      <a:pt x="148616" y="162121"/>
                    </a:lnTo>
                    <a:lnTo>
                      <a:pt x="107450" y="162121"/>
                    </a:lnTo>
                    <a:lnTo>
                      <a:pt x="107450" y="161795"/>
                    </a:lnTo>
                    <a:cubicBezTo>
                      <a:pt x="107450" y="160098"/>
                      <a:pt x="106080" y="158728"/>
                      <a:pt x="104384" y="158728"/>
                    </a:cubicBezTo>
                    <a:cubicBezTo>
                      <a:pt x="102687" y="158728"/>
                      <a:pt x="101317" y="160098"/>
                      <a:pt x="101317" y="161795"/>
                    </a:cubicBezTo>
                    <a:lnTo>
                      <a:pt x="101317" y="162121"/>
                    </a:lnTo>
                    <a:lnTo>
                      <a:pt x="93945" y="162121"/>
                    </a:lnTo>
                    <a:lnTo>
                      <a:pt x="93945" y="161795"/>
                    </a:lnTo>
                    <a:cubicBezTo>
                      <a:pt x="93945" y="160098"/>
                      <a:pt x="92575" y="158728"/>
                      <a:pt x="90879" y="158728"/>
                    </a:cubicBezTo>
                    <a:cubicBezTo>
                      <a:pt x="89183" y="158728"/>
                      <a:pt x="87813" y="160098"/>
                      <a:pt x="87813" y="161795"/>
                    </a:cubicBezTo>
                    <a:lnTo>
                      <a:pt x="87813" y="162121"/>
                    </a:lnTo>
                    <a:lnTo>
                      <a:pt x="60151" y="162121"/>
                    </a:lnTo>
                    <a:lnTo>
                      <a:pt x="60151" y="158435"/>
                    </a:lnTo>
                    <a:cubicBezTo>
                      <a:pt x="60151" y="153020"/>
                      <a:pt x="55747" y="148616"/>
                      <a:pt x="50332" y="148616"/>
                    </a:cubicBezTo>
                    <a:lnTo>
                      <a:pt x="46842" y="148616"/>
                    </a:lnTo>
                    <a:cubicBezTo>
                      <a:pt x="48343" y="136840"/>
                      <a:pt x="58422" y="127707"/>
                      <a:pt x="70622" y="127707"/>
                    </a:cubicBezTo>
                    <a:lnTo>
                      <a:pt x="88106" y="127707"/>
                    </a:lnTo>
                    <a:cubicBezTo>
                      <a:pt x="89542" y="135372"/>
                      <a:pt x="96294" y="141211"/>
                      <a:pt x="104384" y="141211"/>
                    </a:cubicBezTo>
                    <a:cubicBezTo>
                      <a:pt x="112473" y="141211"/>
                      <a:pt x="119226" y="135372"/>
                      <a:pt x="120661" y="127707"/>
                    </a:cubicBezTo>
                    <a:close/>
                    <a:moveTo>
                      <a:pt x="171939" y="154716"/>
                    </a:moveTo>
                    <a:cubicBezTo>
                      <a:pt x="173962" y="154716"/>
                      <a:pt x="175625" y="156380"/>
                      <a:pt x="175625" y="158435"/>
                    </a:cubicBezTo>
                    <a:lnTo>
                      <a:pt x="175625" y="162121"/>
                    </a:lnTo>
                    <a:lnTo>
                      <a:pt x="154716" y="162121"/>
                    </a:lnTo>
                    <a:lnTo>
                      <a:pt x="154716" y="158435"/>
                    </a:lnTo>
                    <a:cubicBezTo>
                      <a:pt x="154716" y="156380"/>
                      <a:pt x="156380" y="154716"/>
                      <a:pt x="158435" y="154716"/>
                    </a:cubicBezTo>
                    <a:close/>
                    <a:moveTo>
                      <a:pt x="74308" y="168221"/>
                    </a:moveTo>
                    <a:lnTo>
                      <a:pt x="74308" y="189130"/>
                    </a:lnTo>
                    <a:lnTo>
                      <a:pt x="66479" y="189130"/>
                    </a:lnTo>
                    <a:cubicBezTo>
                      <a:pt x="65272" y="185248"/>
                      <a:pt x="61619" y="182378"/>
                      <a:pt x="57313" y="182378"/>
                    </a:cubicBezTo>
                    <a:lnTo>
                      <a:pt x="56856" y="182378"/>
                    </a:lnTo>
                    <a:cubicBezTo>
                      <a:pt x="52583" y="182378"/>
                      <a:pt x="48930" y="185248"/>
                      <a:pt x="47723" y="189130"/>
                    </a:cubicBezTo>
                    <a:lnTo>
                      <a:pt x="19637" y="189130"/>
                    </a:lnTo>
                    <a:lnTo>
                      <a:pt x="19637" y="171939"/>
                    </a:lnTo>
                    <a:cubicBezTo>
                      <a:pt x="19637" y="169884"/>
                      <a:pt x="21268" y="168221"/>
                      <a:pt x="23323" y="168221"/>
                    </a:cubicBezTo>
                    <a:close/>
                    <a:moveTo>
                      <a:pt x="128359" y="168221"/>
                    </a:moveTo>
                    <a:lnTo>
                      <a:pt x="128359" y="189130"/>
                    </a:lnTo>
                    <a:lnTo>
                      <a:pt x="80408" y="189130"/>
                    </a:lnTo>
                    <a:lnTo>
                      <a:pt x="80408" y="168221"/>
                    </a:lnTo>
                    <a:close/>
                    <a:moveTo>
                      <a:pt x="185444" y="168221"/>
                    </a:moveTo>
                    <a:cubicBezTo>
                      <a:pt x="187466" y="168221"/>
                      <a:pt x="189130" y="169884"/>
                      <a:pt x="189130" y="171939"/>
                    </a:cubicBezTo>
                    <a:lnTo>
                      <a:pt x="189130" y="189130"/>
                    </a:lnTo>
                    <a:lnTo>
                      <a:pt x="134459" y="189130"/>
                    </a:lnTo>
                    <a:lnTo>
                      <a:pt x="134459" y="168221"/>
                    </a:lnTo>
                    <a:close/>
                    <a:moveTo>
                      <a:pt x="57313" y="188510"/>
                    </a:moveTo>
                    <a:cubicBezTo>
                      <a:pt x="59238" y="188510"/>
                      <a:pt x="60803" y="190043"/>
                      <a:pt x="60803" y="191968"/>
                    </a:cubicBezTo>
                    <a:lnTo>
                      <a:pt x="60803" y="202667"/>
                    </a:lnTo>
                    <a:lnTo>
                      <a:pt x="53399" y="202667"/>
                    </a:lnTo>
                    <a:lnTo>
                      <a:pt x="53399" y="191968"/>
                    </a:lnTo>
                    <a:cubicBezTo>
                      <a:pt x="53399" y="190043"/>
                      <a:pt x="54964" y="188510"/>
                      <a:pt x="56856" y="188510"/>
                    </a:cubicBezTo>
                    <a:close/>
                    <a:moveTo>
                      <a:pt x="202341" y="195263"/>
                    </a:moveTo>
                    <a:cubicBezTo>
                      <a:pt x="202504" y="195263"/>
                      <a:pt x="202635" y="195393"/>
                      <a:pt x="202635" y="195589"/>
                    </a:cubicBezTo>
                    <a:lnTo>
                      <a:pt x="202635" y="202341"/>
                    </a:lnTo>
                    <a:cubicBezTo>
                      <a:pt x="202635" y="202504"/>
                      <a:pt x="202504" y="202667"/>
                      <a:pt x="202341" y="202667"/>
                    </a:cubicBezTo>
                    <a:lnTo>
                      <a:pt x="66903" y="202667"/>
                    </a:lnTo>
                    <a:lnTo>
                      <a:pt x="66903" y="195263"/>
                    </a:lnTo>
                    <a:close/>
                    <a:moveTo>
                      <a:pt x="90879" y="0"/>
                    </a:moveTo>
                    <a:cubicBezTo>
                      <a:pt x="83833" y="0"/>
                      <a:pt x="77016" y="1990"/>
                      <a:pt x="71111" y="5741"/>
                    </a:cubicBezTo>
                    <a:cubicBezTo>
                      <a:pt x="69676" y="6654"/>
                      <a:pt x="69285" y="8546"/>
                      <a:pt x="70165" y="9949"/>
                    </a:cubicBezTo>
                    <a:cubicBezTo>
                      <a:pt x="70753" y="10872"/>
                      <a:pt x="71744" y="11377"/>
                      <a:pt x="72759" y="11377"/>
                    </a:cubicBezTo>
                    <a:cubicBezTo>
                      <a:pt x="73323" y="11377"/>
                      <a:pt x="73894" y="11221"/>
                      <a:pt x="74406" y="10895"/>
                    </a:cubicBezTo>
                    <a:cubicBezTo>
                      <a:pt x="79332" y="7764"/>
                      <a:pt x="85007" y="6133"/>
                      <a:pt x="90879" y="6133"/>
                    </a:cubicBezTo>
                    <a:lnTo>
                      <a:pt x="117888" y="6133"/>
                    </a:lnTo>
                    <a:cubicBezTo>
                      <a:pt x="134818" y="6133"/>
                      <a:pt x="148616" y="19898"/>
                      <a:pt x="148616" y="36828"/>
                    </a:cubicBezTo>
                    <a:lnTo>
                      <a:pt x="148616" y="40546"/>
                    </a:lnTo>
                    <a:lnTo>
                      <a:pt x="141211" y="40546"/>
                    </a:lnTo>
                    <a:lnTo>
                      <a:pt x="141211" y="36828"/>
                    </a:lnTo>
                    <a:cubicBezTo>
                      <a:pt x="141211" y="23976"/>
                      <a:pt x="130740" y="13505"/>
                      <a:pt x="117888" y="13505"/>
                    </a:cubicBezTo>
                    <a:lnTo>
                      <a:pt x="90879" y="13505"/>
                    </a:lnTo>
                    <a:cubicBezTo>
                      <a:pt x="78027" y="13505"/>
                      <a:pt x="67556" y="23976"/>
                      <a:pt x="67556" y="36828"/>
                    </a:cubicBezTo>
                    <a:lnTo>
                      <a:pt x="67556" y="40546"/>
                    </a:lnTo>
                    <a:lnTo>
                      <a:pt x="60151" y="40546"/>
                    </a:lnTo>
                    <a:lnTo>
                      <a:pt x="60151" y="36828"/>
                    </a:lnTo>
                    <a:cubicBezTo>
                      <a:pt x="60151" y="30141"/>
                      <a:pt x="62271" y="23813"/>
                      <a:pt x="66251" y="18463"/>
                    </a:cubicBezTo>
                    <a:cubicBezTo>
                      <a:pt x="67262" y="17125"/>
                      <a:pt x="66969" y="15201"/>
                      <a:pt x="65631" y="14190"/>
                    </a:cubicBezTo>
                    <a:cubicBezTo>
                      <a:pt x="65078" y="13781"/>
                      <a:pt x="64440" y="13586"/>
                      <a:pt x="63809" y="13586"/>
                    </a:cubicBezTo>
                    <a:cubicBezTo>
                      <a:pt x="62877" y="13586"/>
                      <a:pt x="61961" y="14012"/>
                      <a:pt x="61358" y="14809"/>
                    </a:cubicBezTo>
                    <a:cubicBezTo>
                      <a:pt x="57183" y="20387"/>
                      <a:pt x="54736" y="26879"/>
                      <a:pt x="54149" y="33762"/>
                    </a:cubicBezTo>
                    <a:lnTo>
                      <a:pt x="36828" y="33762"/>
                    </a:lnTo>
                    <a:cubicBezTo>
                      <a:pt x="31413" y="33762"/>
                      <a:pt x="27009" y="38165"/>
                      <a:pt x="27009" y="43580"/>
                    </a:cubicBezTo>
                    <a:cubicBezTo>
                      <a:pt x="27009" y="48995"/>
                      <a:pt x="31413" y="53399"/>
                      <a:pt x="36828" y="53399"/>
                    </a:cubicBezTo>
                    <a:lnTo>
                      <a:pt x="47299" y="53399"/>
                    </a:lnTo>
                    <a:lnTo>
                      <a:pt x="47299" y="77603"/>
                    </a:lnTo>
                    <a:cubicBezTo>
                      <a:pt x="47299" y="82887"/>
                      <a:pt x="51572" y="87193"/>
                      <a:pt x="56856" y="87193"/>
                    </a:cubicBezTo>
                    <a:lnTo>
                      <a:pt x="67686" y="87193"/>
                    </a:lnTo>
                    <a:cubicBezTo>
                      <a:pt x="68763" y="100241"/>
                      <a:pt x="76657" y="111364"/>
                      <a:pt x="87813" y="117007"/>
                    </a:cubicBezTo>
                    <a:lnTo>
                      <a:pt x="87813" y="121574"/>
                    </a:lnTo>
                    <a:lnTo>
                      <a:pt x="70622" y="121574"/>
                    </a:lnTo>
                    <a:cubicBezTo>
                      <a:pt x="55062" y="121574"/>
                      <a:pt x="42210" y="133448"/>
                      <a:pt x="40677" y="148616"/>
                    </a:cubicBezTo>
                    <a:lnTo>
                      <a:pt x="36828" y="148616"/>
                    </a:lnTo>
                    <a:cubicBezTo>
                      <a:pt x="31413" y="148616"/>
                      <a:pt x="27009" y="153020"/>
                      <a:pt x="27009" y="158435"/>
                    </a:cubicBezTo>
                    <a:lnTo>
                      <a:pt x="27009" y="162121"/>
                    </a:lnTo>
                    <a:lnTo>
                      <a:pt x="23323" y="162121"/>
                    </a:lnTo>
                    <a:cubicBezTo>
                      <a:pt x="17908" y="162121"/>
                      <a:pt x="13505" y="166524"/>
                      <a:pt x="13505" y="171939"/>
                    </a:cubicBezTo>
                    <a:lnTo>
                      <a:pt x="13505" y="189130"/>
                    </a:lnTo>
                    <a:lnTo>
                      <a:pt x="6426" y="189130"/>
                    </a:lnTo>
                    <a:cubicBezTo>
                      <a:pt x="2903" y="189130"/>
                      <a:pt x="0" y="192033"/>
                      <a:pt x="0" y="195589"/>
                    </a:cubicBezTo>
                    <a:lnTo>
                      <a:pt x="0" y="202341"/>
                    </a:lnTo>
                    <a:cubicBezTo>
                      <a:pt x="0" y="205897"/>
                      <a:pt x="2903" y="208767"/>
                      <a:pt x="6426" y="208767"/>
                    </a:cubicBezTo>
                    <a:lnTo>
                      <a:pt x="23976" y="208767"/>
                    </a:lnTo>
                    <a:cubicBezTo>
                      <a:pt x="25639" y="208767"/>
                      <a:pt x="27009" y="207397"/>
                      <a:pt x="27009" y="205701"/>
                    </a:cubicBezTo>
                    <a:cubicBezTo>
                      <a:pt x="27009" y="204005"/>
                      <a:pt x="25639" y="202667"/>
                      <a:pt x="23976" y="202667"/>
                    </a:cubicBezTo>
                    <a:lnTo>
                      <a:pt x="6426" y="202667"/>
                    </a:lnTo>
                    <a:cubicBezTo>
                      <a:pt x="6263" y="202667"/>
                      <a:pt x="6100" y="202504"/>
                      <a:pt x="6100" y="202341"/>
                    </a:cubicBezTo>
                    <a:lnTo>
                      <a:pt x="6100" y="195589"/>
                    </a:lnTo>
                    <a:cubicBezTo>
                      <a:pt x="6100" y="195393"/>
                      <a:pt x="6263" y="195263"/>
                      <a:pt x="6426" y="195263"/>
                    </a:cubicBezTo>
                    <a:lnTo>
                      <a:pt x="47299" y="195263"/>
                    </a:lnTo>
                    <a:lnTo>
                      <a:pt x="47299" y="202667"/>
                    </a:lnTo>
                    <a:lnTo>
                      <a:pt x="36208" y="202667"/>
                    </a:lnTo>
                    <a:cubicBezTo>
                      <a:pt x="34512" y="202667"/>
                      <a:pt x="33142" y="204005"/>
                      <a:pt x="33142" y="205701"/>
                    </a:cubicBezTo>
                    <a:cubicBezTo>
                      <a:pt x="33142" y="207397"/>
                      <a:pt x="34512" y="208767"/>
                      <a:pt x="36208" y="208767"/>
                    </a:cubicBezTo>
                    <a:lnTo>
                      <a:pt x="202341" y="208767"/>
                    </a:lnTo>
                    <a:cubicBezTo>
                      <a:pt x="205897" y="208767"/>
                      <a:pt x="208767" y="205897"/>
                      <a:pt x="208767" y="202341"/>
                    </a:cubicBezTo>
                    <a:lnTo>
                      <a:pt x="208767" y="195589"/>
                    </a:lnTo>
                    <a:cubicBezTo>
                      <a:pt x="208767" y="192033"/>
                      <a:pt x="205897" y="189130"/>
                      <a:pt x="202341" y="189130"/>
                    </a:cubicBezTo>
                    <a:lnTo>
                      <a:pt x="195263" y="189130"/>
                    </a:lnTo>
                    <a:lnTo>
                      <a:pt x="195263" y="171939"/>
                    </a:lnTo>
                    <a:cubicBezTo>
                      <a:pt x="195263" y="166524"/>
                      <a:pt x="190859" y="162121"/>
                      <a:pt x="185444" y="162121"/>
                    </a:cubicBezTo>
                    <a:lnTo>
                      <a:pt x="181758" y="162121"/>
                    </a:lnTo>
                    <a:lnTo>
                      <a:pt x="181758" y="158435"/>
                    </a:lnTo>
                    <a:cubicBezTo>
                      <a:pt x="181758" y="153020"/>
                      <a:pt x="177354" y="148616"/>
                      <a:pt x="171939" y="148616"/>
                    </a:cubicBezTo>
                    <a:lnTo>
                      <a:pt x="168090" y="148616"/>
                    </a:lnTo>
                    <a:cubicBezTo>
                      <a:pt x="166557" y="133448"/>
                      <a:pt x="153705" y="121607"/>
                      <a:pt x="138145" y="121607"/>
                    </a:cubicBezTo>
                    <a:lnTo>
                      <a:pt x="120954" y="121607"/>
                    </a:lnTo>
                    <a:lnTo>
                      <a:pt x="120954" y="117007"/>
                    </a:lnTo>
                    <a:cubicBezTo>
                      <a:pt x="132110" y="111364"/>
                      <a:pt x="140004" y="100241"/>
                      <a:pt x="141081" y="87193"/>
                    </a:cubicBezTo>
                    <a:lnTo>
                      <a:pt x="151911" y="87193"/>
                    </a:lnTo>
                    <a:cubicBezTo>
                      <a:pt x="157195" y="87193"/>
                      <a:pt x="161468" y="82887"/>
                      <a:pt x="161468" y="77603"/>
                    </a:cubicBezTo>
                    <a:lnTo>
                      <a:pt x="161468" y="50104"/>
                    </a:lnTo>
                    <a:cubicBezTo>
                      <a:pt x="161468" y="45798"/>
                      <a:pt x="158630" y="42177"/>
                      <a:pt x="154716" y="40971"/>
                    </a:cubicBezTo>
                    <a:lnTo>
                      <a:pt x="154716" y="36828"/>
                    </a:lnTo>
                    <a:cubicBezTo>
                      <a:pt x="154716" y="16538"/>
                      <a:pt x="138210" y="0"/>
                      <a:pt x="1178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97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  <p:bldP spid="307" grpId="0"/>
      <p:bldP spid="308" grpId="0"/>
      <p:bldP spid="309" grpId="0"/>
      <p:bldP spid="3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8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Health</a:t>
            </a:r>
            <a:endParaRPr/>
          </a:p>
        </p:txBody>
      </p:sp>
      <p:sp>
        <p:nvSpPr>
          <p:cNvPr id="1225" name="Google Shape;1225;p38"/>
          <p:cNvSpPr txBox="1">
            <a:spLocks noGrp="1"/>
          </p:cNvSpPr>
          <p:nvPr>
            <p:ph type="title"/>
          </p:nvPr>
        </p:nvSpPr>
        <p:spPr>
          <a:xfrm>
            <a:off x="457200" y="15251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0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26" name="Google Shape;1226;p38"/>
          <p:cNvSpPr txBox="1">
            <a:spLocks noGrp="1"/>
          </p:cNvSpPr>
          <p:nvPr>
            <p:ph type="title"/>
          </p:nvPr>
        </p:nvSpPr>
        <p:spPr>
          <a:xfrm>
            <a:off x="457200" y="20409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0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27" name="Google Shape;1227;p38"/>
          <p:cNvSpPr txBox="1">
            <a:spLocks noGrp="1"/>
          </p:cNvSpPr>
          <p:nvPr>
            <p:ph type="title"/>
          </p:nvPr>
        </p:nvSpPr>
        <p:spPr>
          <a:xfrm>
            <a:off x="457200" y="255670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0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28" name="Google Shape;1228;p38"/>
          <p:cNvSpPr txBox="1">
            <a:spLocks noGrp="1"/>
          </p:cNvSpPr>
          <p:nvPr>
            <p:ph type="title"/>
          </p:nvPr>
        </p:nvSpPr>
        <p:spPr>
          <a:xfrm>
            <a:off x="457200" y="30603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0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29" name="Google Shape;1229;p38"/>
          <p:cNvSpPr txBox="1">
            <a:spLocks noGrp="1"/>
          </p:cNvSpPr>
          <p:nvPr>
            <p:ph type="title"/>
          </p:nvPr>
        </p:nvSpPr>
        <p:spPr>
          <a:xfrm>
            <a:off x="457200" y="35639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0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30" name="Google Shape;1230;p38"/>
          <p:cNvSpPr/>
          <p:nvPr/>
        </p:nvSpPr>
        <p:spPr>
          <a:xfrm>
            <a:off x="1285900" y="4169000"/>
            <a:ext cx="403500" cy="403500"/>
          </a:xfrm>
          <a:prstGeom prst="ellipse">
            <a:avLst/>
          </a:prstGeom>
          <a:solidFill>
            <a:srgbClr val="F7BE16">
              <a:alpha val="70670"/>
            </a:srgbClr>
          </a:solidFill>
          <a:ln w="28575" cap="flat" cmpd="sng">
            <a:solidFill>
              <a:srgbClr val="FCBD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8"/>
          <p:cNvSpPr txBox="1">
            <a:spLocks noGrp="1"/>
          </p:cNvSpPr>
          <p:nvPr>
            <p:ph type="title"/>
          </p:nvPr>
        </p:nvSpPr>
        <p:spPr>
          <a:xfrm>
            <a:off x="1831500" y="3973850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Covid 19 Cases (MY)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32" name="Google Shape;1232;p38"/>
          <p:cNvSpPr txBox="1">
            <a:spLocks noGrp="1"/>
          </p:cNvSpPr>
          <p:nvPr>
            <p:ph type="title"/>
          </p:nvPr>
        </p:nvSpPr>
        <p:spPr>
          <a:xfrm>
            <a:off x="1831500" y="4348850"/>
            <a:ext cx="22389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*Not accurate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38"/>
          <p:cNvSpPr/>
          <p:nvPr/>
        </p:nvSpPr>
        <p:spPr>
          <a:xfrm>
            <a:off x="5265475" y="4169000"/>
            <a:ext cx="403500" cy="403500"/>
          </a:xfrm>
          <a:prstGeom prst="ellipse">
            <a:avLst/>
          </a:prstGeom>
          <a:solidFill>
            <a:srgbClr val="00818A">
              <a:alpha val="21230"/>
            </a:srgbClr>
          </a:solidFill>
          <a:ln w="2857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8"/>
          <p:cNvSpPr txBox="1">
            <a:spLocks noGrp="1"/>
          </p:cNvSpPr>
          <p:nvPr>
            <p:ph type="title"/>
          </p:nvPr>
        </p:nvSpPr>
        <p:spPr>
          <a:xfrm>
            <a:off x="5811075" y="3973850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Covid 19 Cases (SG)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35" name="Google Shape;1235;p38"/>
          <p:cNvSpPr txBox="1">
            <a:spLocks noGrp="1"/>
          </p:cNvSpPr>
          <p:nvPr>
            <p:ph type="title"/>
          </p:nvPr>
        </p:nvSpPr>
        <p:spPr>
          <a:xfrm>
            <a:off x="5811075" y="4348850"/>
            <a:ext cx="22389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*Definitely not accurate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36" name="Google Shape;1236;p38"/>
          <p:cNvGrpSpPr/>
          <p:nvPr/>
        </p:nvGrpSpPr>
        <p:grpSpPr>
          <a:xfrm>
            <a:off x="970800" y="1673575"/>
            <a:ext cx="7716075" cy="2047668"/>
            <a:chOff x="970800" y="1673575"/>
            <a:chExt cx="7716075" cy="2047668"/>
          </a:xfrm>
        </p:grpSpPr>
        <p:cxnSp>
          <p:nvCxnSpPr>
            <p:cNvPr id="1237" name="Google Shape;1237;p38"/>
            <p:cNvCxnSpPr/>
            <p:nvPr/>
          </p:nvCxnSpPr>
          <p:spPr>
            <a:xfrm>
              <a:off x="970800" y="2190323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8" name="Google Shape;1238;p38"/>
            <p:cNvCxnSpPr/>
            <p:nvPr/>
          </p:nvCxnSpPr>
          <p:spPr>
            <a:xfrm>
              <a:off x="970800" y="2700021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9" name="Google Shape;1239;p38"/>
            <p:cNvCxnSpPr/>
            <p:nvPr/>
          </p:nvCxnSpPr>
          <p:spPr>
            <a:xfrm>
              <a:off x="970800" y="3209719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0" name="Google Shape;1240;p38"/>
            <p:cNvCxnSpPr/>
            <p:nvPr/>
          </p:nvCxnSpPr>
          <p:spPr>
            <a:xfrm>
              <a:off x="2899798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1" name="Google Shape;1241;p38"/>
            <p:cNvCxnSpPr/>
            <p:nvPr/>
          </p:nvCxnSpPr>
          <p:spPr>
            <a:xfrm>
              <a:off x="4828785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2" name="Google Shape;1242;p38"/>
            <p:cNvCxnSpPr/>
            <p:nvPr/>
          </p:nvCxnSpPr>
          <p:spPr>
            <a:xfrm>
              <a:off x="6757772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43" name="Google Shape;1243;p38"/>
            <p:cNvSpPr/>
            <p:nvPr/>
          </p:nvSpPr>
          <p:spPr>
            <a:xfrm>
              <a:off x="970875" y="1673575"/>
              <a:ext cx="7716000" cy="20361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38"/>
          <p:cNvSpPr/>
          <p:nvPr/>
        </p:nvSpPr>
        <p:spPr>
          <a:xfrm flipH="1">
            <a:off x="970800" y="1717000"/>
            <a:ext cx="7715761" cy="2004214"/>
          </a:xfrm>
          <a:custGeom>
            <a:avLst/>
            <a:gdLst/>
            <a:ahLst/>
            <a:cxnLst/>
            <a:rect l="l" t="t" r="r" b="b"/>
            <a:pathLst>
              <a:path w="285716" h="74826" extrusionOk="0">
                <a:moveTo>
                  <a:pt x="178220" y="0"/>
                </a:moveTo>
                <a:cubicBezTo>
                  <a:pt x="175181" y="0"/>
                  <a:pt x="171987" y="1901"/>
                  <a:pt x="168859" y="6533"/>
                </a:cubicBezTo>
                <a:cubicBezTo>
                  <a:pt x="166693" y="9970"/>
                  <a:pt x="165422" y="14267"/>
                  <a:pt x="163703" y="18116"/>
                </a:cubicBezTo>
                <a:cubicBezTo>
                  <a:pt x="161125" y="25437"/>
                  <a:pt x="157688" y="32311"/>
                  <a:pt x="154251" y="38738"/>
                </a:cubicBezTo>
                <a:cubicBezTo>
                  <a:pt x="150948" y="44722"/>
                  <a:pt x="146611" y="49456"/>
                  <a:pt x="141089" y="49456"/>
                </a:cubicBezTo>
                <a:cubicBezTo>
                  <a:pt x="138683" y="49456"/>
                  <a:pt x="136051" y="48557"/>
                  <a:pt x="133183" y="46471"/>
                </a:cubicBezTo>
                <a:cubicBezTo>
                  <a:pt x="127615" y="42621"/>
                  <a:pt x="123319" y="37466"/>
                  <a:pt x="119022" y="32311"/>
                </a:cubicBezTo>
                <a:cubicBezTo>
                  <a:pt x="115585" y="28014"/>
                  <a:pt x="111702" y="21141"/>
                  <a:pt x="105275" y="21141"/>
                </a:cubicBezTo>
                <a:cubicBezTo>
                  <a:pt x="97954" y="21553"/>
                  <a:pt x="91939" y="32723"/>
                  <a:pt x="87230" y="37466"/>
                </a:cubicBezTo>
                <a:cubicBezTo>
                  <a:pt x="81216" y="43481"/>
                  <a:pt x="73483" y="48189"/>
                  <a:pt x="64890" y="49049"/>
                </a:cubicBezTo>
                <a:cubicBezTo>
                  <a:pt x="63833" y="49181"/>
                  <a:pt x="62807" y="49242"/>
                  <a:pt x="61804" y="49242"/>
                </a:cubicBezTo>
                <a:cubicBezTo>
                  <a:pt x="56284" y="49242"/>
                  <a:pt x="51489" y="47381"/>
                  <a:pt x="46399" y="45199"/>
                </a:cubicBezTo>
                <a:cubicBezTo>
                  <a:pt x="42527" y="43263"/>
                  <a:pt x="38907" y="41560"/>
                  <a:pt x="34971" y="41560"/>
                </a:cubicBezTo>
                <a:cubicBezTo>
                  <a:pt x="33667" y="41560"/>
                  <a:pt x="32327" y="41747"/>
                  <a:pt x="30933" y="42175"/>
                </a:cubicBezTo>
                <a:cubicBezTo>
                  <a:pt x="24059" y="43893"/>
                  <a:pt x="18491" y="48636"/>
                  <a:pt x="12029" y="51214"/>
                </a:cubicBezTo>
                <a:cubicBezTo>
                  <a:pt x="10758" y="52073"/>
                  <a:pt x="0" y="54651"/>
                  <a:pt x="0" y="56369"/>
                </a:cubicBezTo>
                <a:lnTo>
                  <a:pt x="0" y="74826"/>
                </a:lnTo>
                <a:lnTo>
                  <a:pt x="285716" y="74826"/>
                </a:lnTo>
                <a:lnTo>
                  <a:pt x="285716" y="49495"/>
                </a:lnTo>
                <a:cubicBezTo>
                  <a:pt x="284488" y="49874"/>
                  <a:pt x="283256" y="50049"/>
                  <a:pt x="282027" y="50049"/>
                </a:cubicBezTo>
                <a:cubicBezTo>
                  <a:pt x="270769" y="50049"/>
                  <a:pt x="259759" y="35358"/>
                  <a:pt x="254336" y="28014"/>
                </a:cubicBezTo>
                <a:cubicBezTo>
                  <a:pt x="250970" y="23715"/>
                  <a:pt x="246938" y="20066"/>
                  <a:pt x="242237" y="20066"/>
                </a:cubicBezTo>
                <a:cubicBezTo>
                  <a:pt x="240362" y="20066"/>
                  <a:pt x="238380" y="20647"/>
                  <a:pt x="236292" y="22000"/>
                </a:cubicBezTo>
                <a:cubicBezTo>
                  <a:pt x="229122" y="26646"/>
                  <a:pt x="220157" y="39094"/>
                  <a:pt x="210156" y="39094"/>
                </a:cubicBezTo>
                <a:cubicBezTo>
                  <a:pt x="208172" y="39094"/>
                  <a:pt x="206147" y="38604"/>
                  <a:pt x="204088" y="37466"/>
                </a:cubicBezTo>
                <a:cubicBezTo>
                  <a:pt x="195048" y="32723"/>
                  <a:pt x="195048" y="18975"/>
                  <a:pt x="190752" y="11242"/>
                </a:cubicBezTo>
                <a:cubicBezTo>
                  <a:pt x="187576" y="4891"/>
                  <a:pt x="183097" y="0"/>
                  <a:pt x="178220" y="0"/>
                </a:cubicBezTo>
                <a:close/>
              </a:path>
            </a:pathLst>
          </a:custGeom>
          <a:solidFill>
            <a:srgbClr val="F7BE16">
              <a:alpha val="70670"/>
            </a:srgbClr>
          </a:solidFill>
          <a:ln w="28575" cap="flat" cmpd="sng">
            <a:solidFill>
              <a:srgbClr val="FCBD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45;p38">
            <a:extLst>
              <a:ext uri="{FF2B5EF4-FFF2-40B4-BE49-F238E27FC236}">
                <a16:creationId xmlns:a16="http://schemas.microsoft.com/office/drawing/2014/main" id="{ECFBC6F6-8B73-17CD-F632-7A947EEB2A6D}"/>
              </a:ext>
            </a:extLst>
          </p:cNvPr>
          <p:cNvSpPr/>
          <p:nvPr/>
        </p:nvSpPr>
        <p:spPr>
          <a:xfrm>
            <a:off x="970800" y="1717093"/>
            <a:ext cx="7715761" cy="2004214"/>
          </a:xfrm>
          <a:custGeom>
            <a:avLst/>
            <a:gdLst/>
            <a:ahLst/>
            <a:cxnLst/>
            <a:rect l="l" t="t" r="r" b="b"/>
            <a:pathLst>
              <a:path w="285716" h="74826" extrusionOk="0">
                <a:moveTo>
                  <a:pt x="178220" y="0"/>
                </a:moveTo>
                <a:cubicBezTo>
                  <a:pt x="175181" y="0"/>
                  <a:pt x="171987" y="1901"/>
                  <a:pt x="168859" y="6533"/>
                </a:cubicBezTo>
                <a:cubicBezTo>
                  <a:pt x="166693" y="9970"/>
                  <a:pt x="165422" y="14267"/>
                  <a:pt x="163703" y="18116"/>
                </a:cubicBezTo>
                <a:cubicBezTo>
                  <a:pt x="161125" y="25437"/>
                  <a:pt x="157688" y="32311"/>
                  <a:pt x="154251" y="38738"/>
                </a:cubicBezTo>
                <a:cubicBezTo>
                  <a:pt x="150948" y="44722"/>
                  <a:pt x="146611" y="49456"/>
                  <a:pt x="141089" y="49456"/>
                </a:cubicBezTo>
                <a:cubicBezTo>
                  <a:pt x="138683" y="49456"/>
                  <a:pt x="136051" y="48557"/>
                  <a:pt x="133183" y="46471"/>
                </a:cubicBezTo>
                <a:cubicBezTo>
                  <a:pt x="127615" y="42621"/>
                  <a:pt x="123319" y="37466"/>
                  <a:pt x="119022" y="32311"/>
                </a:cubicBezTo>
                <a:cubicBezTo>
                  <a:pt x="115585" y="28014"/>
                  <a:pt x="111702" y="21141"/>
                  <a:pt x="105275" y="21141"/>
                </a:cubicBezTo>
                <a:cubicBezTo>
                  <a:pt x="97954" y="21553"/>
                  <a:pt x="91939" y="32723"/>
                  <a:pt x="87230" y="37466"/>
                </a:cubicBezTo>
                <a:cubicBezTo>
                  <a:pt x="81216" y="43481"/>
                  <a:pt x="73483" y="48189"/>
                  <a:pt x="64890" y="49049"/>
                </a:cubicBezTo>
                <a:cubicBezTo>
                  <a:pt x="63833" y="49181"/>
                  <a:pt x="62807" y="49242"/>
                  <a:pt x="61804" y="49242"/>
                </a:cubicBezTo>
                <a:cubicBezTo>
                  <a:pt x="56284" y="49242"/>
                  <a:pt x="51489" y="47381"/>
                  <a:pt x="46399" y="45199"/>
                </a:cubicBezTo>
                <a:cubicBezTo>
                  <a:pt x="42527" y="43263"/>
                  <a:pt x="38907" y="41560"/>
                  <a:pt x="34971" y="41560"/>
                </a:cubicBezTo>
                <a:cubicBezTo>
                  <a:pt x="33667" y="41560"/>
                  <a:pt x="32327" y="41747"/>
                  <a:pt x="30933" y="42175"/>
                </a:cubicBezTo>
                <a:cubicBezTo>
                  <a:pt x="24059" y="43893"/>
                  <a:pt x="18491" y="48636"/>
                  <a:pt x="12029" y="51214"/>
                </a:cubicBezTo>
                <a:cubicBezTo>
                  <a:pt x="10758" y="52073"/>
                  <a:pt x="0" y="54651"/>
                  <a:pt x="0" y="56369"/>
                </a:cubicBezTo>
                <a:lnTo>
                  <a:pt x="0" y="74826"/>
                </a:lnTo>
                <a:lnTo>
                  <a:pt x="285716" y="74826"/>
                </a:lnTo>
                <a:lnTo>
                  <a:pt x="285716" y="49495"/>
                </a:lnTo>
                <a:cubicBezTo>
                  <a:pt x="284488" y="49874"/>
                  <a:pt x="283256" y="50049"/>
                  <a:pt x="282027" y="50049"/>
                </a:cubicBezTo>
                <a:cubicBezTo>
                  <a:pt x="270769" y="50049"/>
                  <a:pt x="259759" y="35358"/>
                  <a:pt x="254336" y="28014"/>
                </a:cubicBezTo>
                <a:cubicBezTo>
                  <a:pt x="250970" y="23715"/>
                  <a:pt x="246938" y="20066"/>
                  <a:pt x="242237" y="20066"/>
                </a:cubicBezTo>
                <a:cubicBezTo>
                  <a:pt x="240362" y="20066"/>
                  <a:pt x="238380" y="20647"/>
                  <a:pt x="236292" y="22000"/>
                </a:cubicBezTo>
                <a:cubicBezTo>
                  <a:pt x="229122" y="26646"/>
                  <a:pt x="220157" y="39094"/>
                  <a:pt x="210156" y="39094"/>
                </a:cubicBezTo>
                <a:cubicBezTo>
                  <a:pt x="208172" y="39094"/>
                  <a:pt x="206147" y="38604"/>
                  <a:pt x="204088" y="37466"/>
                </a:cubicBezTo>
                <a:cubicBezTo>
                  <a:pt x="195048" y="32723"/>
                  <a:pt x="195048" y="18975"/>
                  <a:pt x="190752" y="11242"/>
                </a:cubicBezTo>
                <a:cubicBezTo>
                  <a:pt x="187576" y="4891"/>
                  <a:pt x="183097" y="0"/>
                  <a:pt x="178220" y="0"/>
                </a:cubicBezTo>
                <a:close/>
              </a:path>
            </a:pathLst>
          </a:custGeom>
          <a:solidFill>
            <a:srgbClr val="00818A">
              <a:alpha val="21230"/>
            </a:srgbClr>
          </a:solidFill>
          <a:ln w="2857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08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1013877" y="1794639"/>
            <a:ext cx="4464900" cy="2766946"/>
            <a:chOff x="1013877" y="1794639"/>
            <a:chExt cx="4464900" cy="2766946"/>
          </a:xfrm>
        </p:grpSpPr>
        <p:cxnSp>
          <p:nvCxnSpPr>
            <p:cNvPr id="90" name="Google Shape;90;p16"/>
            <p:cNvCxnSpPr/>
            <p:nvPr/>
          </p:nvCxnSpPr>
          <p:spPr>
            <a:xfrm>
              <a:off x="1013877" y="1794639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16"/>
            <p:cNvCxnSpPr/>
            <p:nvPr/>
          </p:nvCxnSpPr>
          <p:spPr>
            <a:xfrm>
              <a:off x="1013877" y="2486376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16"/>
            <p:cNvCxnSpPr/>
            <p:nvPr/>
          </p:nvCxnSpPr>
          <p:spPr>
            <a:xfrm>
              <a:off x="1013877" y="3178112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6"/>
            <p:cNvCxnSpPr/>
            <p:nvPr/>
          </p:nvCxnSpPr>
          <p:spPr>
            <a:xfrm>
              <a:off x="1013877" y="3869849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6"/>
            <p:cNvCxnSpPr/>
            <p:nvPr/>
          </p:nvCxnSpPr>
          <p:spPr>
            <a:xfrm>
              <a:off x="1013877" y="4561586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Stock Markets</a:t>
            </a:r>
            <a:endParaRPr>
              <a:latin typeface="Roboto" panose="02000000000000000000" pitchFamily="2" charset="0"/>
              <a:ea typeface="Roboto" panose="02000000000000000000" pitchFamily="2" charset="0"/>
              <a:sym typeface="Fira Sans Extra Condensed Medium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5969088" y="1796597"/>
            <a:ext cx="174600" cy="174600"/>
          </a:xfrm>
          <a:prstGeom prst="rect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5969088" y="2869453"/>
            <a:ext cx="174600" cy="174600"/>
          </a:xfrm>
          <a:prstGeom prst="rect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5969088" y="3940575"/>
            <a:ext cx="174600" cy="174600"/>
          </a:xfrm>
          <a:prstGeom prst="rect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247650" y="3874971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Generic Stock #3</a:t>
            </a:r>
            <a:endParaRPr sz="2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6247650" y="4156300"/>
            <a:ext cx="243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Generic Company #3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528825" y="16452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endParaRPr sz="12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528825" y="233697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endParaRPr sz="12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528825" y="302870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endParaRPr sz="12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528825" y="37204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</a:t>
            </a:r>
            <a:endParaRPr sz="12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528825" y="44121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</a:t>
            </a:r>
            <a:endParaRPr sz="12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06" name="Google Shape;106;p16"/>
          <p:cNvGrpSpPr/>
          <p:nvPr/>
        </p:nvGrpSpPr>
        <p:grpSpPr>
          <a:xfrm>
            <a:off x="1369650" y="3070850"/>
            <a:ext cx="3508800" cy="1202013"/>
            <a:chOff x="1369650" y="3070850"/>
            <a:chExt cx="3508800" cy="1202013"/>
          </a:xfrm>
        </p:grpSpPr>
        <p:sp>
          <p:nvSpPr>
            <p:cNvPr id="107" name="Google Shape;107;p16"/>
            <p:cNvSpPr/>
            <p:nvPr/>
          </p:nvSpPr>
          <p:spPr>
            <a:xfrm>
              <a:off x="1378675" y="3110625"/>
              <a:ext cx="3472525" cy="1137400"/>
            </a:xfrm>
            <a:custGeom>
              <a:avLst/>
              <a:gdLst/>
              <a:ahLst/>
              <a:cxnLst/>
              <a:rect l="l" t="t" r="r" b="b"/>
              <a:pathLst>
                <a:path w="138901" h="45496" extrusionOk="0">
                  <a:moveTo>
                    <a:pt x="0" y="36880"/>
                  </a:moveTo>
                  <a:lnTo>
                    <a:pt x="47220" y="45496"/>
                  </a:lnTo>
                  <a:lnTo>
                    <a:pt x="92716" y="0"/>
                  </a:lnTo>
                  <a:lnTo>
                    <a:pt x="138901" y="37569"/>
                  </a:lnTo>
                </a:path>
              </a:pathLst>
            </a:custGeom>
            <a:noFill/>
            <a:ln w="1905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" name="Google Shape;108;p16"/>
            <p:cNvSpPr/>
            <p:nvPr/>
          </p:nvSpPr>
          <p:spPr>
            <a:xfrm>
              <a:off x="1369650" y="3999275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2519475" y="4196663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660875" y="3070850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802250" y="4009113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1369650" y="2686475"/>
            <a:ext cx="3508800" cy="1370850"/>
            <a:chOff x="1369650" y="2686475"/>
            <a:chExt cx="3508800" cy="1370850"/>
          </a:xfrm>
        </p:grpSpPr>
        <p:sp>
          <p:nvSpPr>
            <p:cNvPr id="113" name="Google Shape;113;p16"/>
            <p:cNvSpPr/>
            <p:nvPr/>
          </p:nvSpPr>
          <p:spPr>
            <a:xfrm>
              <a:off x="1387300" y="2731500"/>
              <a:ext cx="3438050" cy="1301125"/>
            </a:xfrm>
            <a:custGeom>
              <a:avLst/>
              <a:gdLst/>
              <a:ahLst/>
              <a:cxnLst/>
              <a:rect l="l" t="t" r="r" b="b"/>
              <a:pathLst>
                <a:path w="137522" h="52045" extrusionOk="0">
                  <a:moveTo>
                    <a:pt x="0" y="42049"/>
                  </a:moveTo>
                  <a:lnTo>
                    <a:pt x="46185" y="0"/>
                  </a:lnTo>
                  <a:lnTo>
                    <a:pt x="92026" y="52045"/>
                  </a:lnTo>
                  <a:lnTo>
                    <a:pt x="137522" y="10340"/>
                  </a:lnTo>
                </a:path>
              </a:pathLst>
            </a:custGeom>
            <a:noFill/>
            <a:ln w="19050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" name="Google Shape;114;p16"/>
            <p:cNvSpPr/>
            <p:nvPr/>
          </p:nvSpPr>
          <p:spPr>
            <a:xfrm>
              <a:off x="1369650" y="374042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2498350" y="268647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660875" y="398112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802250" y="293997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1369650" y="2155813"/>
            <a:ext cx="3508800" cy="1409788"/>
            <a:chOff x="1369650" y="2155813"/>
            <a:chExt cx="3508800" cy="1409788"/>
          </a:xfrm>
        </p:grpSpPr>
        <p:sp>
          <p:nvSpPr>
            <p:cNvPr id="119" name="Google Shape;119;p16"/>
            <p:cNvSpPr/>
            <p:nvPr/>
          </p:nvSpPr>
          <p:spPr>
            <a:xfrm>
              <a:off x="1387300" y="2197250"/>
              <a:ext cx="3446675" cy="1335600"/>
            </a:xfrm>
            <a:custGeom>
              <a:avLst/>
              <a:gdLst/>
              <a:ahLst/>
              <a:cxnLst/>
              <a:rect l="l" t="t" r="r" b="b"/>
              <a:pathLst>
                <a:path w="137867" h="53424" extrusionOk="0">
                  <a:moveTo>
                    <a:pt x="0" y="42395"/>
                  </a:moveTo>
                  <a:lnTo>
                    <a:pt x="46185" y="0"/>
                  </a:lnTo>
                  <a:lnTo>
                    <a:pt x="92371" y="53424"/>
                  </a:lnTo>
                  <a:lnTo>
                    <a:pt x="137867" y="21025"/>
                  </a:lnTo>
                </a:path>
              </a:pathLst>
            </a:custGeom>
            <a:noFill/>
            <a:ln w="19050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" name="Google Shape;120;p16"/>
            <p:cNvSpPr/>
            <p:nvPr/>
          </p:nvSpPr>
          <p:spPr>
            <a:xfrm>
              <a:off x="1369650" y="3207775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2498350" y="2155813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3660875" y="3489400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802250" y="2686475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6247650" y="2802552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Generic Stock #2</a:t>
            </a:r>
            <a:endParaRPr sz="2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6247650" y="3083881"/>
            <a:ext cx="243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Generic Company #2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6247650" y="1730146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Generic Stock #1</a:t>
            </a:r>
            <a:endParaRPr sz="2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247650" y="2011475"/>
            <a:ext cx="243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Generic Company #1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60269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4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Traditional Methods (Math &amp; Statistics)</a:t>
            </a: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4" name="Google Shape;1554;p44"/>
          <p:cNvSpPr txBox="1">
            <a:spLocks noGrp="1"/>
          </p:cNvSpPr>
          <p:nvPr>
            <p:ph type="title"/>
          </p:nvPr>
        </p:nvSpPr>
        <p:spPr>
          <a:xfrm>
            <a:off x="457200" y="1331638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100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55" name="Google Shape;1555;p44"/>
          <p:cNvSpPr txBox="1">
            <a:spLocks noGrp="1"/>
          </p:cNvSpPr>
          <p:nvPr>
            <p:ph type="title"/>
          </p:nvPr>
        </p:nvSpPr>
        <p:spPr>
          <a:xfrm>
            <a:off x="457200" y="1851616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75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56" name="Google Shape;1556;p44"/>
          <p:cNvSpPr txBox="1">
            <a:spLocks noGrp="1"/>
          </p:cNvSpPr>
          <p:nvPr>
            <p:ph type="title"/>
          </p:nvPr>
        </p:nvSpPr>
        <p:spPr>
          <a:xfrm>
            <a:off x="457200" y="2371594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50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57" name="Google Shape;1557;p44"/>
          <p:cNvSpPr txBox="1">
            <a:spLocks noGrp="1"/>
          </p:cNvSpPr>
          <p:nvPr>
            <p:ph type="title"/>
          </p:nvPr>
        </p:nvSpPr>
        <p:spPr>
          <a:xfrm>
            <a:off x="457200" y="2891572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25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58" name="Google Shape;1558;p44"/>
          <p:cNvSpPr txBox="1">
            <a:spLocks noGrp="1"/>
          </p:cNvSpPr>
          <p:nvPr>
            <p:ph type="title"/>
          </p:nvPr>
        </p:nvSpPr>
        <p:spPr>
          <a:xfrm>
            <a:off x="457200" y="34115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0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59" name="Google Shape;1559;p44"/>
          <p:cNvSpPr/>
          <p:nvPr/>
        </p:nvSpPr>
        <p:spPr>
          <a:xfrm>
            <a:off x="1906725" y="3079650"/>
            <a:ext cx="553200" cy="498900"/>
          </a:xfrm>
          <a:prstGeom prst="rect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44"/>
          <p:cNvSpPr/>
          <p:nvPr/>
        </p:nvSpPr>
        <p:spPr>
          <a:xfrm>
            <a:off x="2543913" y="2527350"/>
            <a:ext cx="553200" cy="1051200"/>
          </a:xfrm>
          <a:prstGeom prst="rect">
            <a:avLst/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44"/>
          <p:cNvSpPr/>
          <p:nvPr/>
        </p:nvSpPr>
        <p:spPr>
          <a:xfrm>
            <a:off x="4191388" y="2527350"/>
            <a:ext cx="553200" cy="1051200"/>
          </a:xfrm>
          <a:prstGeom prst="rect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4"/>
          <p:cNvSpPr/>
          <p:nvPr/>
        </p:nvSpPr>
        <p:spPr>
          <a:xfrm>
            <a:off x="4828600" y="1474200"/>
            <a:ext cx="553200" cy="2104500"/>
          </a:xfrm>
          <a:prstGeom prst="rect">
            <a:avLst/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4"/>
          <p:cNvSpPr/>
          <p:nvPr/>
        </p:nvSpPr>
        <p:spPr>
          <a:xfrm>
            <a:off x="6476075" y="2005700"/>
            <a:ext cx="553200" cy="1572900"/>
          </a:xfrm>
          <a:prstGeom prst="rect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4"/>
          <p:cNvSpPr/>
          <p:nvPr/>
        </p:nvSpPr>
        <p:spPr>
          <a:xfrm>
            <a:off x="7113263" y="2527350"/>
            <a:ext cx="553200" cy="1051200"/>
          </a:xfrm>
          <a:prstGeom prst="rect">
            <a:avLst/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4"/>
          <p:cNvSpPr txBox="1">
            <a:spLocks noGrp="1"/>
          </p:cNvSpPr>
          <p:nvPr>
            <p:ph type="title"/>
          </p:nvPr>
        </p:nvSpPr>
        <p:spPr>
          <a:xfrm>
            <a:off x="2120075" y="3621400"/>
            <a:ext cx="762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Week 01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66" name="Google Shape;1566;p44"/>
          <p:cNvSpPr txBox="1">
            <a:spLocks noGrp="1"/>
          </p:cNvSpPr>
          <p:nvPr>
            <p:ph type="title"/>
          </p:nvPr>
        </p:nvSpPr>
        <p:spPr>
          <a:xfrm>
            <a:off x="4405438" y="3621400"/>
            <a:ext cx="762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Week 02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67" name="Google Shape;1567;p44"/>
          <p:cNvSpPr txBox="1">
            <a:spLocks noGrp="1"/>
          </p:cNvSpPr>
          <p:nvPr>
            <p:ph type="title"/>
          </p:nvPr>
        </p:nvSpPr>
        <p:spPr>
          <a:xfrm>
            <a:off x="6690813" y="3621400"/>
            <a:ext cx="762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Week 03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68" name="Google Shape;1568;p44"/>
          <p:cNvSpPr/>
          <p:nvPr/>
        </p:nvSpPr>
        <p:spPr>
          <a:xfrm>
            <a:off x="2138325" y="3037150"/>
            <a:ext cx="90000" cy="90000"/>
          </a:xfrm>
          <a:prstGeom prst="ellipse">
            <a:avLst/>
          </a:prstGeom>
          <a:solidFill>
            <a:srgbClr val="EC9B3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4"/>
          <p:cNvSpPr/>
          <p:nvPr/>
        </p:nvSpPr>
        <p:spPr>
          <a:xfrm>
            <a:off x="4423000" y="2486775"/>
            <a:ext cx="90000" cy="90000"/>
          </a:xfrm>
          <a:prstGeom prst="ellipse">
            <a:avLst/>
          </a:prstGeom>
          <a:solidFill>
            <a:srgbClr val="EC9B3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4"/>
          <p:cNvSpPr/>
          <p:nvPr/>
        </p:nvSpPr>
        <p:spPr>
          <a:xfrm>
            <a:off x="6707675" y="1962113"/>
            <a:ext cx="90000" cy="90000"/>
          </a:xfrm>
          <a:prstGeom prst="ellipse">
            <a:avLst/>
          </a:prstGeom>
          <a:solidFill>
            <a:srgbClr val="EC9B3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4"/>
          <p:cNvSpPr/>
          <p:nvPr/>
        </p:nvSpPr>
        <p:spPr>
          <a:xfrm>
            <a:off x="2792375" y="2486775"/>
            <a:ext cx="90000" cy="90000"/>
          </a:xfrm>
          <a:prstGeom prst="ellipse">
            <a:avLst/>
          </a:prstGeom>
          <a:solidFill>
            <a:srgbClr val="F7BE1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44"/>
          <p:cNvSpPr/>
          <p:nvPr/>
        </p:nvSpPr>
        <p:spPr>
          <a:xfrm>
            <a:off x="5060200" y="1434650"/>
            <a:ext cx="90000" cy="90000"/>
          </a:xfrm>
          <a:prstGeom prst="ellipse">
            <a:avLst/>
          </a:prstGeom>
          <a:solidFill>
            <a:srgbClr val="F7BE1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4"/>
          <p:cNvSpPr/>
          <p:nvPr/>
        </p:nvSpPr>
        <p:spPr>
          <a:xfrm>
            <a:off x="7344875" y="2486775"/>
            <a:ext cx="90000" cy="90000"/>
          </a:xfrm>
          <a:prstGeom prst="ellipse">
            <a:avLst/>
          </a:prstGeom>
          <a:solidFill>
            <a:srgbClr val="F7BE1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4" name="Google Shape;1574;p44"/>
          <p:cNvGrpSpPr/>
          <p:nvPr/>
        </p:nvGrpSpPr>
        <p:grpSpPr>
          <a:xfrm>
            <a:off x="889435" y="1474203"/>
            <a:ext cx="7809840" cy="2111966"/>
            <a:chOff x="889435" y="1474203"/>
            <a:chExt cx="7809840" cy="2111966"/>
          </a:xfrm>
        </p:grpSpPr>
        <p:cxnSp>
          <p:nvCxnSpPr>
            <p:cNvPr id="1575" name="Google Shape;1575;p44"/>
            <p:cNvCxnSpPr/>
            <p:nvPr/>
          </p:nvCxnSpPr>
          <p:spPr>
            <a:xfrm rot="10800000">
              <a:off x="889435" y="2005703"/>
              <a:ext cx="7794322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6" name="Google Shape;1576;p44"/>
            <p:cNvCxnSpPr/>
            <p:nvPr/>
          </p:nvCxnSpPr>
          <p:spPr>
            <a:xfrm rot="10800000">
              <a:off x="889435" y="2531774"/>
              <a:ext cx="7794322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7" name="Google Shape;1577;p44"/>
            <p:cNvCxnSpPr/>
            <p:nvPr/>
          </p:nvCxnSpPr>
          <p:spPr>
            <a:xfrm rot="10800000">
              <a:off x="889435" y="3057845"/>
              <a:ext cx="7794322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8" name="Google Shape;1578;p44"/>
            <p:cNvCxnSpPr/>
            <p:nvPr/>
          </p:nvCxnSpPr>
          <p:spPr>
            <a:xfrm rot="10800000">
              <a:off x="889457" y="1474203"/>
              <a:ext cx="77943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9" name="Google Shape;1579;p44"/>
            <p:cNvCxnSpPr/>
            <p:nvPr/>
          </p:nvCxnSpPr>
          <p:spPr>
            <a:xfrm rot="10800000">
              <a:off x="889457" y="3578528"/>
              <a:ext cx="77943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80" name="Google Shape;1580;p44"/>
            <p:cNvSpPr/>
            <p:nvPr/>
          </p:nvSpPr>
          <p:spPr>
            <a:xfrm>
              <a:off x="890600" y="2004969"/>
              <a:ext cx="7808675" cy="1581200"/>
            </a:xfrm>
            <a:custGeom>
              <a:avLst/>
              <a:gdLst/>
              <a:ahLst/>
              <a:cxnLst/>
              <a:rect l="l" t="t" r="r" b="b"/>
              <a:pathLst>
                <a:path w="312347" h="63248" extrusionOk="0">
                  <a:moveTo>
                    <a:pt x="0" y="63248"/>
                  </a:moveTo>
                  <a:cubicBezTo>
                    <a:pt x="8742" y="59950"/>
                    <a:pt x="28308" y="50516"/>
                    <a:pt x="52453" y="43457"/>
                  </a:cubicBezTo>
                  <a:cubicBezTo>
                    <a:pt x="76598" y="36398"/>
                    <a:pt x="114426" y="28054"/>
                    <a:pt x="144870" y="20895"/>
                  </a:cubicBezTo>
                  <a:cubicBezTo>
                    <a:pt x="175314" y="13736"/>
                    <a:pt x="207203" y="-3114"/>
                    <a:pt x="235116" y="502"/>
                  </a:cubicBezTo>
                  <a:cubicBezTo>
                    <a:pt x="263029" y="4118"/>
                    <a:pt x="299475" y="35575"/>
                    <a:pt x="312347" y="42589"/>
                  </a:cubicBezTo>
                </a:path>
              </a:pathLst>
            </a:custGeom>
            <a:noFill/>
            <a:ln w="19050" cap="flat" cmpd="sng">
              <a:solidFill>
                <a:srgbClr val="EC9B3B"/>
              </a:solidFill>
              <a:prstDash val="dash"/>
              <a:round/>
              <a:headEnd type="oval" w="med" len="med"/>
              <a:tailEnd type="oval" w="med" len="med"/>
            </a:ln>
          </p:spPr>
        </p:sp>
        <p:sp>
          <p:nvSpPr>
            <p:cNvPr id="1581" name="Google Shape;1581;p44"/>
            <p:cNvSpPr/>
            <p:nvPr/>
          </p:nvSpPr>
          <p:spPr>
            <a:xfrm>
              <a:off x="923925" y="1475200"/>
              <a:ext cx="7764500" cy="2096675"/>
            </a:xfrm>
            <a:custGeom>
              <a:avLst/>
              <a:gdLst/>
              <a:ahLst/>
              <a:cxnLst/>
              <a:rect l="l" t="t" r="r" b="b"/>
              <a:pathLst>
                <a:path w="310580" h="83867" extrusionOk="0">
                  <a:moveTo>
                    <a:pt x="0" y="83867"/>
                  </a:moveTo>
                  <a:cubicBezTo>
                    <a:pt x="12859" y="76976"/>
                    <a:pt x="49181" y="56498"/>
                    <a:pt x="77153" y="42520"/>
                  </a:cubicBezTo>
                  <a:cubicBezTo>
                    <a:pt x="105125" y="28542"/>
                    <a:pt x="137463" y="0"/>
                    <a:pt x="167834" y="0"/>
                  </a:cubicBezTo>
                  <a:cubicBezTo>
                    <a:pt x="198206" y="0"/>
                    <a:pt x="235591" y="38905"/>
                    <a:pt x="259382" y="42520"/>
                  </a:cubicBezTo>
                  <a:cubicBezTo>
                    <a:pt x="283173" y="46136"/>
                    <a:pt x="302047" y="25164"/>
                    <a:pt x="310580" y="21693"/>
                  </a:cubicBezTo>
                </a:path>
              </a:pathLst>
            </a:custGeom>
            <a:noFill/>
            <a:ln w="19050" cap="flat" cmpd="sng">
              <a:solidFill>
                <a:srgbClr val="FCBD24"/>
              </a:solidFill>
              <a:prstDash val="dash"/>
              <a:round/>
              <a:headEnd type="oval" w="med" len="med"/>
              <a:tailEnd type="oval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268025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2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latin typeface="Roboto" panose="02000000000000000000" pitchFamily="2" charset="0"/>
                <a:ea typeface="Roboto" panose="02000000000000000000" pitchFamily="2" charset="0"/>
              </a:rPr>
              <a:t>Machine Learning Methods</a:t>
            </a:r>
          </a:p>
        </p:txBody>
      </p:sp>
      <p:grpSp>
        <p:nvGrpSpPr>
          <p:cNvPr id="1404" name="Google Shape;1404;p42"/>
          <p:cNvGrpSpPr/>
          <p:nvPr/>
        </p:nvGrpSpPr>
        <p:grpSpPr>
          <a:xfrm>
            <a:off x="667972" y="1775951"/>
            <a:ext cx="7794322" cy="2115171"/>
            <a:chOff x="997925" y="1789750"/>
            <a:chExt cx="7690500" cy="2093400"/>
          </a:xfrm>
        </p:grpSpPr>
        <p:sp>
          <p:nvSpPr>
            <p:cNvPr id="1405" name="Google Shape;1405;p42"/>
            <p:cNvSpPr/>
            <p:nvPr/>
          </p:nvSpPr>
          <p:spPr>
            <a:xfrm>
              <a:off x="997925" y="1789750"/>
              <a:ext cx="7689000" cy="20934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6" name="Google Shape;1406;p42"/>
            <p:cNvCxnSpPr/>
            <p:nvPr/>
          </p:nvCxnSpPr>
          <p:spPr>
            <a:xfrm>
              <a:off x="1510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7" name="Google Shape;1407;p42"/>
            <p:cNvCxnSpPr/>
            <p:nvPr/>
          </p:nvCxnSpPr>
          <p:spPr>
            <a:xfrm>
              <a:off x="2535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8" name="Google Shape;1408;p42"/>
            <p:cNvCxnSpPr/>
            <p:nvPr/>
          </p:nvCxnSpPr>
          <p:spPr>
            <a:xfrm>
              <a:off x="2023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9" name="Google Shape;1409;p42"/>
            <p:cNvCxnSpPr/>
            <p:nvPr/>
          </p:nvCxnSpPr>
          <p:spPr>
            <a:xfrm>
              <a:off x="35609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42"/>
            <p:cNvCxnSpPr/>
            <p:nvPr/>
          </p:nvCxnSpPr>
          <p:spPr>
            <a:xfrm>
              <a:off x="3048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42"/>
            <p:cNvCxnSpPr/>
            <p:nvPr/>
          </p:nvCxnSpPr>
          <p:spPr>
            <a:xfrm>
              <a:off x="4586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42"/>
            <p:cNvCxnSpPr/>
            <p:nvPr/>
          </p:nvCxnSpPr>
          <p:spPr>
            <a:xfrm>
              <a:off x="4073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3" name="Google Shape;1413;p42"/>
            <p:cNvCxnSpPr/>
            <p:nvPr/>
          </p:nvCxnSpPr>
          <p:spPr>
            <a:xfrm>
              <a:off x="5611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4" name="Google Shape;1414;p42"/>
            <p:cNvCxnSpPr/>
            <p:nvPr/>
          </p:nvCxnSpPr>
          <p:spPr>
            <a:xfrm>
              <a:off x="5098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5" name="Google Shape;1415;p42"/>
            <p:cNvCxnSpPr/>
            <p:nvPr/>
          </p:nvCxnSpPr>
          <p:spPr>
            <a:xfrm>
              <a:off x="6636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6" name="Google Shape;1416;p42"/>
            <p:cNvCxnSpPr/>
            <p:nvPr/>
          </p:nvCxnSpPr>
          <p:spPr>
            <a:xfrm>
              <a:off x="61239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7" name="Google Shape;1417;p42"/>
            <p:cNvCxnSpPr/>
            <p:nvPr/>
          </p:nvCxnSpPr>
          <p:spPr>
            <a:xfrm>
              <a:off x="7661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8" name="Google Shape;1418;p42"/>
            <p:cNvCxnSpPr/>
            <p:nvPr/>
          </p:nvCxnSpPr>
          <p:spPr>
            <a:xfrm>
              <a:off x="7149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42"/>
            <p:cNvCxnSpPr/>
            <p:nvPr/>
          </p:nvCxnSpPr>
          <p:spPr>
            <a:xfrm>
              <a:off x="8174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42"/>
            <p:cNvCxnSpPr/>
            <p:nvPr/>
          </p:nvCxnSpPr>
          <p:spPr>
            <a:xfrm rot="10800000">
              <a:off x="997925" y="2321156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1" name="Google Shape;1421;p42"/>
            <p:cNvCxnSpPr/>
            <p:nvPr/>
          </p:nvCxnSpPr>
          <p:spPr>
            <a:xfrm rot="10800000">
              <a:off x="997925" y="2841813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42"/>
            <p:cNvCxnSpPr/>
            <p:nvPr/>
          </p:nvCxnSpPr>
          <p:spPr>
            <a:xfrm rot="10800000">
              <a:off x="997925" y="3362469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4" name="Google Shape;1434;p42"/>
          <p:cNvGrpSpPr/>
          <p:nvPr/>
        </p:nvGrpSpPr>
        <p:grpSpPr>
          <a:xfrm>
            <a:off x="1455762" y="2060274"/>
            <a:ext cx="502500" cy="502500"/>
            <a:chOff x="3241475" y="1731125"/>
            <a:chExt cx="502500" cy="502500"/>
          </a:xfrm>
        </p:grpSpPr>
        <p:sp>
          <p:nvSpPr>
            <p:cNvPr id="1435" name="Google Shape;1435;p42"/>
            <p:cNvSpPr/>
            <p:nvPr/>
          </p:nvSpPr>
          <p:spPr>
            <a:xfrm>
              <a:off x="3241475" y="1731125"/>
              <a:ext cx="502500" cy="502500"/>
            </a:xfrm>
            <a:prstGeom prst="ellipse">
              <a:avLst/>
            </a:prstGeom>
            <a:solidFill>
              <a:srgbClr val="F7BE16">
                <a:alpha val="70670"/>
              </a:srgbClr>
            </a:solidFill>
            <a:ln w="28575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3427625" y="1917275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7" name="Google Shape;1437;p42"/>
          <p:cNvGrpSpPr/>
          <p:nvPr/>
        </p:nvGrpSpPr>
        <p:grpSpPr>
          <a:xfrm>
            <a:off x="4313123" y="1803959"/>
            <a:ext cx="502500" cy="502500"/>
            <a:chOff x="5313250" y="2286950"/>
            <a:chExt cx="502500" cy="502500"/>
          </a:xfrm>
        </p:grpSpPr>
        <p:sp>
          <p:nvSpPr>
            <p:cNvPr id="1438" name="Google Shape;1438;p42"/>
            <p:cNvSpPr/>
            <p:nvPr/>
          </p:nvSpPr>
          <p:spPr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0" name="Google Shape;1440;p42"/>
          <p:cNvGrpSpPr/>
          <p:nvPr/>
        </p:nvGrpSpPr>
        <p:grpSpPr>
          <a:xfrm>
            <a:off x="6650963" y="2328116"/>
            <a:ext cx="502500" cy="502500"/>
            <a:chOff x="7905675" y="2286950"/>
            <a:chExt cx="502500" cy="502500"/>
          </a:xfrm>
        </p:grpSpPr>
        <p:sp>
          <p:nvSpPr>
            <p:cNvPr id="1441" name="Google Shape;1441;p42"/>
            <p:cNvSpPr/>
            <p:nvPr/>
          </p:nvSpPr>
          <p:spPr>
            <a:xfrm>
              <a:off x="7905675" y="2286950"/>
              <a:ext cx="502500" cy="502500"/>
            </a:xfrm>
            <a:prstGeom prst="ellipse">
              <a:avLst/>
            </a:prstGeom>
            <a:solidFill>
              <a:srgbClr val="0E2A47">
                <a:alpha val="66350"/>
              </a:srgbClr>
            </a:solidFill>
            <a:ln w="28575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2"/>
            <p:cNvSpPr/>
            <p:nvPr/>
          </p:nvSpPr>
          <p:spPr>
            <a:xfrm>
              <a:off x="8091825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434;p42">
            <a:extLst>
              <a:ext uri="{FF2B5EF4-FFF2-40B4-BE49-F238E27FC236}">
                <a16:creationId xmlns:a16="http://schemas.microsoft.com/office/drawing/2014/main" id="{CCAF1DF0-6DF5-29FF-9A4B-DF640DC28FE4}"/>
              </a:ext>
            </a:extLst>
          </p:cNvPr>
          <p:cNvGrpSpPr/>
          <p:nvPr/>
        </p:nvGrpSpPr>
        <p:grpSpPr>
          <a:xfrm>
            <a:off x="1449649" y="2581672"/>
            <a:ext cx="502500" cy="502500"/>
            <a:chOff x="3241475" y="1731125"/>
            <a:chExt cx="502500" cy="502500"/>
          </a:xfrm>
        </p:grpSpPr>
        <p:sp>
          <p:nvSpPr>
            <p:cNvPr id="37" name="Google Shape;1435;p42">
              <a:extLst>
                <a:ext uri="{FF2B5EF4-FFF2-40B4-BE49-F238E27FC236}">
                  <a16:creationId xmlns:a16="http://schemas.microsoft.com/office/drawing/2014/main" id="{7429C962-AD36-7FDF-B56D-660BC98E69FD}"/>
                </a:ext>
              </a:extLst>
            </p:cNvPr>
            <p:cNvSpPr/>
            <p:nvPr/>
          </p:nvSpPr>
          <p:spPr>
            <a:xfrm>
              <a:off x="3241475" y="1731125"/>
              <a:ext cx="502500" cy="502500"/>
            </a:xfrm>
            <a:prstGeom prst="ellipse">
              <a:avLst/>
            </a:prstGeom>
            <a:solidFill>
              <a:srgbClr val="F7BE16">
                <a:alpha val="70670"/>
              </a:srgbClr>
            </a:solidFill>
            <a:ln w="28575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36;p42">
              <a:extLst>
                <a:ext uri="{FF2B5EF4-FFF2-40B4-BE49-F238E27FC236}">
                  <a16:creationId xmlns:a16="http://schemas.microsoft.com/office/drawing/2014/main" id="{1AA2D0D4-026C-A08E-FF82-22CD9087A088}"/>
                </a:ext>
              </a:extLst>
            </p:cNvPr>
            <p:cNvSpPr/>
            <p:nvPr/>
          </p:nvSpPr>
          <p:spPr>
            <a:xfrm>
              <a:off x="3427625" y="1917275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434;p42">
            <a:extLst>
              <a:ext uri="{FF2B5EF4-FFF2-40B4-BE49-F238E27FC236}">
                <a16:creationId xmlns:a16="http://schemas.microsoft.com/office/drawing/2014/main" id="{1CC60AF0-78B8-A85C-A196-C1F87F6D9E83}"/>
              </a:ext>
            </a:extLst>
          </p:cNvPr>
          <p:cNvGrpSpPr/>
          <p:nvPr/>
        </p:nvGrpSpPr>
        <p:grpSpPr>
          <a:xfrm>
            <a:off x="1443325" y="3107742"/>
            <a:ext cx="502500" cy="502500"/>
            <a:chOff x="3241475" y="1731125"/>
            <a:chExt cx="502500" cy="502500"/>
          </a:xfrm>
        </p:grpSpPr>
        <p:sp>
          <p:nvSpPr>
            <p:cNvPr id="40" name="Google Shape;1435;p42">
              <a:extLst>
                <a:ext uri="{FF2B5EF4-FFF2-40B4-BE49-F238E27FC236}">
                  <a16:creationId xmlns:a16="http://schemas.microsoft.com/office/drawing/2014/main" id="{2E62A85F-7788-A284-35CC-CA01D87A4D9A}"/>
                </a:ext>
              </a:extLst>
            </p:cNvPr>
            <p:cNvSpPr/>
            <p:nvPr/>
          </p:nvSpPr>
          <p:spPr>
            <a:xfrm>
              <a:off x="3241475" y="1731125"/>
              <a:ext cx="502500" cy="502500"/>
            </a:xfrm>
            <a:prstGeom prst="ellipse">
              <a:avLst/>
            </a:prstGeom>
            <a:solidFill>
              <a:srgbClr val="F7BE16">
                <a:alpha val="70670"/>
              </a:srgbClr>
            </a:solidFill>
            <a:ln w="28575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36;p42">
              <a:extLst>
                <a:ext uri="{FF2B5EF4-FFF2-40B4-BE49-F238E27FC236}">
                  <a16:creationId xmlns:a16="http://schemas.microsoft.com/office/drawing/2014/main" id="{2658A5E5-C042-A2DF-C67E-1705050F1CF5}"/>
                </a:ext>
              </a:extLst>
            </p:cNvPr>
            <p:cNvSpPr/>
            <p:nvPr/>
          </p:nvSpPr>
          <p:spPr>
            <a:xfrm>
              <a:off x="3427625" y="1917275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437;p42">
            <a:extLst>
              <a:ext uri="{FF2B5EF4-FFF2-40B4-BE49-F238E27FC236}">
                <a16:creationId xmlns:a16="http://schemas.microsoft.com/office/drawing/2014/main" id="{8C5FA73B-35B2-B829-10DC-38AB99939C40}"/>
              </a:ext>
            </a:extLst>
          </p:cNvPr>
          <p:cNvGrpSpPr/>
          <p:nvPr/>
        </p:nvGrpSpPr>
        <p:grpSpPr>
          <a:xfrm>
            <a:off x="4322844" y="2321619"/>
            <a:ext cx="502500" cy="502500"/>
            <a:chOff x="5313250" y="2286950"/>
            <a:chExt cx="502500" cy="502500"/>
          </a:xfrm>
        </p:grpSpPr>
        <p:sp>
          <p:nvSpPr>
            <p:cNvPr id="43" name="Google Shape;1438;p42">
              <a:extLst>
                <a:ext uri="{FF2B5EF4-FFF2-40B4-BE49-F238E27FC236}">
                  <a16:creationId xmlns:a16="http://schemas.microsoft.com/office/drawing/2014/main" id="{19961A09-39CC-AF01-9258-D617D0AA5B97}"/>
                </a:ext>
              </a:extLst>
            </p:cNvPr>
            <p:cNvSpPr/>
            <p:nvPr/>
          </p:nvSpPr>
          <p:spPr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39;p42">
              <a:extLst>
                <a:ext uri="{FF2B5EF4-FFF2-40B4-BE49-F238E27FC236}">
                  <a16:creationId xmlns:a16="http://schemas.microsoft.com/office/drawing/2014/main" id="{1AFA0F9A-EE2D-2E9B-EE9A-0F660F4EBCF6}"/>
                </a:ext>
              </a:extLst>
            </p:cNvPr>
            <p:cNvSpPr/>
            <p:nvPr/>
          </p:nvSpPr>
          <p:spPr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437;p42">
            <a:extLst>
              <a:ext uri="{FF2B5EF4-FFF2-40B4-BE49-F238E27FC236}">
                <a16:creationId xmlns:a16="http://schemas.microsoft.com/office/drawing/2014/main" id="{B4327E68-18AE-C903-E2FE-7DFDEF233939}"/>
              </a:ext>
            </a:extLst>
          </p:cNvPr>
          <p:cNvGrpSpPr/>
          <p:nvPr/>
        </p:nvGrpSpPr>
        <p:grpSpPr>
          <a:xfrm>
            <a:off x="4318393" y="2845381"/>
            <a:ext cx="502500" cy="502500"/>
            <a:chOff x="5313250" y="2286950"/>
            <a:chExt cx="502500" cy="502500"/>
          </a:xfrm>
        </p:grpSpPr>
        <p:sp>
          <p:nvSpPr>
            <p:cNvPr id="46" name="Google Shape;1438;p42">
              <a:extLst>
                <a:ext uri="{FF2B5EF4-FFF2-40B4-BE49-F238E27FC236}">
                  <a16:creationId xmlns:a16="http://schemas.microsoft.com/office/drawing/2014/main" id="{243BC8B1-9726-40A2-A163-FC54798A61DE}"/>
                </a:ext>
              </a:extLst>
            </p:cNvPr>
            <p:cNvSpPr/>
            <p:nvPr/>
          </p:nvSpPr>
          <p:spPr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9;p42">
              <a:extLst>
                <a:ext uri="{FF2B5EF4-FFF2-40B4-BE49-F238E27FC236}">
                  <a16:creationId xmlns:a16="http://schemas.microsoft.com/office/drawing/2014/main" id="{0C458157-52EA-6D21-FE72-98DC8BCFA32D}"/>
                </a:ext>
              </a:extLst>
            </p:cNvPr>
            <p:cNvSpPr/>
            <p:nvPr/>
          </p:nvSpPr>
          <p:spPr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437;p42">
            <a:extLst>
              <a:ext uri="{FF2B5EF4-FFF2-40B4-BE49-F238E27FC236}">
                <a16:creationId xmlns:a16="http://schemas.microsoft.com/office/drawing/2014/main" id="{2A60145E-09D8-34C2-A5C5-472735D81138}"/>
              </a:ext>
            </a:extLst>
          </p:cNvPr>
          <p:cNvGrpSpPr/>
          <p:nvPr/>
        </p:nvGrpSpPr>
        <p:grpSpPr>
          <a:xfrm>
            <a:off x="4319022" y="3387057"/>
            <a:ext cx="502500" cy="502500"/>
            <a:chOff x="5313250" y="2286950"/>
            <a:chExt cx="502500" cy="502500"/>
          </a:xfrm>
        </p:grpSpPr>
        <p:sp>
          <p:nvSpPr>
            <p:cNvPr id="49" name="Google Shape;1438;p42">
              <a:extLst>
                <a:ext uri="{FF2B5EF4-FFF2-40B4-BE49-F238E27FC236}">
                  <a16:creationId xmlns:a16="http://schemas.microsoft.com/office/drawing/2014/main" id="{E26747C2-4E03-1401-EC89-8B630CCF098A}"/>
                </a:ext>
              </a:extLst>
            </p:cNvPr>
            <p:cNvSpPr/>
            <p:nvPr/>
          </p:nvSpPr>
          <p:spPr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39;p42">
              <a:extLst>
                <a:ext uri="{FF2B5EF4-FFF2-40B4-BE49-F238E27FC236}">
                  <a16:creationId xmlns:a16="http://schemas.microsoft.com/office/drawing/2014/main" id="{F928E5AA-1C2C-2020-58FE-B428C71B6061}"/>
                </a:ext>
              </a:extLst>
            </p:cNvPr>
            <p:cNvSpPr/>
            <p:nvPr/>
          </p:nvSpPr>
          <p:spPr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440;p42">
            <a:extLst>
              <a:ext uri="{FF2B5EF4-FFF2-40B4-BE49-F238E27FC236}">
                <a16:creationId xmlns:a16="http://schemas.microsoft.com/office/drawing/2014/main" id="{85B328A0-E3AC-F613-4719-69BEED1C4074}"/>
              </a:ext>
            </a:extLst>
          </p:cNvPr>
          <p:cNvGrpSpPr/>
          <p:nvPr/>
        </p:nvGrpSpPr>
        <p:grpSpPr>
          <a:xfrm>
            <a:off x="6659474" y="2853792"/>
            <a:ext cx="502500" cy="502500"/>
            <a:chOff x="7905675" y="2286950"/>
            <a:chExt cx="502500" cy="502500"/>
          </a:xfrm>
        </p:grpSpPr>
        <p:sp>
          <p:nvSpPr>
            <p:cNvPr id="52" name="Google Shape;1441;p42">
              <a:extLst>
                <a:ext uri="{FF2B5EF4-FFF2-40B4-BE49-F238E27FC236}">
                  <a16:creationId xmlns:a16="http://schemas.microsoft.com/office/drawing/2014/main" id="{4AC795C6-B91B-C91D-BAE2-6CD560955D74}"/>
                </a:ext>
              </a:extLst>
            </p:cNvPr>
            <p:cNvSpPr/>
            <p:nvPr/>
          </p:nvSpPr>
          <p:spPr>
            <a:xfrm>
              <a:off x="7905675" y="2286950"/>
              <a:ext cx="502500" cy="502500"/>
            </a:xfrm>
            <a:prstGeom prst="ellipse">
              <a:avLst/>
            </a:prstGeom>
            <a:solidFill>
              <a:srgbClr val="0E2A47">
                <a:alpha val="66350"/>
              </a:srgbClr>
            </a:solidFill>
            <a:ln w="28575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42;p42">
              <a:extLst>
                <a:ext uri="{FF2B5EF4-FFF2-40B4-BE49-F238E27FC236}">
                  <a16:creationId xmlns:a16="http://schemas.microsoft.com/office/drawing/2014/main" id="{42B69E91-DE96-8E3F-F5CF-99DD42E49639}"/>
                </a:ext>
              </a:extLst>
            </p:cNvPr>
            <p:cNvSpPr/>
            <p:nvPr/>
          </p:nvSpPr>
          <p:spPr>
            <a:xfrm>
              <a:off x="8091825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ACD2E36-1795-2459-0D7B-11D7A71DFB9D}"/>
              </a:ext>
            </a:extLst>
          </p:cNvPr>
          <p:cNvGrpSpPr/>
          <p:nvPr/>
        </p:nvGrpSpPr>
        <p:grpSpPr>
          <a:xfrm>
            <a:off x="1945825" y="2055209"/>
            <a:ext cx="2377019" cy="1583098"/>
            <a:chOff x="1945825" y="2055209"/>
            <a:chExt cx="2377019" cy="1583098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6DA3F38-8F0C-4B7D-D852-7C0BB0437E51}"/>
                </a:ext>
              </a:extLst>
            </p:cNvPr>
            <p:cNvCxnSpPr>
              <a:cxnSpLocks/>
              <a:stCxn id="1435" idx="6"/>
              <a:endCxn id="1438" idx="2"/>
            </p:cNvCxnSpPr>
            <p:nvPr/>
          </p:nvCxnSpPr>
          <p:spPr>
            <a:xfrm flipV="1">
              <a:off x="1958262" y="2055209"/>
              <a:ext cx="2354861" cy="25631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A49E3C5-9363-0101-2C19-116037719804}"/>
                </a:ext>
              </a:extLst>
            </p:cNvPr>
            <p:cNvCxnSpPr>
              <a:cxnSpLocks/>
              <a:stCxn id="37" idx="6"/>
              <a:endCxn id="43" idx="2"/>
            </p:cNvCxnSpPr>
            <p:nvPr/>
          </p:nvCxnSpPr>
          <p:spPr>
            <a:xfrm flipV="1">
              <a:off x="1952149" y="2572869"/>
              <a:ext cx="2370695" cy="2600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9EA8D2-5709-D8C1-842E-84D7DCE080A1}"/>
                </a:ext>
              </a:extLst>
            </p:cNvPr>
            <p:cNvCxnSpPr>
              <a:cxnSpLocks/>
              <a:stCxn id="40" idx="6"/>
              <a:endCxn id="46" idx="2"/>
            </p:cNvCxnSpPr>
            <p:nvPr/>
          </p:nvCxnSpPr>
          <p:spPr>
            <a:xfrm flipV="1">
              <a:off x="1945825" y="3096631"/>
              <a:ext cx="2372568" cy="2623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C698C959-C84F-EEAD-2807-617E7257FCD2}"/>
                </a:ext>
              </a:extLst>
            </p:cNvPr>
            <p:cNvCxnSpPr>
              <a:cxnSpLocks/>
              <a:stCxn id="1435" idx="6"/>
              <a:endCxn id="43" idx="2"/>
            </p:cNvCxnSpPr>
            <p:nvPr/>
          </p:nvCxnSpPr>
          <p:spPr>
            <a:xfrm>
              <a:off x="1958262" y="2311524"/>
              <a:ext cx="2364582" cy="26134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F5EF7312-E3E1-18F7-2007-A75CAECF45B2}"/>
                </a:ext>
              </a:extLst>
            </p:cNvPr>
            <p:cNvCxnSpPr>
              <a:cxnSpLocks/>
              <a:stCxn id="1435" idx="6"/>
              <a:endCxn id="46" idx="2"/>
            </p:cNvCxnSpPr>
            <p:nvPr/>
          </p:nvCxnSpPr>
          <p:spPr>
            <a:xfrm>
              <a:off x="1958262" y="2311524"/>
              <a:ext cx="2360131" cy="78510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0203C288-2BDA-94DD-9AC8-E6E0A02385A7}"/>
                </a:ext>
              </a:extLst>
            </p:cNvPr>
            <p:cNvCxnSpPr>
              <a:cxnSpLocks/>
              <a:stCxn id="1435" idx="6"/>
              <a:endCxn id="49" idx="2"/>
            </p:cNvCxnSpPr>
            <p:nvPr/>
          </p:nvCxnSpPr>
          <p:spPr>
            <a:xfrm>
              <a:off x="1958262" y="2311524"/>
              <a:ext cx="2360760" cy="13267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D207EC47-EC4D-79A2-6734-42382EFDBD9B}"/>
                </a:ext>
              </a:extLst>
            </p:cNvPr>
            <p:cNvCxnSpPr>
              <a:cxnSpLocks/>
              <a:stCxn id="37" idx="6"/>
              <a:endCxn id="1438" idx="2"/>
            </p:cNvCxnSpPr>
            <p:nvPr/>
          </p:nvCxnSpPr>
          <p:spPr>
            <a:xfrm flipV="1">
              <a:off x="1952149" y="2055209"/>
              <a:ext cx="2360974" cy="77771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819CF9B3-9DC3-0668-1D2D-7ECE50820F2D}"/>
                </a:ext>
              </a:extLst>
            </p:cNvPr>
            <p:cNvCxnSpPr>
              <a:cxnSpLocks/>
              <a:stCxn id="37" idx="6"/>
              <a:endCxn id="46" idx="2"/>
            </p:cNvCxnSpPr>
            <p:nvPr/>
          </p:nvCxnSpPr>
          <p:spPr>
            <a:xfrm>
              <a:off x="1952149" y="2832922"/>
              <a:ext cx="2366244" cy="2637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ACD4FB7A-6BA2-33AF-5C2C-BAD8268E94E3}"/>
                </a:ext>
              </a:extLst>
            </p:cNvPr>
            <p:cNvCxnSpPr>
              <a:cxnSpLocks/>
              <a:stCxn id="37" idx="6"/>
              <a:endCxn id="49" idx="2"/>
            </p:cNvCxnSpPr>
            <p:nvPr/>
          </p:nvCxnSpPr>
          <p:spPr>
            <a:xfrm>
              <a:off x="1952149" y="2832922"/>
              <a:ext cx="2366873" cy="80538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902F37C-5F65-32F3-6F71-98A3D989A78C}"/>
                </a:ext>
              </a:extLst>
            </p:cNvPr>
            <p:cNvCxnSpPr>
              <a:cxnSpLocks/>
              <a:stCxn id="40" idx="6"/>
              <a:endCxn id="1438" idx="2"/>
            </p:cNvCxnSpPr>
            <p:nvPr/>
          </p:nvCxnSpPr>
          <p:spPr>
            <a:xfrm flipV="1">
              <a:off x="1945825" y="2055209"/>
              <a:ext cx="2367298" cy="13037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E52BD5A1-315D-9EF7-1A1C-47E38655E281}"/>
                </a:ext>
              </a:extLst>
            </p:cNvPr>
            <p:cNvCxnSpPr>
              <a:cxnSpLocks/>
              <a:stCxn id="40" idx="6"/>
              <a:endCxn id="43" idx="2"/>
            </p:cNvCxnSpPr>
            <p:nvPr/>
          </p:nvCxnSpPr>
          <p:spPr>
            <a:xfrm flipV="1">
              <a:off x="1945825" y="2572869"/>
              <a:ext cx="2377019" cy="7861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80E56F30-FD8B-81CB-249B-5DC13F4AEBA9}"/>
                </a:ext>
              </a:extLst>
            </p:cNvPr>
            <p:cNvCxnSpPr>
              <a:cxnSpLocks/>
              <a:stCxn id="40" idx="6"/>
              <a:endCxn id="49" idx="2"/>
            </p:cNvCxnSpPr>
            <p:nvPr/>
          </p:nvCxnSpPr>
          <p:spPr>
            <a:xfrm>
              <a:off x="1945825" y="3358992"/>
              <a:ext cx="2373197" cy="27931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DB1783-CC23-83D5-AC1C-1178E31F51F3}"/>
              </a:ext>
            </a:extLst>
          </p:cNvPr>
          <p:cNvGrpSpPr/>
          <p:nvPr/>
        </p:nvGrpSpPr>
        <p:grpSpPr>
          <a:xfrm>
            <a:off x="4815623" y="2055209"/>
            <a:ext cx="1843851" cy="1583098"/>
            <a:chOff x="4815623" y="2055209"/>
            <a:chExt cx="1843851" cy="1583098"/>
          </a:xfrm>
        </p:grpSpPr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51D4D3B7-D801-2B05-F02D-5BFE6C95002B}"/>
                </a:ext>
              </a:extLst>
            </p:cNvPr>
            <p:cNvCxnSpPr>
              <a:cxnSpLocks/>
              <a:stCxn id="1438" idx="6"/>
              <a:endCxn id="1441" idx="2"/>
            </p:cNvCxnSpPr>
            <p:nvPr/>
          </p:nvCxnSpPr>
          <p:spPr>
            <a:xfrm>
              <a:off x="4815623" y="2055209"/>
              <a:ext cx="1835340" cy="524157"/>
            </a:xfrm>
            <a:prstGeom prst="line">
              <a:avLst/>
            </a:prstGeom>
            <a:ln w="19050">
              <a:solidFill>
                <a:srgbClr val="02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26BE89FC-85EA-64D9-E0D1-52E25E36808A}"/>
                </a:ext>
              </a:extLst>
            </p:cNvPr>
            <p:cNvCxnSpPr>
              <a:cxnSpLocks/>
              <a:stCxn id="43" idx="6"/>
              <a:endCxn id="1441" idx="2"/>
            </p:cNvCxnSpPr>
            <p:nvPr/>
          </p:nvCxnSpPr>
          <p:spPr>
            <a:xfrm>
              <a:off x="4825344" y="2572869"/>
              <a:ext cx="1825619" cy="6497"/>
            </a:xfrm>
            <a:prstGeom prst="line">
              <a:avLst/>
            </a:prstGeom>
            <a:ln w="19050">
              <a:solidFill>
                <a:srgbClr val="02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FCE9EAAF-F320-9CB2-2038-2E34BF6932C3}"/>
                </a:ext>
              </a:extLst>
            </p:cNvPr>
            <p:cNvCxnSpPr>
              <a:cxnSpLocks/>
              <a:stCxn id="46" idx="6"/>
              <a:endCxn id="1441" idx="2"/>
            </p:cNvCxnSpPr>
            <p:nvPr/>
          </p:nvCxnSpPr>
          <p:spPr>
            <a:xfrm flipV="1">
              <a:off x="4820893" y="2579366"/>
              <a:ext cx="1830070" cy="517265"/>
            </a:xfrm>
            <a:prstGeom prst="line">
              <a:avLst/>
            </a:prstGeom>
            <a:ln w="19050">
              <a:solidFill>
                <a:srgbClr val="02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3F786C98-C2D3-68DC-AC92-84A731FBB7FB}"/>
                </a:ext>
              </a:extLst>
            </p:cNvPr>
            <p:cNvCxnSpPr>
              <a:cxnSpLocks/>
              <a:stCxn id="49" idx="6"/>
              <a:endCxn id="1441" idx="2"/>
            </p:cNvCxnSpPr>
            <p:nvPr/>
          </p:nvCxnSpPr>
          <p:spPr>
            <a:xfrm flipV="1">
              <a:off x="4821522" y="2579366"/>
              <a:ext cx="1829441" cy="1058941"/>
            </a:xfrm>
            <a:prstGeom prst="line">
              <a:avLst/>
            </a:prstGeom>
            <a:ln w="19050">
              <a:solidFill>
                <a:srgbClr val="02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E79248E2-035D-9A42-2180-A9CC19C99D6D}"/>
                </a:ext>
              </a:extLst>
            </p:cNvPr>
            <p:cNvCxnSpPr>
              <a:cxnSpLocks/>
              <a:stCxn id="1438" idx="6"/>
              <a:endCxn id="52" idx="2"/>
            </p:cNvCxnSpPr>
            <p:nvPr/>
          </p:nvCxnSpPr>
          <p:spPr>
            <a:xfrm>
              <a:off x="4815623" y="2055209"/>
              <a:ext cx="1843851" cy="1049833"/>
            </a:xfrm>
            <a:prstGeom prst="line">
              <a:avLst/>
            </a:prstGeom>
            <a:ln w="19050">
              <a:solidFill>
                <a:srgbClr val="02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3625A6AD-7830-C541-CFF7-E0C0AC98CDF4}"/>
                </a:ext>
              </a:extLst>
            </p:cNvPr>
            <p:cNvCxnSpPr>
              <a:cxnSpLocks/>
              <a:stCxn id="43" idx="6"/>
              <a:endCxn id="52" idx="2"/>
            </p:cNvCxnSpPr>
            <p:nvPr/>
          </p:nvCxnSpPr>
          <p:spPr>
            <a:xfrm>
              <a:off x="4825344" y="2572869"/>
              <a:ext cx="1834130" cy="532173"/>
            </a:xfrm>
            <a:prstGeom prst="line">
              <a:avLst/>
            </a:prstGeom>
            <a:ln w="19050">
              <a:solidFill>
                <a:srgbClr val="02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81E13787-89AB-9AE6-D70D-A433E96BEB34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4820893" y="3096631"/>
              <a:ext cx="1838581" cy="8411"/>
            </a:xfrm>
            <a:prstGeom prst="line">
              <a:avLst/>
            </a:prstGeom>
            <a:ln w="19050">
              <a:solidFill>
                <a:srgbClr val="02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C05A08A7-F4C5-4478-BD72-C164F735D20F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4821522" y="3105042"/>
              <a:ext cx="1837952" cy="533265"/>
            </a:xfrm>
            <a:prstGeom prst="line">
              <a:avLst/>
            </a:prstGeom>
            <a:ln w="19050">
              <a:solidFill>
                <a:srgbClr val="028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942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p15">
            <a:extLst>
              <a:ext uri="{FF2B5EF4-FFF2-40B4-BE49-F238E27FC236}">
                <a16:creationId xmlns:a16="http://schemas.microsoft.com/office/drawing/2014/main" id="{02185FA4-D828-72F5-0E5B-D83617B8DE33}"/>
              </a:ext>
            </a:extLst>
          </p:cNvPr>
          <p:cNvSpPr/>
          <p:nvPr/>
        </p:nvSpPr>
        <p:spPr>
          <a:xfrm>
            <a:off x="1309160" y="4337454"/>
            <a:ext cx="136200" cy="1362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Google Shape;63;p15">
            <a:extLst>
              <a:ext uri="{FF2B5EF4-FFF2-40B4-BE49-F238E27FC236}">
                <a16:creationId xmlns:a16="http://schemas.microsoft.com/office/drawing/2014/main" id="{80693649-1F31-636C-BC3A-FC9F44CDD974}"/>
              </a:ext>
            </a:extLst>
          </p:cNvPr>
          <p:cNvSpPr/>
          <p:nvPr/>
        </p:nvSpPr>
        <p:spPr>
          <a:xfrm>
            <a:off x="5654991" y="4831155"/>
            <a:ext cx="136200" cy="1362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Google Shape;66;p15">
            <a:extLst>
              <a:ext uri="{FF2B5EF4-FFF2-40B4-BE49-F238E27FC236}">
                <a16:creationId xmlns:a16="http://schemas.microsoft.com/office/drawing/2014/main" id="{BB6261F6-E7D9-C83F-31DE-85EAD82C8DB8}"/>
              </a:ext>
            </a:extLst>
          </p:cNvPr>
          <p:cNvSpPr/>
          <p:nvPr/>
        </p:nvSpPr>
        <p:spPr>
          <a:xfrm>
            <a:off x="820535" y="2817552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02786C8E-07E7-24C7-88DF-72E70B6FEE82}"/>
              </a:ext>
            </a:extLst>
          </p:cNvPr>
          <p:cNvSpPr/>
          <p:nvPr/>
        </p:nvSpPr>
        <p:spPr>
          <a:xfrm>
            <a:off x="3174519" y="4473654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Google Shape;68;p15">
            <a:extLst>
              <a:ext uri="{FF2B5EF4-FFF2-40B4-BE49-F238E27FC236}">
                <a16:creationId xmlns:a16="http://schemas.microsoft.com/office/drawing/2014/main" id="{78432806-9A15-8542-1509-51A009BD93A5}"/>
              </a:ext>
            </a:extLst>
          </p:cNvPr>
          <p:cNvSpPr/>
          <p:nvPr/>
        </p:nvSpPr>
        <p:spPr>
          <a:xfrm>
            <a:off x="7831819" y="4018985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Google Shape;69;p15">
            <a:extLst>
              <a:ext uri="{FF2B5EF4-FFF2-40B4-BE49-F238E27FC236}">
                <a16:creationId xmlns:a16="http://schemas.microsoft.com/office/drawing/2014/main" id="{914B7AE2-2C50-B2D1-38AF-2BBB0D8F8427}"/>
              </a:ext>
            </a:extLst>
          </p:cNvPr>
          <p:cNvSpPr/>
          <p:nvPr/>
        </p:nvSpPr>
        <p:spPr>
          <a:xfrm>
            <a:off x="6966152" y="2571750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Google Shape;70;p15">
            <a:extLst>
              <a:ext uri="{FF2B5EF4-FFF2-40B4-BE49-F238E27FC236}">
                <a16:creationId xmlns:a16="http://schemas.microsoft.com/office/drawing/2014/main" id="{D2F186CA-2D64-DBDC-87B9-87F6A6A1D9DB}"/>
              </a:ext>
            </a:extLst>
          </p:cNvPr>
          <p:cNvSpPr/>
          <p:nvPr/>
        </p:nvSpPr>
        <p:spPr>
          <a:xfrm>
            <a:off x="8068882" y="1614317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DCB54CBE-23F5-43EB-72F6-C31FC35D721C}"/>
              </a:ext>
            </a:extLst>
          </p:cNvPr>
          <p:cNvSpPr/>
          <p:nvPr/>
        </p:nvSpPr>
        <p:spPr>
          <a:xfrm>
            <a:off x="1836391" y="2191065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526B03DA-ADAE-BCF4-6E12-461FA20C1C1B}"/>
              </a:ext>
            </a:extLst>
          </p:cNvPr>
          <p:cNvSpPr/>
          <p:nvPr/>
        </p:nvSpPr>
        <p:spPr>
          <a:xfrm>
            <a:off x="3993846" y="622070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Google Shape;75;p15">
            <a:extLst>
              <a:ext uri="{FF2B5EF4-FFF2-40B4-BE49-F238E27FC236}">
                <a16:creationId xmlns:a16="http://schemas.microsoft.com/office/drawing/2014/main" id="{BC4E42EC-DE22-BE43-B31B-B8CC47C20FED}"/>
              </a:ext>
            </a:extLst>
          </p:cNvPr>
          <p:cNvSpPr/>
          <p:nvPr/>
        </p:nvSpPr>
        <p:spPr>
          <a:xfrm>
            <a:off x="1979994" y="440125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Google Shape;76;p15">
            <a:extLst>
              <a:ext uri="{FF2B5EF4-FFF2-40B4-BE49-F238E27FC236}">
                <a16:creationId xmlns:a16="http://schemas.microsoft.com/office/drawing/2014/main" id="{61267D85-72EE-C9D0-35C7-F3308A18E2B7}"/>
              </a:ext>
            </a:extLst>
          </p:cNvPr>
          <p:cNvSpPr/>
          <p:nvPr/>
        </p:nvSpPr>
        <p:spPr>
          <a:xfrm>
            <a:off x="7772030" y="587166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Google Shape;77;p15">
            <a:extLst>
              <a:ext uri="{FF2B5EF4-FFF2-40B4-BE49-F238E27FC236}">
                <a16:creationId xmlns:a16="http://schemas.microsoft.com/office/drawing/2014/main" id="{991E918B-06FC-EC37-00CD-FC2482A75917}"/>
              </a:ext>
            </a:extLst>
          </p:cNvPr>
          <p:cNvSpPr/>
          <p:nvPr/>
        </p:nvSpPr>
        <p:spPr>
          <a:xfrm>
            <a:off x="5799045" y="296125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Google Shape;178;p18">
            <a:extLst>
              <a:ext uri="{FF2B5EF4-FFF2-40B4-BE49-F238E27FC236}">
                <a16:creationId xmlns:a16="http://schemas.microsoft.com/office/drawing/2014/main" id="{6A918709-2E80-BB78-A000-47E8042FE73C}"/>
              </a:ext>
            </a:extLst>
          </p:cNvPr>
          <p:cNvSpPr txBox="1">
            <a:spLocks/>
          </p:cNvSpPr>
          <p:nvPr/>
        </p:nvSpPr>
        <p:spPr>
          <a:xfrm>
            <a:off x="3436864" y="870381"/>
            <a:ext cx="22702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SG" err="1"/>
              <a:t>Wooclap</a:t>
            </a:r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CFB72-1C71-CC47-FBF5-B5E9E263D22C}"/>
              </a:ext>
            </a:extLst>
          </p:cNvPr>
          <p:cNvSpPr txBox="1"/>
          <p:nvPr/>
        </p:nvSpPr>
        <p:spPr>
          <a:xfrm>
            <a:off x="2286000" y="40189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 err="1">
                <a:effectLst/>
                <a:latin typeface="Helvetica Neue" panose="02000503000000020004" pitchFamily="2" charset="0"/>
              </a:rPr>
              <a:t>wooclap.com</a:t>
            </a:r>
            <a:r>
              <a:rPr lang="en-SG" dirty="0">
                <a:effectLst/>
                <a:latin typeface="Helvetica Neue" panose="02000503000000020004" pitchFamily="2" charset="0"/>
              </a:rPr>
              <a:t>/MLDATSF </a:t>
            </a:r>
          </a:p>
        </p:txBody>
      </p:sp>
      <p:pic>
        <p:nvPicPr>
          <p:cNvPr id="29" name="Picture 28" descr="Qr code&#10;&#10;Description automatically generated">
            <a:extLst>
              <a:ext uri="{FF2B5EF4-FFF2-40B4-BE49-F238E27FC236}">
                <a16:creationId xmlns:a16="http://schemas.microsoft.com/office/drawing/2014/main" id="{77A23C81-5957-C379-EBBD-A00F4A94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863" y="1682417"/>
            <a:ext cx="2270271" cy="22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6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0"/>
          <p:cNvSpPr/>
          <p:nvPr/>
        </p:nvSpPr>
        <p:spPr>
          <a:xfrm>
            <a:off x="3043867" y="1970678"/>
            <a:ext cx="2986695" cy="2017112"/>
          </a:xfrm>
          <a:custGeom>
            <a:avLst/>
            <a:gdLst/>
            <a:ahLst/>
            <a:cxnLst/>
            <a:rect l="l" t="t" r="r" b="b"/>
            <a:pathLst>
              <a:path w="117517" h="79367" extrusionOk="0">
                <a:moveTo>
                  <a:pt x="0" y="0"/>
                </a:moveTo>
                <a:lnTo>
                  <a:pt x="87883" y="20438"/>
                </a:lnTo>
                <a:lnTo>
                  <a:pt x="30316" y="60973"/>
                </a:lnTo>
                <a:lnTo>
                  <a:pt x="117517" y="79367"/>
                </a:lnTo>
              </a:path>
            </a:pathLst>
          </a:custGeom>
          <a:noFill/>
          <a:ln w="7620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1" name="Google Shape;951;p3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3" name="Google Shape;953;p30"/>
          <p:cNvSpPr/>
          <p:nvPr/>
        </p:nvSpPr>
        <p:spPr>
          <a:xfrm>
            <a:off x="2803268" y="1637270"/>
            <a:ext cx="572700" cy="572700"/>
          </a:xfrm>
          <a:prstGeom prst="ellipse">
            <a:avLst/>
          </a:prstGeom>
          <a:solidFill>
            <a:srgbClr val="F7BE1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0"/>
          <p:cNvSpPr/>
          <p:nvPr/>
        </p:nvSpPr>
        <p:spPr>
          <a:xfrm>
            <a:off x="4950142" y="2209970"/>
            <a:ext cx="572700" cy="572700"/>
          </a:xfrm>
          <a:prstGeom prst="ellipse">
            <a:avLst/>
          </a:prstGeom>
          <a:solidFill>
            <a:srgbClr val="EC9B3B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0"/>
          <p:cNvSpPr/>
          <p:nvPr/>
        </p:nvSpPr>
        <p:spPr>
          <a:xfrm>
            <a:off x="3562414" y="3199215"/>
            <a:ext cx="589848" cy="589848"/>
          </a:xfrm>
          <a:prstGeom prst="ellipse">
            <a:avLst/>
          </a:prstGeom>
          <a:solidFill>
            <a:srgbClr val="0081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0"/>
          <p:cNvSpPr/>
          <p:nvPr/>
        </p:nvSpPr>
        <p:spPr>
          <a:xfrm>
            <a:off x="5581076" y="3565351"/>
            <a:ext cx="790200" cy="790200"/>
          </a:xfrm>
          <a:prstGeom prst="ellipse">
            <a:avLst/>
          </a:prstGeom>
          <a:solidFill>
            <a:srgbClr val="29346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0"/>
          <p:cNvSpPr txBox="1">
            <a:spLocks noGrp="1"/>
          </p:cNvSpPr>
          <p:nvPr>
            <p:ph type="title"/>
          </p:nvPr>
        </p:nvSpPr>
        <p:spPr>
          <a:xfrm>
            <a:off x="6664730" y="3342189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Wrap-up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6664730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Knowledge consolidation and wrap-up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864296" y="3342189"/>
            <a:ext cx="2507018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Machine Learning Methods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8" name="Google Shape;968;p30"/>
          <p:cNvSpPr txBox="1">
            <a:spLocks noGrp="1"/>
          </p:cNvSpPr>
          <p:nvPr>
            <p:ph type="title"/>
          </p:nvPr>
        </p:nvSpPr>
        <p:spPr>
          <a:xfrm>
            <a:off x="1349014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Time Series Forecasting w/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30"/>
          <p:cNvSpPr txBox="1">
            <a:spLocks noGrp="1"/>
          </p:cNvSpPr>
          <p:nvPr>
            <p:ph type="title"/>
          </p:nvPr>
        </p:nvSpPr>
        <p:spPr>
          <a:xfrm>
            <a:off x="288099" y="1833191"/>
            <a:ext cx="2191501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</a:rPr>
              <a:t>Time Series Forecasting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0" name="Google Shape;970;p30"/>
          <p:cNvSpPr txBox="1">
            <a:spLocks noGrp="1"/>
          </p:cNvSpPr>
          <p:nvPr>
            <p:ph type="title"/>
          </p:nvPr>
        </p:nvSpPr>
        <p:spPr>
          <a:xfrm>
            <a:off x="457300" y="2291895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Some knowledge to get you started!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5643141" y="1833204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chemeClr val="accen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Non-ML methods</a:t>
            </a:r>
            <a:endParaRPr sz="1700">
              <a:solidFill>
                <a:srgbClr val="FFFFFF"/>
              </a:solidFill>
              <a:highlight>
                <a:schemeClr val="accen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2" name="Google Shape;972;p30"/>
          <p:cNvSpPr txBox="1">
            <a:spLocks noGrp="1"/>
          </p:cNvSpPr>
          <p:nvPr>
            <p:ph type="title"/>
          </p:nvPr>
        </p:nvSpPr>
        <p:spPr>
          <a:xfrm>
            <a:off x="5643141" y="2291908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Series Forecasting w/o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raphic 8" descr="Eye with solid fill">
            <a:extLst>
              <a:ext uri="{FF2B5EF4-FFF2-40B4-BE49-F238E27FC236}">
                <a16:creationId xmlns:a16="http://schemas.microsoft.com/office/drawing/2014/main" id="{ADC4C732-675B-3F59-D670-F210851E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967" y="1669969"/>
            <a:ext cx="507301" cy="507301"/>
          </a:xfrm>
          <a:prstGeom prst="rect">
            <a:avLst/>
          </a:prstGeom>
        </p:spPr>
      </p:pic>
      <p:pic>
        <p:nvPicPr>
          <p:cNvPr id="11" name="Graphic 10" descr="Periodic Graph with solid fill">
            <a:extLst>
              <a:ext uri="{FF2B5EF4-FFF2-40B4-BE49-F238E27FC236}">
                <a16:creationId xmlns:a16="http://schemas.microsoft.com/office/drawing/2014/main" id="{08B48E0C-BD8E-0D87-0E44-59F085F8B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981" y="2313518"/>
            <a:ext cx="365603" cy="365603"/>
          </a:xfrm>
          <a:prstGeom prst="rect">
            <a:avLst/>
          </a:prstGeom>
        </p:spPr>
      </p:pic>
      <p:pic>
        <p:nvPicPr>
          <p:cNvPr id="13" name="Graphic 12" descr="Left Brain with solid fill">
            <a:extLst>
              <a:ext uri="{FF2B5EF4-FFF2-40B4-BE49-F238E27FC236}">
                <a16:creationId xmlns:a16="http://schemas.microsoft.com/office/drawing/2014/main" id="{3FD540B7-998F-C43E-B219-D5D30843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3647" y="3266105"/>
            <a:ext cx="462592" cy="462592"/>
          </a:xfrm>
          <a:prstGeom prst="rect">
            <a:avLst/>
          </a:prstGeom>
        </p:spPr>
      </p:pic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ECF68207-79D1-C250-4153-E473D45FBD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0452" y="3678407"/>
            <a:ext cx="610092" cy="6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2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0"/>
          <p:cNvSpPr/>
          <p:nvPr/>
        </p:nvSpPr>
        <p:spPr>
          <a:xfrm>
            <a:off x="3043867" y="1970678"/>
            <a:ext cx="2986695" cy="2017112"/>
          </a:xfrm>
          <a:custGeom>
            <a:avLst/>
            <a:gdLst/>
            <a:ahLst/>
            <a:cxnLst/>
            <a:rect l="l" t="t" r="r" b="b"/>
            <a:pathLst>
              <a:path w="117517" h="79367" extrusionOk="0">
                <a:moveTo>
                  <a:pt x="0" y="0"/>
                </a:moveTo>
                <a:lnTo>
                  <a:pt x="87883" y="20438"/>
                </a:lnTo>
                <a:lnTo>
                  <a:pt x="30316" y="60973"/>
                </a:lnTo>
                <a:lnTo>
                  <a:pt x="117517" y="79367"/>
                </a:lnTo>
              </a:path>
            </a:pathLst>
          </a:custGeom>
          <a:noFill/>
          <a:ln w="7620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1" name="Google Shape;951;p3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3" name="Google Shape;953;p30"/>
          <p:cNvSpPr/>
          <p:nvPr/>
        </p:nvSpPr>
        <p:spPr>
          <a:xfrm>
            <a:off x="2803268" y="1637270"/>
            <a:ext cx="572700" cy="572700"/>
          </a:xfrm>
          <a:prstGeom prst="ellipse">
            <a:avLst/>
          </a:prstGeom>
          <a:solidFill>
            <a:srgbClr val="F7BE1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0"/>
          <p:cNvSpPr/>
          <p:nvPr/>
        </p:nvSpPr>
        <p:spPr>
          <a:xfrm>
            <a:off x="4950142" y="2209970"/>
            <a:ext cx="572700" cy="572700"/>
          </a:xfrm>
          <a:prstGeom prst="ellipse">
            <a:avLst/>
          </a:prstGeom>
          <a:solidFill>
            <a:srgbClr val="EC9B3B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0"/>
          <p:cNvSpPr/>
          <p:nvPr/>
        </p:nvSpPr>
        <p:spPr>
          <a:xfrm>
            <a:off x="3562414" y="3199215"/>
            <a:ext cx="589848" cy="589848"/>
          </a:xfrm>
          <a:prstGeom prst="ellipse">
            <a:avLst/>
          </a:prstGeom>
          <a:solidFill>
            <a:srgbClr val="0081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0"/>
          <p:cNvSpPr/>
          <p:nvPr/>
        </p:nvSpPr>
        <p:spPr>
          <a:xfrm>
            <a:off x="5581076" y="3565351"/>
            <a:ext cx="790200" cy="790200"/>
          </a:xfrm>
          <a:prstGeom prst="ellipse">
            <a:avLst/>
          </a:prstGeom>
          <a:solidFill>
            <a:srgbClr val="29346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0"/>
          <p:cNvSpPr txBox="1">
            <a:spLocks noGrp="1"/>
          </p:cNvSpPr>
          <p:nvPr>
            <p:ph type="title"/>
          </p:nvPr>
        </p:nvSpPr>
        <p:spPr>
          <a:xfrm>
            <a:off x="6664730" y="3342189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Wrap-up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6664730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Knowledge consolidation and wrap-up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864296" y="3342189"/>
            <a:ext cx="2507018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Machine Learning Methods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8" name="Google Shape;968;p30"/>
          <p:cNvSpPr txBox="1">
            <a:spLocks noGrp="1"/>
          </p:cNvSpPr>
          <p:nvPr>
            <p:ph type="title"/>
          </p:nvPr>
        </p:nvSpPr>
        <p:spPr>
          <a:xfrm>
            <a:off x="1349014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Time Series Forecasting w/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30"/>
          <p:cNvSpPr txBox="1">
            <a:spLocks noGrp="1"/>
          </p:cNvSpPr>
          <p:nvPr>
            <p:ph type="title"/>
          </p:nvPr>
        </p:nvSpPr>
        <p:spPr>
          <a:xfrm>
            <a:off x="288099" y="1833191"/>
            <a:ext cx="2191501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</a:rPr>
              <a:t>Time Series Forecasting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0" name="Google Shape;970;p30"/>
          <p:cNvSpPr txBox="1">
            <a:spLocks noGrp="1"/>
          </p:cNvSpPr>
          <p:nvPr>
            <p:ph type="title"/>
          </p:nvPr>
        </p:nvSpPr>
        <p:spPr>
          <a:xfrm>
            <a:off x="457300" y="2291895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Some knowledge to get you started!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5643141" y="1833204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chemeClr val="accen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Non-ML methods</a:t>
            </a:r>
            <a:endParaRPr sz="1700">
              <a:solidFill>
                <a:srgbClr val="FFFFFF"/>
              </a:solidFill>
              <a:highlight>
                <a:schemeClr val="accen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2" name="Google Shape;972;p30"/>
          <p:cNvSpPr txBox="1">
            <a:spLocks noGrp="1"/>
          </p:cNvSpPr>
          <p:nvPr>
            <p:ph type="title"/>
          </p:nvPr>
        </p:nvSpPr>
        <p:spPr>
          <a:xfrm>
            <a:off x="5643141" y="2291908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Series Forecasting w/o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raphic 8" descr="Eye with solid fill">
            <a:extLst>
              <a:ext uri="{FF2B5EF4-FFF2-40B4-BE49-F238E27FC236}">
                <a16:creationId xmlns:a16="http://schemas.microsoft.com/office/drawing/2014/main" id="{ADC4C732-675B-3F59-D670-F210851E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967" y="1669969"/>
            <a:ext cx="507301" cy="507301"/>
          </a:xfrm>
          <a:prstGeom prst="rect">
            <a:avLst/>
          </a:prstGeom>
        </p:spPr>
      </p:pic>
      <p:pic>
        <p:nvPicPr>
          <p:cNvPr id="11" name="Graphic 10" descr="Periodic Graph with solid fill">
            <a:extLst>
              <a:ext uri="{FF2B5EF4-FFF2-40B4-BE49-F238E27FC236}">
                <a16:creationId xmlns:a16="http://schemas.microsoft.com/office/drawing/2014/main" id="{08B48E0C-BD8E-0D87-0E44-59F085F8B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981" y="2313518"/>
            <a:ext cx="365603" cy="365603"/>
          </a:xfrm>
          <a:prstGeom prst="rect">
            <a:avLst/>
          </a:prstGeom>
        </p:spPr>
      </p:pic>
      <p:pic>
        <p:nvPicPr>
          <p:cNvPr id="13" name="Graphic 12" descr="Left Brain with solid fill">
            <a:extLst>
              <a:ext uri="{FF2B5EF4-FFF2-40B4-BE49-F238E27FC236}">
                <a16:creationId xmlns:a16="http://schemas.microsoft.com/office/drawing/2014/main" id="{3FD540B7-998F-C43E-B219-D5D30843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3647" y="3266105"/>
            <a:ext cx="462592" cy="462592"/>
          </a:xfrm>
          <a:prstGeom prst="rect">
            <a:avLst/>
          </a:prstGeom>
        </p:spPr>
      </p:pic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ECF68207-79D1-C250-4153-E473D45FBD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0452" y="3678407"/>
            <a:ext cx="610092" cy="6100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EA0B96-499D-0908-8834-E6809085A000}"/>
              </a:ext>
            </a:extLst>
          </p:cNvPr>
          <p:cNvSpPr/>
          <p:nvPr/>
        </p:nvSpPr>
        <p:spPr>
          <a:xfrm>
            <a:off x="7604736" y="0"/>
            <a:ext cx="1539264" cy="5143500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6AB24-9098-9F2E-272C-08F6415F4943}"/>
              </a:ext>
            </a:extLst>
          </p:cNvPr>
          <p:cNvSpPr/>
          <p:nvPr/>
        </p:nvSpPr>
        <p:spPr>
          <a:xfrm>
            <a:off x="0" y="2872459"/>
            <a:ext cx="7604736" cy="2271041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7CE35C-A632-16B2-8852-14013626D260}"/>
              </a:ext>
            </a:extLst>
          </p:cNvPr>
          <p:cNvSpPr/>
          <p:nvPr/>
        </p:nvSpPr>
        <p:spPr>
          <a:xfrm>
            <a:off x="0" y="0"/>
            <a:ext cx="7604736" cy="1650276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BA7F99-D3D6-68F0-86C7-FCD7E7FAC2BA}"/>
              </a:ext>
            </a:extLst>
          </p:cNvPr>
          <p:cNvSpPr/>
          <p:nvPr/>
        </p:nvSpPr>
        <p:spPr>
          <a:xfrm>
            <a:off x="0" y="1650276"/>
            <a:ext cx="4808999" cy="1222183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26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457200" y="1970586"/>
            <a:ext cx="7137300" cy="1848438"/>
            <a:chOff x="457200" y="1711014"/>
            <a:chExt cx="7137300" cy="1848438"/>
          </a:xfrm>
        </p:grpSpPr>
        <p:cxnSp>
          <p:nvCxnSpPr>
            <p:cNvPr id="133" name="Google Shape;133;p17"/>
            <p:cNvCxnSpPr/>
            <p:nvPr/>
          </p:nvCxnSpPr>
          <p:spPr>
            <a:xfrm>
              <a:off x="1137016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2278270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419525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4560779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7"/>
            <p:cNvCxnSpPr/>
            <p:nvPr/>
          </p:nvCxnSpPr>
          <p:spPr>
            <a:xfrm>
              <a:off x="5702034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7"/>
            <p:cNvCxnSpPr/>
            <p:nvPr/>
          </p:nvCxnSpPr>
          <p:spPr>
            <a:xfrm>
              <a:off x="6843289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7"/>
            <p:cNvCxnSpPr/>
            <p:nvPr/>
          </p:nvCxnSpPr>
          <p:spPr>
            <a:xfrm>
              <a:off x="457200" y="3559452"/>
              <a:ext cx="7137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7"/>
            <p:cNvCxnSpPr/>
            <p:nvPr/>
          </p:nvCxnSpPr>
          <p:spPr>
            <a:xfrm>
              <a:off x="457200" y="1711014"/>
              <a:ext cx="7137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Autoregression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850066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2015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991333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2016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3132599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2017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4273866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2018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5415133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2019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6556400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2020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CBD566-BB57-1DA7-A407-E6851121AF9F}"/>
                  </a:ext>
                </a:extLst>
              </p14:cNvPr>
              <p14:cNvContentPartPr/>
              <p14:nvPr/>
            </p14:nvContentPartPr>
            <p14:xfrm>
              <a:off x="477081" y="2189265"/>
              <a:ext cx="7111080" cy="1471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CBD566-BB57-1DA7-A407-E6851121AF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081" y="2180265"/>
                <a:ext cx="7128720" cy="14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6B82EA-3289-1D29-FC99-449BF19F0DAF}"/>
                  </a:ext>
                </a:extLst>
              </p14:cNvPr>
              <p14:cNvContentPartPr/>
              <p14:nvPr/>
            </p14:nvContentPartPr>
            <p14:xfrm>
              <a:off x="486801" y="2484465"/>
              <a:ext cx="7164720" cy="1033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6B82EA-3289-1D29-FC99-449BF19F0D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801" y="2475465"/>
                <a:ext cx="7182360" cy="10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D2771BD-28A7-F283-F141-4CEB1FA03496}"/>
              </a:ext>
            </a:extLst>
          </p:cNvPr>
          <p:cNvGrpSpPr/>
          <p:nvPr/>
        </p:nvGrpSpPr>
        <p:grpSpPr>
          <a:xfrm>
            <a:off x="6660372" y="2811185"/>
            <a:ext cx="2248128" cy="443400"/>
            <a:chOff x="6660372" y="2811185"/>
            <a:chExt cx="2248128" cy="443400"/>
          </a:xfrm>
        </p:grpSpPr>
        <p:sp>
          <p:nvSpPr>
            <p:cNvPr id="143" name="Google Shape;143;p17"/>
            <p:cNvSpPr/>
            <p:nvPr/>
          </p:nvSpPr>
          <p:spPr>
            <a:xfrm>
              <a:off x="8465100" y="2811185"/>
              <a:ext cx="443400" cy="443400"/>
            </a:xfrm>
            <a:prstGeom prst="ellipse">
              <a:avLst/>
            </a:prstGeom>
            <a:noFill/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Graphic 9" descr="Brain outline">
              <a:extLst>
                <a:ext uri="{FF2B5EF4-FFF2-40B4-BE49-F238E27FC236}">
                  <a16:creationId xmlns:a16="http://schemas.microsoft.com/office/drawing/2014/main" id="{476EAD17-A2B5-2772-CFEF-80E799052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98502" y="2855292"/>
              <a:ext cx="376595" cy="376595"/>
            </a:xfrm>
            <a:prstGeom prst="rect">
              <a:avLst/>
            </a:prstGeom>
          </p:spPr>
        </p:pic>
        <p:cxnSp>
          <p:nvCxnSpPr>
            <p:cNvPr id="167" name="Google Shape;167;p17"/>
            <p:cNvCxnSpPr>
              <a:cxnSpLocks/>
              <a:stCxn id="143" idx="2"/>
            </p:cNvCxnSpPr>
            <p:nvPr/>
          </p:nvCxnSpPr>
          <p:spPr>
            <a:xfrm flipH="1">
              <a:off x="6660372" y="3032885"/>
              <a:ext cx="1804728" cy="0"/>
            </a:xfrm>
            <a:prstGeom prst="straightConnector1">
              <a:avLst/>
            </a:prstGeom>
            <a:noFill/>
            <a:ln w="19050" cap="flat" cmpd="sng">
              <a:solidFill>
                <a:srgbClr val="293462"/>
              </a:solidFill>
              <a:prstDash val="dot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CC408F5-A2F2-8F2F-B8D3-078E261FFCE0}"/>
              </a:ext>
            </a:extLst>
          </p:cNvPr>
          <p:cNvGrpSpPr/>
          <p:nvPr/>
        </p:nvGrpSpPr>
        <p:grpSpPr>
          <a:xfrm>
            <a:off x="6882304" y="2143088"/>
            <a:ext cx="1252800" cy="443400"/>
            <a:chOff x="6882304" y="2143088"/>
            <a:chExt cx="1252800" cy="443400"/>
          </a:xfrm>
        </p:grpSpPr>
        <p:sp>
          <p:nvSpPr>
            <p:cNvPr id="6" name="Google Shape;141;p17">
              <a:extLst>
                <a:ext uri="{FF2B5EF4-FFF2-40B4-BE49-F238E27FC236}">
                  <a16:creationId xmlns:a16="http://schemas.microsoft.com/office/drawing/2014/main" id="{3C57DF87-4230-3003-9E8E-68250C04CF56}"/>
                </a:ext>
              </a:extLst>
            </p:cNvPr>
            <p:cNvSpPr/>
            <p:nvPr/>
          </p:nvSpPr>
          <p:spPr>
            <a:xfrm>
              <a:off x="7691704" y="2143088"/>
              <a:ext cx="443400" cy="443400"/>
            </a:xfrm>
            <a:prstGeom prst="ellipse">
              <a:avLst/>
            </a:prstGeom>
            <a:noFill/>
            <a:ln w="19050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65;p17">
              <a:extLst>
                <a:ext uri="{FF2B5EF4-FFF2-40B4-BE49-F238E27FC236}">
                  <a16:creationId xmlns:a16="http://schemas.microsoft.com/office/drawing/2014/main" id="{9A347BF8-49F7-B7A5-32C9-A7F7821B5A44}"/>
                </a:ext>
              </a:extLst>
            </p:cNvPr>
            <p:cNvCxnSpPr>
              <a:stCxn id="6" idx="2"/>
            </p:cNvCxnSpPr>
            <p:nvPr/>
          </p:nvCxnSpPr>
          <p:spPr>
            <a:xfrm rot="10800000">
              <a:off x="6882304" y="2364788"/>
              <a:ext cx="809400" cy="0"/>
            </a:xfrm>
            <a:prstGeom prst="straightConnector1">
              <a:avLst/>
            </a:prstGeom>
            <a:noFill/>
            <a:ln w="19050" cap="flat" cmpd="sng">
              <a:solidFill>
                <a:srgbClr val="F7BE16"/>
              </a:solidFill>
              <a:prstDash val="dot"/>
              <a:round/>
              <a:headEnd type="none" w="med" len="med"/>
              <a:tailEnd type="oval" w="med" len="med"/>
            </a:ln>
          </p:spPr>
        </p:cxnSp>
        <p:pic>
          <p:nvPicPr>
            <p:cNvPr id="9" name="Graphic 8" descr="Badge Tick1 outline">
              <a:extLst>
                <a:ext uri="{FF2B5EF4-FFF2-40B4-BE49-F238E27FC236}">
                  <a16:creationId xmlns:a16="http://schemas.microsoft.com/office/drawing/2014/main" id="{3FD5A497-E0D3-F43A-7CB5-94D9F8A6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45634" y="2197067"/>
              <a:ext cx="335442" cy="335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62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457200" y="1970586"/>
            <a:ext cx="7137300" cy="1848438"/>
            <a:chOff x="457200" y="1711014"/>
            <a:chExt cx="7137300" cy="1848438"/>
          </a:xfrm>
        </p:grpSpPr>
        <p:cxnSp>
          <p:nvCxnSpPr>
            <p:cNvPr id="133" name="Google Shape;133;p17"/>
            <p:cNvCxnSpPr/>
            <p:nvPr/>
          </p:nvCxnSpPr>
          <p:spPr>
            <a:xfrm>
              <a:off x="1137016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2278270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419525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4560779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7"/>
            <p:cNvCxnSpPr/>
            <p:nvPr/>
          </p:nvCxnSpPr>
          <p:spPr>
            <a:xfrm>
              <a:off x="5702034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7"/>
            <p:cNvCxnSpPr/>
            <p:nvPr/>
          </p:nvCxnSpPr>
          <p:spPr>
            <a:xfrm>
              <a:off x="6843289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7"/>
            <p:cNvCxnSpPr/>
            <p:nvPr/>
          </p:nvCxnSpPr>
          <p:spPr>
            <a:xfrm>
              <a:off x="457200" y="3559452"/>
              <a:ext cx="7137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7"/>
            <p:cNvCxnSpPr/>
            <p:nvPr/>
          </p:nvCxnSpPr>
          <p:spPr>
            <a:xfrm>
              <a:off x="457200" y="1711014"/>
              <a:ext cx="7137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7"/>
          <p:cNvSpPr/>
          <p:nvPr/>
        </p:nvSpPr>
        <p:spPr>
          <a:xfrm>
            <a:off x="7691704" y="2143088"/>
            <a:ext cx="443400" cy="443400"/>
          </a:xfrm>
          <a:prstGeom prst="ellipse">
            <a:avLst/>
          </a:prstGeom>
          <a:noFill/>
          <a:ln w="19050" cap="flat" cmpd="sng">
            <a:solidFill>
              <a:srgbClr val="F7BE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8465100" y="2811185"/>
            <a:ext cx="443400" cy="443400"/>
          </a:xfrm>
          <a:prstGeom prst="ellipse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Autoregression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850066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2015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991333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2016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3132599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2017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4273866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2018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5415133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2019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6556400" y="1672172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2020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65" name="Google Shape;165;p17"/>
          <p:cNvCxnSpPr>
            <a:stCxn id="141" idx="2"/>
          </p:cNvCxnSpPr>
          <p:nvPr/>
        </p:nvCxnSpPr>
        <p:spPr>
          <a:xfrm rot="10800000">
            <a:off x="6882304" y="2364788"/>
            <a:ext cx="809400" cy="0"/>
          </a:xfrm>
          <a:prstGeom prst="straightConnector1">
            <a:avLst/>
          </a:prstGeom>
          <a:noFill/>
          <a:ln w="19050" cap="flat" cmpd="sng">
            <a:solidFill>
              <a:srgbClr val="F7BE16"/>
            </a:solidFill>
            <a:prstDash val="dot"/>
            <a:round/>
            <a:headEnd type="none" w="med" len="med"/>
            <a:tailEnd type="oval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CBD566-BB57-1DA7-A407-E6851121AF9F}"/>
                  </a:ext>
                </a:extLst>
              </p14:cNvPr>
              <p14:cNvContentPartPr/>
              <p14:nvPr/>
            </p14:nvContentPartPr>
            <p14:xfrm>
              <a:off x="477081" y="2189265"/>
              <a:ext cx="7111080" cy="1471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CBD566-BB57-1DA7-A407-E6851121AF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081" y="2180265"/>
                <a:ext cx="7128720" cy="14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6B82EA-3289-1D29-FC99-449BF19F0DAF}"/>
                  </a:ext>
                </a:extLst>
              </p14:cNvPr>
              <p14:cNvContentPartPr/>
              <p14:nvPr/>
            </p14:nvContentPartPr>
            <p14:xfrm>
              <a:off x="486801" y="2484465"/>
              <a:ext cx="7164720" cy="1033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6B82EA-3289-1D29-FC99-449BF19F0D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801" y="2475465"/>
                <a:ext cx="7182360" cy="10515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3EE3464B-3B58-C169-2577-A28A2A620A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5634" y="2197067"/>
            <a:ext cx="335442" cy="335442"/>
          </a:xfrm>
          <a:prstGeom prst="rect">
            <a:avLst/>
          </a:prstGeom>
        </p:spPr>
      </p:pic>
      <p:pic>
        <p:nvPicPr>
          <p:cNvPr id="10" name="Graphic 9" descr="Brain outline">
            <a:extLst>
              <a:ext uri="{FF2B5EF4-FFF2-40B4-BE49-F238E27FC236}">
                <a16:creationId xmlns:a16="http://schemas.microsoft.com/office/drawing/2014/main" id="{476EAD17-A2B5-2772-CFEF-80E7990529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8502" y="2855292"/>
            <a:ext cx="376595" cy="376595"/>
          </a:xfrm>
          <a:prstGeom prst="rect">
            <a:avLst/>
          </a:prstGeom>
        </p:spPr>
      </p:pic>
      <p:cxnSp>
        <p:nvCxnSpPr>
          <p:cNvPr id="167" name="Google Shape;167;p17"/>
          <p:cNvCxnSpPr>
            <a:cxnSpLocks/>
            <a:stCxn id="143" idx="2"/>
          </p:cNvCxnSpPr>
          <p:nvPr/>
        </p:nvCxnSpPr>
        <p:spPr>
          <a:xfrm flipH="1">
            <a:off x="6660372" y="3032885"/>
            <a:ext cx="1804728" cy="0"/>
          </a:xfrm>
          <a:prstGeom prst="straightConnector1">
            <a:avLst/>
          </a:prstGeom>
          <a:noFill/>
          <a:ln w="19050" cap="flat" cmpd="sng">
            <a:solidFill>
              <a:srgbClr val="293462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DC1F164-6D83-3D20-DAA3-DE0F28944EA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BD9138D-39EE-E7D8-A20A-5E8F5AFD4B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3" y="1073717"/>
            <a:ext cx="4034056" cy="3025542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553EBA2D-36CC-69AF-13E1-55F26973A8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79" y="1489003"/>
            <a:ext cx="4054535" cy="21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Moving Average</a:t>
            </a:r>
            <a:endParaRPr/>
          </a:p>
        </p:txBody>
      </p:sp>
      <p:grpSp>
        <p:nvGrpSpPr>
          <p:cNvPr id="354" name="Google Shape;354;p22"/>
          <p:cNvGrpSpPr/>
          <p:nvPr/>
        </p:nvGrpSpPr>
        <p:grpSpPr>
          <a:xfrm>
            <a:off x="397538" y="1301709"/>
            <a:ext cx="4440680" cy="2975065"/>
            <a:chOff x="1092591" y="1607671"/>
            <a:chExt cx="4914900" cy="3144300"/>
          </a:xfrm>
        </p:grpSpPr>
        <p:cxnSp>
          <p:nvCxnSpPr>
            <p:cNvPr id="355" name="Google Shape;355;p22"/>
            <p:cNvCxnSpPr/>
            <p:nvPr/>
          </p:nvCxnSpPr>
          <p:spPr>
            <a:xfrm>
              <a:off x="1092591" y="4557391"/>
              <a:ext cx="4914900" cy="0"/>
            </a:xfrm>
            <a:prstGeom prst="straightConnector1">
              <a:avLst/>
            </a:prstGeom>
            <a:noFill/>
            <a:ln w="19050" cap="flat" cmpd="sng">
              <a:solidFill>
                <a:srgbClr val="DADADA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56" name="Google Shape;356;p22"/>
            <p:cNvCxnSpPr/>
            <p:nvPr/>
          </p:nvCxnSpPr>
          <p:spPr>
            <a:xfrm>
              <a:off x="1323245" y="1607671"/>
              <a:ext cx="0" cy="3144300"/>
            </a:xfrm>
            <a:prstGeom prst="straightConnector1">
              <a:avLst/>
            </a:prstGeom>
            <a:noFill/>
            <a:ln w="19050" cap="flat" cmpd="sng">
              <a:solidFill>
                <a:srgbClr val="DADADA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sp>
        <p:nvSpPr>
          <p:cNvPr id="357" name="Google Shape;357;p22"/>
          <p:cNvSpPr txBox="1">
            <a:spLocks noGrp="1"/>
          </p:cNvSpPr>
          <p:nvPr>
            <p:ph type="title"/>
          </p:nvPr>
        </p:nvSpPr>
        <p:spPr>
          <a:xfrm>
            <a:off x="4883189" y="1389890"/>
            <a:ext cx="8925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7BE1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Average</a:t>
            </a:r>
            <a:endParaRPr sz="1700">
              <a:solidFill>
                <a:srgbClr val="F7BE1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2" name="Google Shape;362;p22"/>
          <p:cNvSpPr txBox="1">
            <a:spLocks noGrp="1"/>
          </p:cNvSpPr>
          <p:nvPr>
            <p:ph type="title"/>
          </p:nvPr>
        </p:nvSpPr>
        <p:spPr>
          <a:xfrm>
            <a:off x="5811089" y="3391234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818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True</a:t>
            </a:r>
            <a:endParaRPr sz="1700">
              <a:solidFill>
                <a:srgbClr val="00818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F7E3F54-55A6-91B4-B531-056F8999E6F4}"/>
                  </a:ext>
                </a:extLst>
              </p14:cNvPr>
              <p14:cNvContentPartPr/>
              <p14:nvPr/>
            </p14:nvContentPartPr>
            <p14:xfrm>
              <a:off x="609563" y="1697590"/>
              <a:ext cx="4203512" cy="238285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F7E3F54-55A6-91B4-B531-056F8999E6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563" y="1688590"/>
                <a:ext cx="4221151" cy="240049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240C925-5D18-0B2A-EAC1-74E3FC118148}"/>
              </a:ext>
            </a:extLst>
          </p:cNvPr>
          <p:cNvSpPr/>
          <p:nvPr/>
        </p:nvSpPr>
        <p:spPr>
          <a:xfrm>
            <a:off x="4717725" y="3417414"/>
            <a:ext cx="123220" cy="123220"/>
          </a:xfrm>
          <a:prstGeom prst="ellipse">
            <a:avLst/>
          </a:prstGeom>
          <a:solidFill>
            <a:srgbClr val="118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924AB1-C6DC-9E59-7885-029F777B4A72}"/>
              </a:ext>
            </a:extLst>
          </p:cNvPr>
          <p:cNvSpPr/>
          <p:nvPr/>
        </p:nvSpPr>
        <p:spPr>
          <a:xfrm>
            <a:off x="581690" y="1722034"/>
            <a:ext cx="123220" cy="123220"/>
          </a:xfrm>
          <a:prstGeom prst="ellipse">
            <a:avLst/>
          </a:prstGeom>
          <a:solidFill>
            <a:srgbClr val="118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F278F96-5892-56FA-B8D5-95CC583C3D9B}"/>
                  </a:ext>
                </a:extLst>
              </p14:cNvPr>
              <p14:cNvContentPartPr/>
              <p14:nvPr/>
            </p14:nvContentPartPr>
            <p14:xfrm>
              <a:off x="618526" y="1791067"/>
              <a:ext cx="4194549" cy="190865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F278F96-5892-56FA-B8D5-95CC583C3D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526" y="1782067"/>
                <a:ext cx="4212188" cy="192629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20A3824C-C0BE-BE89-32A9-8E7F0506A9CA}"/>
              </a:ext>
            </a:extLst>
          </p:cNvPr>
          <p:cNvSpPr/>
          <p:nvPr/>
        </p:nvSpPr>
        <p:spPr>
          <a:xfrm>
            <a:off x="4717726" y="3614231"/>
            <a:ext cx="123220" cy="123220"/>
          </a:xfrm>
          <a:prstGeom prst="ellipse">
            <a:avLst/>
          </a:prstGeom>
          <a:solidFill>
            <a:srgbClr val="EC9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538C20-F569-9749-F853-8444F302DB6C}"/>
              </a:ext>
            </a:extLst>
          </p:cNvPr>
          <p:cNvSpPr/>
          <p:nvPr/>
        </p:nvSpPr>
        <p:spPr>
          <a:xfrm>
            <a:off x="581692" y="1688690"/>
            <a:ext cx="123220" cy="123220"/>
          </a:xfrm>
          <a:prstGeom prst="ellipse">
            <a:avLst/>
          </a:prstGeom>
          <a:solidFill>
            <a:srgbClr val="EC9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20FF4A-0CA1-2996-570B-88366399A1D7}"/>
              </a:ext>
            </a:extLst>
          </p:cNvPr>
          <p:cNvGrpSpPr/>
          <p:nvPr/>
        </p:nvGrpSpPr>
        <p:grpSpPr>
          <a:xfrm>
            <a:off x="3111813" y="1534534"/>
            <a:ext cx="1713960" cy="807840"/>
            <a:chOff x="3111813" y="1534534"/>
            <a:chExt cx="1713960" cy="8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5E3ACC-655E-7B95-D790-C6C4F4484A7C}"/>
                    </a:ext>
                  </a:extLst>
                </p14:cNvPr>
                <p14:cNvContentPartPr/>
                <p14:nvPr/>
              </p14:nvContentPartPr>
              <p14:xfrm>
                <a:off x="3111813" y="1579894"/>
                <a:ext cx="1683360" cy="76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5E3ACC-655E-7B95-D790-C6C4F4484A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02813" y="1570894"/>
                  <a:ext cx="170100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BA2951-10B1-6C99-A140-E981C74E5AA2}"/>
                    </a:ext>
                  </a:extLst>
                </p14:cNvPr>
                <p14:cNvContentPartPr/>
                <p14:nvPr/>
              </p14:nvContentPartPr>
              <p14:xfrm>
                <a:off x="4724613" y="1534534"/>
                <a:ext cx="101160" cy="11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BA2951-10B1-6C99-A140-E981C74E5A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15613" y="1525506"/>
                  <a:ext cx="118800" cy="1336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4BC7DC-AADB-CD59-A4E4-02D3498D38BA}"/>
              </a:ext>
            </a:extLst>
          </p:cNvPr>
          <p:cNvGrpSpPr/>
          <p:nvPr/>
        </p:nvGrpSpPr>
        <p:grpSpPr>
          <a:xfrm>
            <a:off x="4465773" y="3595534"/>
            <a:ext cx="1291680" cy="348120"/>
            <a:chOff x="4465773" y="3595534"/>
            <a:chExt cx="12916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031AC2-B948-D907-D12E-56BDD32E33EF}"/>
                    </a:ext>
                  </a:extLst>
                </p14:cNvPr>
                <p14:cNvContentPartPr/>
                <p14:nvPr/>
              </p14:nvContentPartPr>
              <p14:xfrm>
                <a:off x="4465773" y="3625054"/>
                <a:ext cx="1275840" cy="31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031AC2-B948-D907-D12E-56BDD32E33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56770" y="3616064"/>
                  <a:ext cx="1293485" cy="336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E22333-24CB-CF6D-5D2F-7551DD8FF9C7}"/>
                    </a:ext>
                  </a:extLst>
                </p14:cNvPr>
                <p14:cNvContentPartPr/>
                <p14:nvPr/>
              </p14:nvContentPartPr>
              <p14:xfrm>
                <a:off x="5685093" y="3595534"/>
                <a:ext cx="72360" cy="128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E22333-24CB-CF6D-5D2F-7551DD8FF9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76093" y="3586534"/>
                  <a:ext cx="9000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E42A03-A451-84D6-F4C5-9735D940E7A8}"/>
                  </a:ext>
                </a:extLst>
              </p:cNvPr>
              <p:cNvSpPr txBox="1"/>
              <p:nvPr/>
            </p:nvSpPr>
            <p:spPr>
              <a:xfrm>
                <a:off x="3944250" y="418920"/>
                <a:ext cx="2598790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SG" i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E42A03-A451-84D6-F4C5-9735D940E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250" y="418920"/>
                <a:ext cx="2598790" cy="49705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0B3FF5C-477E-8817-35B9-548F21719440}"/>
              </a:ext>
            </a:extLst>
          </p:cNvPr>
          <p:cNvSpPr/>
          <p:nvPr/>
        </p:nvSpPr>
        <p:spPr>
          <a:xfrm>
            <a:off x="1025756" y="1872247"/>
            <a:ext cx="555413" cy="340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30C71F-621A-125C-9DA1-744D234154C8}"/>
              </a:ext>
            </a:extLst>
          </p:cNvPr>
          <p:cNvSpPr/>
          <p:nvPr/>
        </p:nvSpPr>
        <p:spPr>
          <a:xfrm>
            <a:off x="1582420" y="181762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053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95062E-6 L 0.03681 0.0135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67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58025E-6 L 0.03976 0.0148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  <p:bldP spid="362" grpId="0"/>
      <p:bldP spid="14" grpId="0" animBg="1"/>
      <p:bldP spid="16" grpId="0" animBg="1"/>
      <p:bldP spid="13" grpId="0" animBg="1"/>
      <p:bldP spid="15" grpId="0" animBg="1"/>
      <p:bldP spid="5" grpId="0" animBg="1"/>
      <p:bldP spid="5" grpId="1" animBg="1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4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Smoothing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4" name="Google Shape;614;p24"/>
          <p:cNvSpPr txBox="1">
            <a:spLocks noGrp="1"/>
          </p:cNvSpPr>
          <p:nvPr>
            <p:ph type="title"/>
          </p:nvPr>
        </p:nvSpPr>
        <p:spPr>
          <a:xfrm>
            <a:off x="338057" y="129546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5" name="Google Shape;615;p24"/>
          <p:cNvSpPr txBox="1">
            <a:spLocks noGrp="1"/>
          </p:cNvSpPr>
          <p:nvPr>
            <p:ph type="title"/>
          </p:nvPr>
        </p:nvSpPr>
        <p:spPr>
          <a:xfrm>
            <a:off x="338057" y="1818707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6" name="Google Shape;616;p24"/>
          <p:cNvSpPr txBox="1">
            <a:spLocks noGrp="1"/>
          </p:cNvSpPr>
          <p:nvPr>
            <p:ph type="title"/>
          </p:nvPr>
        </p:nvSpPr>
        <p:spPr>
          <a:xfrm>
            <a:off x="338057" y="2341953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7" name="Google Shape;617;p24"/>
          <p:cNvSpPr txBox="1">
            <a:spLocks noGrp="1"/>
          </p:cNvSpPr>
          <p:nvPr>
            <p:ph type="title"/>
          </p:nvPr>
        </p:nvSpPr>
        <p:spPr>
          <a:xfrm>
            <a:off x="338057" y="285287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8" name="Google Shape;618;p24"/>
          <p:cNvSpPr txBox="1">
            <a:spLocks noGrp="1"/>
          </p:cNvSpPr>
          <p:nvPr>
            <p:ph type="title"/>
          </p:nvPr>
        </p:nvSpPr>
        <p:spPr>
          <a:xfrm>
            <a:off x="338057" y="3363791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619" name="Google Shape;619;p24"/>
          <p:cNvGrpSpPr/>
          <p:nvPr/>
        </p:nvGrpSpPr>
        <p:grpSpPr>
          <a:xfrm>
            <a:off x="867536" y="1398280"/>
            <a:ext cx="7818677" cy="2203012"/>
            <a:chOff x="867536" y="1398280"/>
            <a:chExt cx="7818677" cy="2203012"/>
          </a:xfrm>
        </p:grpSpPr>
        <p:sp>
          <p:nvSpPr>
            <p:cNvPr id="620" name="Google Shape;620;p24"/>
            <p:cNvSpPr/>
            <p:nvPr/>
          </p:nvSpPr>
          <p:spPr>
            <a:xfrm>
              <a:off x="867715" y="1458769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1" name="Google Shape;621;p24"/>
            <p:cNvSpPr/>
            <p:nvPr/>
          </p:nvSpPr>
          <p:spPr>
            <a:xfrm flipH="1">
              <a:off x="867536" y="1961635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2" name="Google Shape;622;p24"/>
            <p:cNvSpPr/>
            <p:nvPr/>
          </p:nvSpPr>
          <p:spPr>
            <a:xfrm>
              <a:off x="867715" y="2490143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3" name="Google Shape;623;p24"/>
            <p:cNvSpPr/>
            <p:nvPr/>
          </p:nvSpPr>
          <p:spPr>
            <a:xfrm flipH="1">
              <a:off x="867536" y="2993010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4" name="Google Shape;624;p24"/>
            <p:cNvSpPr/>
            <p:nvPr/>
          </p:nvSpPr>
          <p:spPr>
            <a:xfrm>
              <a:off x="867715" y="3527959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5" name="Google Shape;625;p24"/>
            <p:cNvSpPr/>
            <p:nvPr/>
          </p:nvSpPr>
          <p:spPr>
            <a:xfrm>
              <a:off x="945475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24"/>
            <p:cNvSpPr/>
            <p:nvPr/>
          </p:nvSpPr>
          <p:spPr>
            <a:xfrm>
              <a:off x="8600412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7" name="Google Shape;627;p24"/>
            <p:cNvSpPr/>
            <p:nvPr/>
          </p:nvSpPr>
          <p:spPr>
            <a:xfrm flipH="1">
              <a:off x="2811680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8" name="Google Shape;628;p24"/>
            <p:cNvSpPr/>
            <p:nvPr/>
          </p:nvSpPr>
          <p:spPr>
            <a:xfrm>
              <a:off x="4772943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9" name="Google Shape;629;p24"/>
            <p:cNvSpPr/>
            <p:nvPr/>
          </p:nvSpPr>
          <p:spPr>
            <a:xfrm flipH="1">
              <a:off x="6639149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93" name="Google Shape;693;p24"/>
          <p:cNvSpPr txBox="1">
            <a:spLocks noGrp="1"/>
          </p:cNvSpPr>
          <p:nvPr>
            <p:ph type="title"/>
          </p:nvPr>
        </p:nvSpPr>
        <p:spPr>
          <a:xfrm>
            <a:off x="3577500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Smoothened Line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4" name="Google Shape;694;p24"/>
          <p:cNvSpPr txBox="1">
            <a:spLocks noGrp="1"/>
          </p:cNvSpPr>
          <p:nvPr>
            <p:ph type="title"/>
          </p:nvPr>
        </p:nvSpPr>
        <p:spPr>
          <a:xfrm>
            <a:off x="3577500" y="4247075"/>
            <a:ext cx="422538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Less smooth than Simple Moving Average, but tends to give a better estimate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24"/>
          <p:cNvSpPr txBox="1">
            <a:spLocks noGrp="1"/>
          </p:cNvSpPr>
          <p:nvPr>
            <p:ph type="title"/>
          </p:nvPr>
        </p:nvSpPr>
        <p:spPr>
          <a:xfrm>
            <a:off x="831650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True Line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99" name="Google Shape;699;p24"/>
          <p:cNvGrpSpPr/>
          <p:nvPr/>
        </p:nvGrpSpPr>
        <p:grpSpPr>
          <a:xfrm>
            <a:off x="609612" y="4039800"/>
            <a:ext cx="156775" cy="156625"/>
            <a:chOff x="3894287" y="4290125"/>
            <a:chExt cx="156775" cy="156625"/>
          </a:xfrm>
        </p:grpSpPr>
        <p:sp>
          <p:nvSpPr>
            <p:cNvPr id="700" name="Google Shape;700;p24"/>
            <p:cNvSpPr/>
            <p:nvPr/>
          </p:nvSpPr>
          <p:spPr>
            <a:xfrm>
              <a:off x="3922961" y="4290125"/>
              <a:ext cx="128100" cy="1281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894287" y="4314912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05" name="Google Shape;705;p24"/>
          <p:cNvGrpSpPr/>
          <p:nvPr/>
        </p:nvGrpSpPr>
        <p:grpSpPr>
          <a:xfrm>
            <a:off x="3300424" y="4019363"/>
            <a:ext cx="156775" cy="156625"/>
            <a:chOff x="1018399" y="2079988"/>
            <a:chExt cx="156775" cy="156625"/>
          </a:xfrm>
        </p:grpSpPr>
        <p:sp>
          <p:nvSpPr>
            <p:cNvPr id="706" name="Google Shape;706;p24"/>
            <p:cNvSpPr/>
            <p:nvPr/>
          </p:nvSpPr>
          <p:spPr>
            <a:xfrm>
              <a:off x="1047074" y="2079988"/>
              <a:ext cx="128100" cy="1281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1018399" y="2104774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0B1E2B-6DC7-6DDB-B495-658D6146994E}"/>
                  </a:ext>
                </a:extLst>
              </p14:cNvPr>
              <p14:cNvContentPartPr/>
              <p14:nvPr/>
            </p14:nvContentPartPr>
            <p14:xfrm>
              <a:off x="966933" y="1529494"/>
              <a:ext cx="7617240" cy="185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0B1E2B-6DC7-6DDB-B495-658D614699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933" y="1520496"/>
                <a:ext cx="7634879" cy="1868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742ADD-A057-F026-86D7-21342EA2BB5E}"/>
                  </a:ext>
                </a:extLst>
              </p14:cNvPr>
              <p14:cNvContentPartPr/>
              <p14:nvPr/>
            </p14:nvContentPartPr>
            <p14:xfrm>
              <a:off x="960093" y="1606894"/>
              <a:ext cx="7627680" cy="1662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742ADD-A057-F026-86D7-21342EA2BB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093" y="1597894"/>
                <a:ext cx="7645320" cy="168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31E02EB9-FDC4-538A-EB4A-8913202C3DE0}"/>
              </a:ext>
            </a:extLst>
          </p:cNvPr>
          <p:cNvGrpSpPr/>
          <p:nvPr/>
        </p:nvGrpSpPr>
        <p:grpSpPr>
          <a:xfrm>
            <a:off x="1406099" y="1531116"/>
            <a:ext cx="7210348" cy="1799216"/>
            <a:chOff x="1406099" y="1531116"/>
            <a:chExt cx="7210348" cy="1799216"/>
          </a:xfrm>
        </p:grpSpPr>
        <p:grpSp>
          <p:nvGrpSpPr>
            <p:cNvPr id="29" name="Google Shape;705;p24">
              <a:extLst>
                <a:ext uri="{FF2B5EF4-FFF2-40B4-BE49-F238E27FC236}">
                  <a16:creationId xmlns:a16="http://schemas.microsoft.com/office/drawing/2014/main" id="{5328A09E-3CB9-D219-B806-CAD6431449AF}"/>
                </a:ext>
              </a:extLst>
            </p:cNvPr>
            <p:cNvGrpSpPr/>
            <p:nvPr/>
          </p:nvGrpSpPr>
          <p:grpSpPr>
            <a:xfrm>
              <a:off x="1406099" y="3173707"/>
              <a:ext cx="156775" cy="156625"/>
              <a:chOff x="1018399" y="2079988"/>
              <a:chExt cx="156775" cy="156625"/>
            </a:xfrm>
          </p:grpSpPr>
          <p:sp>
            <p:nvSpPr>
              <p:cNvPr id="30" name="Google Shape;706;p24">
                <a:extLst>
                  <a:ext uri="{FF2B5EF4-FFF2-40B4-BE49-F238E27FC236}">
                    <a16:creationId xmlns:a16="http://schemas.microsoft.com/office/drawing/2014/main" id="{9B9E06CE-3AAD-BC78-052A-E2931E86B274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07;p24">
                <a:extLst>
                  <a:ext uri="{FF2B5EF4-FFF2-40B4-BE49-F238E27FC236}">
                    <a16:creationId xmlns:a16="http://schemas.microsoft.com/office/drawing/2014/main" id="{64599CB5-86AC-AE65-84DE-8924B66DF500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2" name="Google Shape;705;p24">
              <a:extLst>
                <a:ext uri="{FF2B5EF4-FFF2-40B4-BE49-F238E27FC236}">
                  <a16:creationId xmlns:a16="http://schemas.microsoft.com/office/drawing/2014/main" id="{FF773934-F9AF-C668-9901-1A6DA2063D41}"/>
                </a:ext>
              </a:extLst>
            </p:cNvPr>
            <p:cNvGrpSpPr/>
            <p:nvPr/>
          </p:nvGrpSpPr>
          <p:grpSpPr>
            <a:xfrm>
              <a:off x="2306504" y="2614268"/>
              <a:ext cx="156775" cy="156625"/>
              <a:chOff x="1018399" y="2079988"/>
              <a:chExt cx="156775" cy="156625"/>
            </a:xfrm>
          </p:grpSpPr>
          <p:sp>
            <p:nvSpPr>
              <p:cNvPr id="33" name="Google Shape;706;p24">
                <a:extLst>
                  <a:ext uri="{FF2B5EF4-FFF2-40B4-BE49-F238E27FC236}">
                    <a16:creationId xmlns:a16="http://schemas.microsoft.com/office/drawing/2014/main" id="{470B5979-B009-A8BB-68F4-D51CB257B856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07;p24">
                <a:extLst>
                  <a:ext uri="{FF2B5EF4-FFF2-40B4-BE49-F238E27FC236}">
                    <a16:creationId xmlns:a16="http://schemas.microsoft.com/office/drawing/2014/main" id="{CAA878ED-8419-56D9-EBDB-FAE5238BC908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" name="Google Shape;705;p24">
              <a:extLst>
                <a:ext uri="{FF2B5EF4-FFF2-40B4-BE49-F238E27FC236}">
                  <a16:creationId xmlns:a16="http://schemas.microsoft.com/office/drawing/2014/main" id="{45F32B4B-6738-84FD-C90D-D29A1A913524}"/>
                </a:ext>
              </a:extLst>
            </p:cNvPr>
            <p:cNvGrpSpPr/>
            <p:nvPr/>
          </p:nvGrpSpPr>
          <p:grpSpPr>
            <a:xfrm>
              <a:off x="3731948" y="2457885"/>
              <a:ext cx="156775" cy="156625"/>
              <a:chOff x="1018399" y="2079988"/>
              <a:chExt cx="156775" cy="156625"/>
            </a:xfrm>
          </p:grpSpPr>
          <p:sp>
            <p:nvSpPr>
              <p:cNvPr id="36" name="Google Shape;706;p24">
                <a:extLst>
                  <a:ext uri="{FF2B5EF4-FFF2-40B4-BE49-F238E27FC236}">
                    <a16:creationId xmlns:a16="http://schemas.microsoft.com/office/drawing/2014/main" id="{2F132AE3-D3CF-6C99-2B20-47E4514BE3BD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07;p24">
                <a:extLst>
                  <a:ext uri="{FF2B5EF4-FFF2-40B4-BE49-F238E27FC236}">
                    <a16:creationId xmlns:a16="http://schemas.microsoft.com/office/drawing/2014/main" id="{FCE343F1-A937-74E9-563B-8F72008BCE00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8" name="Google Shape;705;p24">
              <a:extLst>
                <a:ext uri="{FF2B5EF4-FFF2-40B4-BE49-F238E27FC236}">
                  <a16:creationId xmlns:a16="http://schemas.microsoft.com/office/drawing/2014/main" id="{56D3D0D4-A73D-1242-7049-A3EE260EEE07}"/>
                </a:ext>
              </a:extLst>
            </p:cNvPr>
            <p:cNvGrpSpPr/>
            <p:nvPr/>
          </p:nvGrpSpPr>
          <p:grpSpPr>
            <a:xfrm>
              <a:off x="4705520" y="2044009"/>
              <a:ext cx="156775" cy="156625"/>
              <a:chOff x="1018399" y="2079988"/>
              <a:chExt cx="156775" cy="156625"/>
            </a:xfrm>
          </p:grpSpPr>
          <p:sp>
            <p:nvSpPr>
              <p:cNvPr id="39" name="Google Shape;706;p24">
                <a:extLst>
                  <a:ext uri="{FF2B5EF4-FFF2-40B4-BE49-F238E27FC236}">
                    <a16:creationId xmlns:a16="http://schemas.microsoft.com/office/drawing/2014/main" id="{EB7D9283-2ED9-98F4-295A-1514A0359E8A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07;p24">
                <a:extLst>
                  <a:ext uri="{FF2B5EF4-FFF2-40B4-BE49-F238E27FC236}">
                    <a16:creationId xmlns:a16="http://schemas.microsoft.com/office/drawing/2014/main" id="{7D3B7F1F-DED0-18C8-028A-5639A61A7E47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1" name="Google Shape;705;p24">
              <a:extLst>
                <a:ext uri="{FF2B5EF4-FFF2-40B4-BE49-F238E27FC236}">
                  <a16:creationId xmlns:a16="http://schemas.microsoft.com/office/drawing/2014/main" id="{6129BD2F-7685-14F2-B65F-16CBCAACAFCE}"/>
                </a:ext>
              </a:extLst>
            </p:cNvPr>
            <p:cNvGrpSpPr/>
            <p:nvPr/>
          </p:nvGrpSpPr>
          <p:grpSpPr>
            <a:xfrm>
              <a:off x="8459672" y="1531116"/>
              <a:ext cx="156775" cy="156625"/>
              <a:chOff x="1018399" y="2079988"/>
              <a:chExt cx="156775" cy="156625"/>
            </a:xfrm>
          </p:grpSpPr>
          <p:sp>
            <p:nvSpPr>
              <p:cNvPr id="42" name="Google Shape;706;p24">
                <a:extLst>
                  <a:ext uri="{FF2B5EF4-FFF2-40B4-BE49-F238E27FC236}">
                    <a16:creationId xmlns:a16="http://schemas.microsoft.com/office/drawing/2014/main" id="{57FCC9E7-7CC9-12D7-8843-8937A373C3CB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07;p24">
                <a:extLst>
                  <a:ext uri="{FF2B5EF4-FFF2-40B4-BE49-F238E27FC236}">
                    <a16:creationId xmlns:a16="http://schemas.microsoft.com/office/drawing/2014/main" id="{CE09E68D-CDAB-A48C-2080-F91492325AA3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D0C54E-1B51-FAF9-B2CF-A7CE08CC9B2C}"/>
              </a:ext>
            </a:extLst>
          </p:cNvPr>
          <p:cNvGrpSpPr/>
          <p:nvPr/>
        </p:nvGrpSpPr>
        <p:grpSpPr>
          <a:xfrm>
            <a:off x="870075" y="1640525"/>
            <a:ext cx="7779151" cy="1775112"/>
            <a:chOff x="870075" y="1640525"/>
            <a:chExt cx="7779151" cy="1775112"/>
          </a:xfrm>
        </p:grpSpPr>
        <p:grpSp>
          <p:nvGrpSpPr>
            <p:cNvPr id="27" name="Google Shape;699;p24">
              <a:extLst>
                <a:ext uri="{FF2B5EF4-FFF2-40B4-BE49-F238E27FC236}">
                  <a16:creationId xmlns:a16="http://schemas.microsoft.com/office/drawing/2014/main" id="{95D6612D-BBD5-3FFF-3A88-0E4B00E141FA}"/>
                </a:ext>
              </a:extLst>
            </p:cNvPr>
            <p:cNvGrpSpPr/>
            <p:nvPr/>
          </p:nvGrpSpPr>
          <p:grpSpPr>
            <a:xfrm>
              <a:off x="870075" y="3259012"/>
              <a:ext cx="156775" cy="156625"/>
              <a:chOff x="3894287" y="4290125"/>
              <a:chExt cx="156775" cy="156625"/>
            </a:xfrm>
          </p:grpSpPr>
          <p:sp>
            <p:nvSpPr>
              <p:cNvPr id="61" name="Google Shape;700;p24">
                <a:extLst>
                  <a:ext uri="{FF2B5EF4-FFF2-40B4-BE49-F238E27FC236}">
                    <a16:creationId xmlns:a16="http://schemas.microsoft.com/office/drawing/2014/main" id="{0EF09DBD-83E3-532B-84FA-DF491F2E75A0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01;p24">
                <a:extLst>
                  <a:ext uri="{FF2B5EF4-FFF2-40B4-BE49-F238E27FC236}">
                    <a16:creationId xmlns:a16="http://schemas.microsoft.com/office/drawing/2014/main" id="{63FF9405-8B06-AA05-60B4-EEE46E0D016C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8" name="Google Shape;699;p24">
              <a:extLst>
                <a:ext uri="{FF2B5EF4-FFF2-40B4-BE49-F238E27FC236}">
                  <a16:creationId xmlns:a16="http://schemas.microsoft.com/office/drawing/2014/main" id="{89623B09-C3F7-91A8-ACE8-47E1B152C08B}"/>
                </a:ext>
              </a:extLst>
            </p:cNvPr>
            <p:cNvGrpSpPr/>
            <p:nvPr/>
          </p:nvGrpSpPr>
          <p:grpSpPr>
            <a:xfrm>
              <a:off x="2516100" y="2496584"/>
              <a:ext cx="156775" cy="156625"/>
              <a:chOff x="3894287" y="4290125"/>
              <a:chExt cx="156775" cy="156625"/>
            </a:xfrm>
          </p:grpSpPr>
          <p:sp>
            <p:nvSpPr>
              <p:cNvPr id="59" name="Google Shape;700;p24">
                <a:extLst>
                  <a:ext uri="{FF2B5EF4-FFF2-40B4-BE49-F238E27FC236}">
                    <a16:creationId xmlns:a16="http://schemas.microsoft.com/office/drawing/2014/main" id="{CCE856A1-1E75-21A6-5B77-6151307ADB79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01;p24">
                <a:extLst>
                  <a:ext uri="{FF2B5EF4-FFF2-40B4-BE49-F238E27FC236}">
                    <a16:creationId xmlns:a16="http://schemas.microsoft.com/office/drawing/2014/main" id="{34FE8F2F-8C08-8BD0-ACF3-1CBE95930C2B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4" name="Google Shape;699;p24">
              <a:extLst>
                <a:ext uri="{FF2B5EF4-FFF2-40B4-BE49-F238E27FC236}">
                  <a16:creationId xmlns:a16="http://schemas.microsoft.com/office/drawing/2014/main" id="{5B0175D4-C7DB-34DE-4B5C-A8D124D1D35D}"/>
                </a:ext>
              </a:extLst>
            </p:cNvPr>
            <p:cNvGrpSpPr/>
            <p:nvPr/>
          </p:nvGrpSpPr>
          <p:grpSpPr>
            <a:xfrm>
              <a:off x="3646222" y="2618609"/>
              <a:ext cx="156775" cy="156625"/>
              <a:chOff x="3894287" y="4290125"/>
              <a:chExt cx="156775" cy="156625"/>
            </a:xfrm>
          </p:grpSpPr>
          <p:sp>
            <p:nvSpPr>
              <p:cNvPr id="57" name="Google Shape;700;p24">
                <a:extLst>
                  <a:ext uri="{FF2B5EF4-FFF2-40B4-BE49-F238E27FC236}">
                    <a16:creationId xmlns:a16="http://schemas.microsoft.com/office/drawing/2014/main" id="{E4175891-07A8-E29D-DACD-79C1BC4AEEA6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01;p24">
                <a:extLst>
                  <a:ext uri="{FF2B5EF4-FFF2-40B4-BE49-F238E27FC236}">
                    <a16:creationId xmlns:a16="http://schemas.microsoft.com/office/drawing/2014/main" id="{7CDCA805-1D9F-982D-8E1E-5D3CFE277943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5" name="Google Shape;699;p24">
              <a:extLst>
                <a:ext uri="{FF2B5EF4-FFF2-40B4-BE49-F238E27FC236}">
                  <a16:creationId xmlns:a16="http://schemas.microsoft.com/office/drawing/2014/main" id="{9D07B6E8-D661-F4D3-9E01-2E3C6105598C}"/>
                </a:ext>
              </a:extLst>
            </p:cNvPr>
            <p:cNvGrpSpPr/>
            <p:nvPr/>
          </p:nvGrpSpPr>
          <p:grpSpPr>
            <a:xfrm>
              <a:off x="3914863" y="2031447"/>
              <a:ext cx="156775" cy="156625"/>
              <a:chOff x="3894287" y="4290125"/>
              <a:chExt cx="156775" cy="156625"/>
            </a:xfrm>
          </p:grpSpPr>
          <p:sp>
            <p:nvSpPr>
              <p:cNvPr id="55" name="Google Shape;700;p24">
                <a:extLst>
                  <a:ext uri="{FF2B5EF4-FFF2-40B4-BE49-F238E27FC236}">
                    <a16:creationId xmlns:a16="http://schemas.microsoft.com/office/drawing/2014/main" id="{D8E78BA8-F29A-7F04-7F6C-FD031A9AC878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01;p24">
                <a:extLst>
                  <a:ext uri="{FF2B5EF4-FFF2-40B4-BE49-F238E27FC236}">
                    <a16:creationId xmlns:a16="http://schemas.microsoft.com/office/drawing/2014/main" id="{BC609AA6-D6D5-7546-F317-74B8D0CFFA72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6" name="Google Shape;699;p24">
              <a:extLst>
                <a:ext uri="{FF2B5EF4-FFF2-40B4-BE49-F238E27FC236}">
                  <a16:creationId xmlns:a16="http://schemas.microsoft.com/office/drawing/2014/main" id="{105B1413-73AA-C787-7BF6-750638CE3DB9}"/>
                </a:ext>
              </a:extLst>
            </p:cNvPr>
            <p:cNvGrpSpPr/>
            <p:nvPr/>
          </p:nvGrpSpPr>
          <p:grpSpPr>
            <a:xfrm>
              <a:off x="5068473" y="2324503"/>
              <a:ext cx="156775" cy="156625"/>
              <a:chOff x="3894287" y="4290125"/>
              <a:chExt cx="156775" cy="156625"/>
            </a:xfrm>
          </p:grpSpPr>
          <p:sp>
            <p:nvSpPr>
              <p:cNvPr id="53" name="Google Shape;700;p24">
                <a:extLst>
                  <a:ext uri="{FF2B5EF4-FFF2-40B4-BE49-F238E27FC236}">
                    <a16:creationId xmlns:a16="http://schemas.microsoft.com/office/drawing/2014/main" id="{54D56DA4-66F5-2F1D-FBBA-B8DF28796E3E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01;p24">
                <a:extLst>
                  <a:ext uri="{FF2B5EF4-FFF2-40B4-BE49-F238E27FC236}">
                    <a16:creationId xmlns:a16="http://schemas.microsoft.com/office/drawing/2014/main" id="{1B658757-BBDB-9A4B-76C4-099D4EA8B1F0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6BECDAE6-8CB0-AA8F-30FF-FA0E4ABF1E35}"/>
                </a:ext>
              </a:extLst>
            </p:cNvPr>
            <p:cNvGrpSpPr/>
            <p:nvPr/>
          </p:nvGrpSpPr>
          <p:grpSpPr>
            <a:xfrm>
              <a:off x="5829925" y="1640525"/>
              <a:ext cx="156775" cy="156625"/>
              <a:chOff x="3894287" y="4290125"/>
              <a:chExt cx="156775" cy="156625"/>
            </a:xfrm>
          </p:grpSpPr>
          <p:sp>
            <p:nvSpPr>
              <p:cNvPr id="51" name="Google Shape;700;p24">
                <a:extLst>
                  <a:ext uri="{FF2B5EF4-FFF2-40B4-BE49-F238E27FC236}">
                    <a16:creationId xmlns:a16="http://schemas.microsoft.com/office/drawing/2014/main" id="{E1C8CA0F-8A77-6969-4C74-5E91CF448275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01;p24">
                <a:extLst>
                  <a:ext uri="{FF2B5EF4-FFF2-40B4-BE49-F238E27FC236}">
                    <a16:creationId xmlns:a16="http://schemas.microsoft.com/office/drawing/2014/main" id="{333928B1-ED49-F953-C35B-17112E198638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" name="Google Shape;699;p24">
              <a:extLst>
                <a:ext uri="{FF2B5EF4-FFF2-40B4-BE49-F238E27FC236}">
                  <a16:creationId xmlns:a16="http://schemas.microsoft.com/office/drawing/2014/main" id="{7057593A-E760-F5AE-99FB-56E7AE6C94C6}"/>
                </a:ext>
              </a:extLst>
            </p:cNvPr>
            <p:cNvGrpSpPr/>
            <p:nvPr/>
          </p:nvGrpSpPr>
          <p:grpSpPr>
            <a:xfrm>
              <a:off x="8492451" y="1698533"/>
              <a:ext cx="156775" cy="156625"/>
              <a:chOff x="3894287" y="4290125"/>
              <a:chExt cx="156775" cy="156625"/>
            </a:xfrm>
          </p:grpSpPr>
          <p:sp>
            <p:nvSpPr>
              <p:cNvPr id="49" name="Google Shape;700;p24">
                <a:extLst>
                  <a:ext uri="{FF2B5EF4-FFF2-40B4-BE49-F238E27FC236}">
                    <a16:creationId xmlns:a16="http://schemas.microsoft.com/office/drawing/2014/main" id="{98E9586E-2F12-816F-4922-8EE4C0FB2412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01;p24">
                <a:extLst>
                  <a:ext uri="{FF2B5EF4-FFF2-40B4-BE49-F238E27FC236}">
                    <a16:creationId xmlns:a16="http://schemas.microsoft.com/office/drawing/2014/main" id="{32CF962D-CECA-6C5A-25D3-047198100712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79A7DD-58EB-807A-3092-6FF203D365AD}"/>
                  </a:ext>
                </a:extLst>
              </p:cNvPr>
              <p:cNvSpPr txBox="1"/>
              <p:nvPr/>
            </p:nvSpPr>
            <p:spPr>
              <a:xfrm>
                <a:off x="3944250" y="514198"/>
                <a:ext cx="2598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79A7DD-58EB-807A-3092-6FF203D3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250" y="514198"/>
                <a:ext cx="2598790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4D97614-4DE4-E221-522B-B211824D1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086" y="292188"/>
            <a:ext cx="1953919" cy="8067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C20E8C2-2545-F6BC-41C4-21FD659A26FC}"/>
              </a:ext>
            </a:extLst>
          </p:cNvPr>
          <p:cNvGrpSpPr/>
          <p:nvPr/>
        </p:nvGrpSpPr>
        <p:grpSpPr>
          <a:xfrm>
            <a:off x="9564594" y="887079"/>
            <a:ext cx="5184708" cy="4279275"/>
            <a:chOff x="4686719" y="887079"/>
            <a:chExt cx="5184708" cy="4279275"/>
          </a:xfrm>
        </p:grpSpPr>
        <p:pic>
          <p:nvPicPr>
            <p:cNvPr id="5" name="Picture 2" descr="Pepe Happy GIFs | Tenor">
              <a:extLst>
                <a:ext uri="{FF2B5EF4-FFF2-40B4-BE49-F238E27FC236}">
                  <a16:creationId xmlns:a16="http://schemas.microsoft.com/office/drawing/2014/main" id="{FC8C3731-7BA1-CE31-B5D0-20C59345D6D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5091" y="1133481"/>
              <a:ext cx="3636336" cy="403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10316E-4308-1C9E-A914-1990B81F767A}"/>
                </a:ext>
              </a:extLst>
            </p:cNvPr>
            <p:cNvSpPr txBox="1"/>
            <p:nvPr/>
          </p:nvSpPr>
          <p:spPr>
            <a:xfrm rot="21102545">
              <a:off x="4686719" y="887079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Roboto" panose="02000000000000000000" pitchFamily="2" charset="0"/>
                  <a:ea typeface="Roboto" panose="02000000000000000000" pitchFamily="2" charset="0"/>
                </a:rPr>
                <a:t>Hands-On!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F64C2A-5E91-73D3-25B5-3B1D0E0D745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260" y="1478689"/>
              <a:ext cx="439687" cy="4396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756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" grpId="0"/>
      <p:bldP spid="694" grpId="0"/>
      <p:bldP spid="69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4"/>
          <p:cNvSpPr txBox="1">
            <a:spLocks noGrp="1"/>
          </p:cNvSpPr>
          <p:nvPr>
            <p:ph type="title"/>
          </p:nvPr>
        </p:nvSpPr>
        <p:spPr>
          <a:xfrm>
            <a:off x="-3946357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Smoothing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4" name="Google Shape;614;p24"/>
          <p:cNvSpPr txBox="1">
            <a:spLocks noGrp="1"/>
          </p:cNvSpPr>
          <p:nvPr>
            <p:ph type="title"/>
          </p:nvPr>
        </p:nvSpPr>
        <p:spPr>
          <a:xfrm>
            <a:off x="-4065500" y="129546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5" name="Google Shape;615;p24"/>
          <p:cNvSpPr txBox="1">
            <a:spLocks noGrp="1"/>
          </p:cNvSpPr>
          <p:nvPr>
            <p:ph type="title"/>
          </p:nvPr>
        </p:nvSpPr>
        <p:spPr>
          <a:xfrm>
            <a:off x="-4065500" y="1818707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6" name="Google Shape;616;p24"/>
          <p:cNvSpPr txBox="1">
            <a:spLocks noGrp="1"/>
          </p:cNvSpPr>
          <p:nvPr>
            <p:ph type="title"/>
          </p:nvPr>
        </p:nvSpPr>
        <p:spPr>
          <a:xfrm>
            <a:off x="-4065500" y="2341953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7" name="Google Shape;617;p24"/>
          <p:cNvSpPr txBox="1">
            <a:spLocks noGrp="1"/>
          </p:cNvSpPr>
          <p:nvPr>
            <p:ph type="title"/>
          </p:nvPr>
        </p:nvSpPr>
        <p:spPr>
          <a:xfrm>
            <a:off x="-4065500" y="285287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8" name="Google Shape;618;p24"/>
          <p:cNvSpPr txBox="1">
            <a:spLocks noGrp="1"/>
          </p:cNvSpPr>
          <p:nvPr>
            <p:ph type="title"/>
          </p:nvPr>
        </p:nvSpPr>
        <p:spPr>
          <a:xfrm>
            <a:off x="-4065500" y="3363791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619" name="Google Shape;619;p24"/>
          <p:cNvGrpSpPr/>
          <p:nvPr/>
        </p:nvGrpSpPr>
        <p:grpSpPr>
          <a:xfrm>
            <a:off x="-3536021" y="1398280"/>
            <a:ext cx="7818677" cy="2203012"/>
            <a:chOff x="867536" y="1398280"/>
            <a:chExt cx="7818677" cy="2203012"/>
          </a:xfrm>
        </p:grpSpPr>
        <p:sp>
          <p:nvSpPr>
            <p:cNvPr id="620" name="Google Shape;620;p24"/>
            <p:cNvSpPr/>
            <p:nvPr/>
          </p:nvSpPr>
          <p:spPr>
            <a:xfrm>
              <a:off x="867715" y="1458769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1" name="Google Shape;621;p24"/>
            <p:cNvSpPr/>
            <p:nvPr/>
          </p:nvSpPr>
          <p:spPr>
            <a:xfrm flipH="1">
              <a:off x="867536" y="1961635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2" name="Google Shape;622;p24"/>
            <p:cNvSpPr/>
            <p:nvPr/>
          </p:nvSpPr>
          <p:spPr>
            <a:xfrm>
              <a:off x="867715" y="2490143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3" name="Google Shape;623;p24"/>
            <p:cNvSpPr/>
            <p:nvPr/>
          </p:nvSpPr>
          <p:spPr>
            <a:xfrm flipH="1">
              <a:off x="867536" y="2993010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4" name="Google Shape;624;p24"/>
            <p:cNvSpPr/>
            <p:nvPr/>
          </p:nvSpPr>
          <p:spPr>
            <a:xfrm>
              <a:off x="867715" y="3527959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5" name="Google Shape;625;p24"/>
            <p:cNvSpPr/>
            <p:nvPr/>
          </p:nvSpPr>
          <p:spPr>
            <a:xfrm>
              <a:off x="945475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24"/>
            <p:cNvSpPr/>
            <p:nvPr/>
          </p:nvSpPr>
          <p:spPr>
            <a:xfrm>
              <a:off x="8600412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7" name="Google Shape;627;p24"/>
            <p:cNvSpPr/>
            <p:nvPr/>
          </p:nvSpPr>
          <p:spPr>
            <a:xfrm flipH="1">
              <a:off x="2811680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8" name="Google Shape;628;p24"/>
            <p:cNvSpPr/>
            <p:nvPr/>
          </p:nvSpPr>
          <p:spPr>
            <a:xfrm>
              <a:off x="4772943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9" name="Google Shape;629;p24"/>
            <p:cNvSpPr/>
            <p:nvPr/>
          </p:nvSpPr>
          <p:spPr>
            <a:xfrm flipH="1">
              <a:off x="6639149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93" name="Google Shape;693;p24"/>
          <p:cNvSpPr txBox="1">
            <a:spLocks noGrp="1"/>
          </p:cNvSpPr>
          <p:nvPr>
            <p:ph type="title"/>
          </p:nvPr>
        </p:nvSpPr>
        <p:spPr>
          <a:xfrm>
            <a:off x="-826057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Smoothened Line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4" name="Google Shape;694;p24"/>
          <p:cNvSpPr txBox="1">
            <a:spLocks noGrp="1"/>
          </p:cNvSpPr>
          <p:nvPr>
            <p:ph type="title"/>
          </p:nvPr>
        </p:nvSpPr>
        <p:spPr>
          <a:xfrm>
            <a:off x="-826057" y="4247075"/>
            <a:ext cx="422538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Less smooth than Simple Moving Average, but tends to give a better estimate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24"/>
          <p:cNvSpPr txBox="1">
            <a:spLocks noGrp="1"/>
          </p:cNvSpPr>
          <p:nvPr>
            <p:ph type="title"/>
          </p:nvPr>
        </p:nvSpPr>
        <p:spPr>
          <a:xfrm>
            <a:off x="-3571907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True Line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99" name="Google Shape;699;p24"/>
          <p:cNvGrpSpPr/>
          <p:nvPr/>
        </p:nvGrpSpPr>
        <p:grpSpPr>
          <a:xfrm>
            <a:off x="-3793945" y="4039800"/>
            <a:ext cx="156775" cy="156625"/>
            <a:chOff x="3894287" y="4290125"/>
            <a:chExt cx="156775" cy="156625"/>
          </a:xfrm>
        </p:grpSpPr>
        <p:sp>
          <p:nvSpPr>
            <p:cNvPr id="700" name="Google Shape;700;p24"/>
            <p:cNvSpPr/>
            <p:nvPr/>
          </p:nvSpPr>
          <p:spPr>
            <a:xfrm>
              <a:off x="3922961" y="4290125"/>
              <a:ext cx="128100" cy="1281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894287" y="4314912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05" name="Google Shape;705;p24"/>
          <p:cNvGrpSpPr/>
          <p:nvPr/>
        </p:nvGrpSpPr>
        <p:grpSpPr>
          <a:xfrm>
            <a:off x="-1103133" y="4019363"/>
            <a:ext cx="156775" cy="156625"/>
            <a:chOff x="1018399" y="2079988"/>
            <a:chExt cx="156775" cy="156625"/>
          </a:xfrm>
        </p:grpSpPr>
        <p:sp>
          <p:nvSpPr>
            <p:cNvPr id="706" name="Google Shape;706;p24"/>
            <p:cNvSpPr/>
            <p:nvPr/>
          </p:nvSpPr>
          <p:spPr>
            <a:xfrm>
              <a:off x="1047074" y="2079988"/>
              <a:ext cx="128100" cy="1281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1018399" y="2104774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1E02EB9-FDC4-538A-EB4A-8913202C3DE0}"/>
              </a:ext>
            </a:extLst>
          </p:cNvPr>
          <p:cNvGrpSpPr/>
          <p:nvPr/>
        </p:nvGrpSpPr>
        <p:grpSpPr>
          <a:xfrm>
            <a:off x="-2997458" y="1531116"/>
            <a:ext cx="7210348" cy="1799216"/>
            <a:chOff x="1406099" y="1531116"/>
            <a:chExt cx="7210348" cy="1799216"/>
          </a:xfrm>
        </p:grpSpPr>
        <p:grpSp>
          <p:nvGrpSpPr>
            <p:cNvPr id="29" name="Google Shape;705;p24">
              <a:extLst>
                <a:ext uri="{FF2B5EF4-FFF2-40B4-BE49-F238E27FC236}">
                  <a16:creationId xmlns:a16="http://schemas.microsoft.com/office/drawing/2014/main" id="{5328A09E-3CB9-D219-B806-CAD6431449AF}"/>
                </a:ext>
              </a:extLst>
            </p:cNvPr>
            <p:cNvGrpSpPr/>
            <p:nvPr/>
          </p:nvGrpSpPr>
          <p:grpSpPr>
            <a:xfrm>
              <a:off x="1406099" y="3173707"/>
              <a:ext cx="156775" cy="156625"/>
              <a:chOff x="1018399" y="2079988"/>
              <a:chExt cx="156775" cy="156625"/>
            </a:xfrm>
          </p:grpSpPr>
          <p:sp>
            <p:nvSpPr>
              <p:cNvPr id="30" name="Google Shape;706;p24">
                <a:extLst>
                  <a:ext uri="{FF2B5EF4-FFF2-40B4-BE49-F238E27FC236}">
                    <a16:creationId xmlns:a16="http://schemas.microsoft.com/office/drawing/2014/main" id="{9B9E06CE-3AAD-BC78-052A-E2931E86B274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07;p24">
                <a:extLst>
                  <a:ext uri="{FF2B5EF4-FFF2-40B4-BE49-F238E27FC236}">
                    <a16:creationId xmlns:a16="http://schemas.microsoft.com/office/drawing/2014/main" id="{64599CB5-86AC-AE65-84DE-8924B66DF500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2" name="Google Shape;705;p24">
              <a:extLst>
                <a:ext uri="{FF2B5EF4-FFF2-40B4-BE49-F238E27FC236}">
                  <a16:creationId xmlns:a16="http://schemas.microsoft.com/office/drawing/2014/main" id="{FF773934-F9AF-C668-9901-1A6DA2063D41}"/>
                </a:ext>
              </a:extLst>
            </p:cNvPr>
            <p:cNvGrpSpPr/>
            <p:nvPr/>
          </p:nvGrpSpPr>
          <p:grpSpPr>
            <a:xfrm>
              <a:off x="2306504" y="2614268"/>
              <a:ext cx="156775" cy="156625"/>
              <a:chOff x="1018399" y="2079988"/>
              <a:chExt cx="156775" cy="156625"/>
            </a:xfrm>
          </p:grpSpPr>
          <p:sp>
            <p:nvSpPr>
              <p:cNvPr id="33" name="Google Shape;706;p24">
                <a:extLst>
                  <a:ext uri="{FF2B5EF4-FFF2-40B4-BE49-F238E27FC236}">
                    <a16:creationId xmlns:a16="http://schemas.microsoft.com/office/drawing/2014/main" id="{470B5979-B009-A8BB-68F4-D51CB257B856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07;p24">
                <a:extLst>
                  <a:ext uri="{FF2B5EF4-FFF2-40B4-BE49-F238E27FC236}">
                    <a16:creationId xmlns:a16="http://schemas.microsoft.com/office/drawing/2014/main" id="{CAA878ED-8419-56D9-EBDB-FAE5238BC908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" name="Google Shape;705;p24">
              <a:extLst>
                <a:ext uri="{FF2B5EF4-FFF2-40B4-BE49-F238E27FC236}">
                  <a16:creationId xmlns:a16="http://schemas.microsoft.com/office/drawing/2014/main" id="{45F32B4B-6738-84FD-C90D-D29A1A913524}"/>
                </a:ext>
              </a:extLst>
            </p:cNvPr>
            <p:cNvGrpSpPr/>
            <p:nvPr/>
          </p:nvGrpSpPr>
          <p:grpSpPr>
            <a:xfrm>
              <a:off x="3731948" y="2457885"/>
              <a:ext cx="156775" cy="156625"/>
              <a:chOff x="1018399" y="2079988"/>
              <a:chExt cx="156775" cy="156625"/>
            </a:xfrm>
          </p:grpSpPr>
          <p:sp>
            <p:nvSpPr>
              <p:cNvPr id="36" name="Google Shape;706;p24">
                <a:extLst>
                  <a:ext uri="{FF2B5EF4-FFF2-40B4-BE49-F238E27FC236}">
                    <a16:creationId xmlns:a16="http://schemas.microsoft.com/office/drawing/2014/main" id="{2F132AE3-D3CF-6C99-2B20-47E4514BE3BD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07;p24">
                <a:extLst>
                  <a:ext uri="{FF2B5EF4-FFF2-40B4-BE49-F238E27FC236}">
                    <a16:creationId xmlns:a16="http://schemas.microsoft.com/office/drawing/2014/main" id="{FCE343F1-A937-74E9-563B-8F72008BCE00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8" name="Google Shape;705;p24">
              <a:extLst>
                <a:ext uri="{FF2B5EF4-FFF2-40B4-BE49-F238E27FC236}">
                  <a16:creationId xmlns:a16="http://schemas.microsoft.com/office/drawing/2014/main" id="{56D3D0D4-A73D-1242-7049-A3EE260EEE07}"/>
                </a:ext>
              </a:extLst>
            </p:cNvPr>
            <p:cNvGrpSpPr/>
            <p:nvPr/>
          </p:nvGrpSpPr>
          <p:grpSpPr>
            <a:xfrm>
              <a:off x="4705520" y="2044009"/>
              <a:ext cx="156775" cy="156625"/>
              <a:chOff x="1018399" y="2079988"/>
              <a:chExt cx="156775" cy="156625"/>
            </a:xfrm>
          </p:grpSpPr>
          <p:sp>
            <p:nvSpPr>
              <p:cNvPr id="39" name="Google Shape;706;p24">
                <a:extLst>
                  <a:ext uri="{FF2B5EF4-FFF2-40B4-BE49-F238E27FC236}">
                    <a16:creationId xmlns:a16="http://schemas.microsoft.com/office/drawing/2014/main" id="{EB7D9283-2ED9-98F4-295A-1514A0359E8A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07;p24">
                <a:extLst>
                  <a:ext uri="{FF2B5EF4-FFF2-40B4-BE49-F238E27FC236}">
                    <a16:creationId xmlns:a16="http://schemas.microsoft.com/office/drawing/2014/main" id="{7D3B7F1F-DED0-18C8-028A-5639A61A7E47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1" name="Google Shape;705;p24">
              <a:extLst>
                <a:ext uri="{FF2B5EF4-FFF2-40B4-BE49-F238E27FC236}">
                  <a16:creationId xmlns:a16="http://schemas.microsoft.com/office/drawing/2014/main" id="{6129BD2F-7685-14F2-B65F-16CBCAACAFCE}"/>
                </a:ext>
              </a:extLst>
            </p:cNvPr>
            <p:cNvGrpSpPr/>
            <p:nvPr/>
          </p:nvGrpSpPr>
          <p:grpSpPr>
            <a:xfrm>
              <a:off x="8459672" y="1531116"/>
              <a:ext cx="156775" cy="156625"/>
              <a:chOff x="1018399" y="2079988"/>
              <a:chExt cx="156775" cy="156625"/>
            </a:xfrm>
          </p:grpSpPr>
          <p:sp>
            <p:nvSpPr>
              <p:cNvPr id="42" name="Google Shape;706;p24">
                <a:extLst>
                  <a:ext uri="{FF2B5EF4-FFF2-40B4-BE49-F238E27FC236}">
                    <a16:creationId xmlns:a16="http://schemas.microsoft.com/office/drawing/2014/main" id="{57FCC9E7-7CC9-12D7-8843-8937A373C3CB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07;p24">
                <a:extLst>
                  <a:ext uri="{FF2B5EF4-FFF2-40B4-BE49-F238E27FC236}">
                    <a16:creationId xmlns:a16="http://schemas.microsoft.com/office/drawing/2014/main" id="{CE09E68D-CDAB-A48C-2080-F91492325AA3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D0C54E-1B51-FAF9-B2CF-A7CE08CC9B2C}"/>
              </a:ext>
            </a:extLst>
          </p:cNvPr>
          <p:cNvGrpSpPr/>
          <p:nvPr/>
        </p:nvGrpSpPr>
        <p:grpSpPr>
          <a:xfrm>
            <a:off x="-3533482" y="1640525"/>
            <a:ext cx="7779151" cy="1775112"/>
            <a:chOff x="870075" y="1640525"/>
            <a:chExt cx="7779151" cy="1775112"/>
          </a:xfrm>
        </p:grpSpPr>
        <p:grpSp>
          <p:nvGrpSpPr>
            <p:cNvPr id="27" name="Google Shape;699;p24">
              <a:extLst>
                <a:ext uri="{FF2B5EF4-FFF2-40B4-BE49-F238E27FC236}">
                  <a16:creationId xmlns:a16="http://schemas.microsoft.com/office/drawing/2014/main" id="{95D6612D-BBD5-3FFF-3A88-0E4B00E141FA}"/>
                </a:ext>
              </a:extLst>
            </p:cNvPr>
            <p:cNvGrpSpPr/>
            <p:nvPr/>
          </p:nvGrpSpPr>
          <p:grpSpPr>
            <a:xfrm>
              <a:off x="870075" y="3259012"/>
              <a:ext cx="156775" cy="156625"/>
              <a:chOff x="3894287" y="4290125"/>
              <a:chExt cx="156775" cy="156625"/>
            </a:xfrm>
          </p:grpSpPr>
          <p:sp>
            <p:nvSpPr>
              <p:cNvPr id="61" name="Google Shape;700;p24">
                <a:extLst>
                  <a:ext uri="{FF2B5EF4-FFF2-40B4-BE49-F238E27FC236}">
                    <a16:creationId xmlns:a16="http://schemas.microsoft.com/office/drawing/2014/main" id="{0EF09DBD-83E3-532B-84FA-DF491F2E75A0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01;p24">
                <a:extLst>
                  <a:ext uri="{FF2B5EF4-FFF2-40B4-BE49-F238E27FC236}">
                    <a16:creationId xmlns:a16="http://schemas.microsoft.com/office/drawing/2014/main" id="{63FF9405-8B06-AA05-60B4-EEE46E0D016C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8" name="Google Shape;699;p24">
              <a:extLst>
                <a:ext uri="{FF2B5EF4-FFF2-40B4-BE49-F238E27FC236}">
                  <a16:creationId xmlns:a16="http://schemas.microsoft.com/office/drawing/2014/main" id="{89623B09-C3F7-91A8-ACE8-47E1B152C08B}"/>
                </a:ext>
              </a:extLst>
            </p:cNvPr>
            <p:cNvGrpSpPr/>
            <p:nvPr/>
          </p:nvGrpSpPr>
          <p:grpSpPr>
            <a:xfrm>
              <a:off x="2516100" y="2496584"/>
              <a:ext cx="156775" cy="156625"/>
              <a:chOff x="3894287" y="4290125"/>
              <a:chExt cx="156775" cy="156625"/>
            </a:xfrm>
          </p:grpSpPr>
          <p:sp>
            <p:nvSpPr>
              <p:cNvPr id="59" name="Google Shape;700;p24">
                <a:extLst>
                  <a:ext uri="{FF2B5EF4-FFF2-40B4-BE49-F238E27FC236}">
                    <a16:creationId xmlns:a16="http://schemas.microsoft.com/office/drawing/2014/main" id="{CCE856A1-1E75-21A6-5B77-6151307ADB79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01;p24">
                <a:extLst>
                  <a:ext uri="{FF2B5EF4-FFF2-40B4-BE49-F238E27FC236}">
                    <a16:creationId xmlns:a16="http://schemas.microsoft.com/office/drawing/2014/main" id="{34FE8F2F-8C08-8BD0-ACF3-1CBE95930C2B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4" name="Google Shape;699;p24">
              <a:extLst>
                <a:ext uri="{FF2B5EF4-FFF2-40B4-BE49-F238E27FC236}">
                  <a16:creationId xmlns:a16="http://schemas.microsoft.com/office/drawing/2014/main" id="{5B0175D4-C7DB-34DE-4B5C-A8D124D1D35D}"/>
                </a:ext>
              </a:extLst>
            </p:cNvPr>
            <p:cNvGrpSpPr/>
            <p:nvPr/>
          </p:nvGrpSpPr>
          <p:grpSpPr>
            <a:xfrm>
              <a:off x="3646222" y="2618609"/>
              <a:ext cx="156775" cy="156625"/>
              <a:chOff x="3894287" y="4290125"/>
              <a:chExt cx="156775" cy="156625"/>
            </a:xfrm>
          </p:grpSpPr>
          <p:sp>
            <p:nvSpPr>
              <p:cNvPr id="57" name="Google Shape;700;p24">
                <a:extLst>
                  <a:ext uri="{FF2B5EF4-FFF2-40B4-BE49-F238E27FC236}">
                    <a16:creationId xmlns:a16="http://schemas.microsoft.com/office/drawing/2014/main" id="{E4175891-07A8-E29D-DACD-79C1BC4AEEA6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01;p24">
                <a:extLst>
                  <a:ext uri="{FF2B5EF4-FFF2-40B4-BE49-F238E27FC236}">
                    <a16:creationId xmlns:a16="http://schemas.microsoft.com/office/drawing/2014/main" id="{7CDCA805-1D9F-982D-8E1E-5D3CFE277943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5" name="Google Shape;699;p24">
              <a:extLst>
                <a:ext uri="{FF2B5EF4-FFF2-40B4-BE49-F238E27FC236}">
                  <a16:creationId xmlns:a16="http://schemas.microsoft.com/office/drawing/2014/main" id="{9D07B6E8-D661-F4D3-9E01-2E3C6105598C}"/>
                </a:ext>
              </a:extLst>
            </p:cNvPr>
            <p:cNvGrpSpPr/>
            <p:nvPr/>
          </p:nvGrpSpPr>
          <p:grpSpPr>
            <a:xfrm>
              <a:off x="3914863" y="2031447"/>
              <a:ext cx="156775" cy="156625"/>
              <a:chOff x="3894287" y="4290125"/>
              <a:chExt cx="156775" cy="156625"/>
            </a:xfrm>
          </p:grpSpPr>
          <p:sp>
            <p:nvSpPr>
              <p:cNvPr id="55" name="Google Shape;700;p24">
                <a:extLst>
                  <a:ext uri="{FF2B5EF4-FFF2-40B4-BE49-F238E27FC236}">
                    <a16:creationId xmlns:a16="http://schemas.microsoft.com/office/drawing/2014/main" id="{D8E78BA8-F29A-7F04-7F6C-FD031A9AC878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01;p24">
                <a:extLst>
                  <a:ext uri="{FF2B5EF4-FFF2-40B4-BE49-F238E27FC236}">
                    <a16:creationId xmlns:a16="http://schemas.microsoft.com/office/drawing/2014/main" id="{BC609AA6-D6D5-7546-F317-74B8D0CFFA72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6" name="Google Shape;699;p24">
              <a:extLst>
                <a:ext uri="{FF2B5EF4-FFF2-40B4-BE49-F238E27FC236}">
                  <a16:creationId xmlns:a16="http://schemas.microsoft.com/office/drawing/2014/main" id="{105B1413-73AA-C787-7BF6-750638CE3DB9}"/>
                </a:ext>
              </a:extLst>
            </p:cNvPr>
            <p:cNvGrpSpPr/>
            <p:nvPr/>
          </p:nvGrpSpPr>
          <p:grpSpPr>
            <a:xfrm>
              <a:off x="5068473" y="2324503"/>
              <a:ext cx="156775" cy="156625"/>
              <a:chOff x="3894287" y="4290125"/>
              <a:chExt cx="156775" cy="156625"/>
            </a:xfrm>
          </p:grpSpPr>
          <p:sp>
            <p:nvSpPr>
              <p:cNvPr id="53" name="Google Shape;700;p24">
                <a:extLst>
                  <a:ext uri="{FF2B5EF4-FFF2-40B4-BE49-F238E27FC236}">
                    <a16:creationId xmlns:a16="http://schemas.microsoft.com/office/drawing/2014/main" id="{54D56DA4-66F5-2F1D-FBBA-B8DF28796E3E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01;p24">
                <a:extLst>
                  <a:ext uri="{FF2B5EF4-FFF2-40B4-BE49-F238E27FC236}">
                    <a16:creationId xmlns:a16="http://schemas.microsoft.com/office/drawing/2014/main" id="{1B658757-BBDB-9A4B-76C4-099D4EA8B1F0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6BECDAE6-8CB0-AA8F-30FF-FA0E4ABF1E35}"/>
                </a:ext>
              </a:extLst>
            </p:cNvPr>
            <p:cNvGrpSpPr/>
            <p:nvPr/>
          </p:nvGrpSpPr>
          <p:grpSpPr>
            <a:xfrm>
              <a:off x="5829925" y="1640525"/>
              <a:ext cx="156775" cy="156625"/>
              <a:chOff x="3894287" y="4290125"/>
              <a:chExt cx="156775" cy="156625"/>
            </a:xfrm>
          </p:grpSpPr>
          <p:sp>
            <p:nvSpPr>
              <p:cNvPr id="51" name="Google Shape;700;p24">
                <a:extLst>
                  <a:ext uri="{FF2B5EF4-FFF2-40B4-BE49-F238E27FC236}">
                    <a16:creationId xmlns:a16="http://schemas.microsoft.com/office/drawing/2014/main" id="{E1C8CA0F-8A77-6969-4C74-5E91CF448275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01;p24">
                <a:extLst>
                  <a:ext uri="{FF2B5EF4-FFF2-40B4-BE49-F238E27FC236}">
                    <a16:creationId xmlns:a16="http://schemas.microsoft.com/office/drawing/2014/main" id="{333928B1-ED49-F953-C35B-17112E198638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" name="Google Shape;699;p24">
              <a:extLst>
                <a:ext uri="{FF2B5EF4-FFF2-40B4-BE49-F238E27FC236}">
                  <a16:creationId xmlns:a16="http://schemas.microsoft.com/office/drawing/2014/main" id="{7057593A-E760-F5AE-99FB-56E7AE6C94C6}"/>
                </a:ext>
              </a:extLst>
            </p:cNvPr>
            <p:cNvGrpSpPr/>
            <p:nvPr/>
          </p:nvGrpSpPr>
          <p:grpSpPr>
            <a:xfrm>
              <a:off x="8492451" y="1698533"/>
              <a:ext cx="156775" cy="156625"/>
              <a:chOff x="3894287" y="4290125"/>
              <a:chExt cx="156775" cy="156625"/>
            </a:xfrm>
          </p:grpSpPr>
          <p:sp>
            <p:nvSpPr>
              <p:cNvPr id="49" name="Google Shape;700;p24">
                <a:extLst>
                  <a:ext uri="{FF2B5EF4-FFF2-40B4-BE49-F238E27FC236}">
                    <a16:creationId xmlns:a16="http://schemas.microsoft.com/office/drawing/2014/main" id="{98E9586E-2F12-816F-4922-8EE4C0FB2412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01;p24">
                <a:extLst>
                  <a:ext uri="{FF2B5EF4-FFF2-40B4-BE49-F238E27FC236}">
                    <a16:creationId xmlns:a16="http://schemas.microsoft.com/office/drawing/2014/main" id="{32CF962D-CECA-6C5A-25D3-047198100712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79A7DD-58EB-807A-3092-6FF203D365AD}"/>
                  </a:ext>
                </a:extLst>
              </p:cNvPr>
              <p:cNvSpPr txBox="1"/>
              <p:nvPr/>
            </p:nvSpPr>
            <p:spPr>
              <a:xfrm>
                <a:off x="-459307" y="514198"/>
                <a:ext cx="2598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79A7DD-58EB-807A-3092-6FF203D3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307" y="514198"/>
                <a:ext cx="2598790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4D97614-4DE4-E221-522B-B211824D1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529" y="292188"/>
            <a:ext cx="1953919" cy="8067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1694857-3F06-B79B-17A7-87CBE230456D}"/>
              </a:ext>
            </a:extLst>
          </p:cNvPr>
          <p:cNvGrpSpPr/>
          <p:nvPr/>
        </p:nvGrpSpPr>
        <p:grpSpPr>
          <a:xfrm>
            <a:off x="4686719" y="887079"/>
            <a:ext cx="5184708" cy="4279275"/>
            <a:chOff x="4686719" y="887079"/>
            <a:chExt cx="5184708" cy="4279275"/>
          </a:xfrm>
        </p:grpSpPr>
        <p:pic>
          <p:nvPicPr>
            <p:cNvPr id="15362" name="Picture 2" descr="Pepe Happy GIFs | Tenor">
              <a:extLst>
                <a:ext uri="{FF2B5EF4-FFF2-40B4-BE49-F238E27FC236}">
                  <a16:creationId xmlns:a16="http://schemas.microsoft.com/office/drawing/2014/main" id="{9335981F-5FEE-2863-65E3-D08F7D2968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5091" y="1133481"/>
              <a:ext cx="3636336" cy="403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A99CC6-6D7D-D950-8894-807B660BA334}"/>
                </a:ext>
              </a:extLst>
            </p:cNvPr>
            <p:cNvSpPr txBox="1"/>
            <p:nvPr/>
          </p:nvSpPr>
          <p:spPr>
            <a:xfrm rot="21102545">
              <a:off x="4686719" y="887079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Roboto" panose="02000000000000000000" pitchFamily="2" charset="0"/>
                  <a:ea typeface="Roboto" panose="02000000000000000000" pitchFamily="2" charset="0"/>
                </a:rPr>
                <a:t>Hands-On!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1CE8B64-D290-8B93-2A97-B8FEA35B84C7}"/>
                </a:ext>
              </a:extLst>
            </p:cNvPr>
            <p:cNvCxnSpPr>
              <a:cxnSpLocks/>
            </p:cNvCxnSpPr>
            <p:nvPr/>
          </p:nvCxnSpPr>
          <p:spPr>
            <a:xfrm>
              <a:off x="5774260" y="1478689"/>
              <a:ext cx="439687" cy="4396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C8D318-D832-BB5D-927C-2A0E32B006AC}"/>
              </a:ext>
            </a:extLst>
          </p:cNvPr>
          <p:cNvGrpSpPr/>
          <p:nvPr/>
        </p:nvGrpSpPr>
        <p:grpSpPr>
          <a:xfrm rot="354469">
            <a:off x="-3596387" y="1500251"/>
            <a:ext cx="3389651" cy="2350912"/>
            <a:chOff x="1600116" y="1929124"/>
            <a:chExt cx="3389651" cy="2350912"/>
          </a:xfrm>
          <a:effectLst>
            <a:glow rad="318426">
              <a:schemeClr val="bg1"/>
            </a:glow>
          </a:effectLst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FA1999-BA7E-A115-21D9-B601F2B74657}"/>
                </a:ext>
              </a:extLst>
            </p:cNvPr>
            <p:cNvSpPr txBox="1"/>
            <p:nvPr/>
          </p:nvSpPr>
          <p:spPr>
            <a:xfrm>
              <a:off x="1600116" y="3972259"/>
              <a:ext cx="33896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</a:rPr>
                <a:t>https://</a:t>
              </a:r>
              <a:r>
                <a:rPr lang="en-US" err="1">
                  <a:latin typeface="Roboto" panose="02000000000000000000" pitchFamily="2" charset="0"/>
                  <a:ea typeface="Roboto" panose="02000000000000000000" pitchFamily="2" charset="0"/>
                </a:rPr>
                <a:t>tinyurl.com</a:t>
              </a:r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</a:rPr>
                <a:t>/</a:t>
              </a:r>
              <a:r>
                <a:rPr lang="en-US" err="1">
                  <a:latin typeface="Roboto" panose="02000000000000000000" pitchFamily="2" charset="0"/>
                  <a:ea typeface="Roboto" panose="02000000000000000000" pitchFamily="2" charset="0"/>
                </a:rPr>
                <a:t>yhvmmwvb</a:t>
              </a: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4" name="Picture 13" descr="Qr code&#10;&#10;Description automatically generated">
              <a:extLst>
                <a:ext uri="{FF2B5EF4-FFF2-40B4-BE49-F238E27FC236}">
                  <a16:creationId xmlns:a16="http://schemas.microsoft.com/office/drawing/2014/main" id="{20C9D14C-3E49-6862-09F5-028E11F1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8942" y="1929124"/>
              <a:ext cx="2032000" cy="20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64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4"/>
          <p:cNvSpPr txBox="1">
            <a:spLocks noGrp="1"/>
          </p:cNvSpPr>
          <p:nvPr>
            <p:ph type="title"/>
          </p:nvPr>
        </p:nvSpPr>
        <p:spPr>
          <a:xfrm>
            <a:off x="-9168062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Smoothing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4" name="Google Shape;614;p24"/>
          <p:cNvSpPr txBox="1">
            <a:spLocks noGrp="1"/>
          </p:cNvSpPr>
          <p:nvPr>
            <p:ph type="title"/>
          </p:nvPr>
        </p:nvSpPr>
        <p:spPr>
          <a:xfrm>
            <a:off x="-9287205" y="129546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5" name="Google Shape;615;p24"/>
          <p:cNvSpPr txBox="1">
            <a:spLocks noGrp="1"/>
          </p:cNvSpPr>
          <p:nvPr>
            <p:ph type="title"/>
          </p:nvPr>
        </p:nvSpPr>
        <p:spPr>
          <a:xfrm>
            <a:off x="-9287205" y="1818707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6" name="Google Shape;616;p24"/>
          <p:cNvSpPr txBox="1">
            <a:spLocks noGrp="1"/>
          </p:cNvSpPr>
          <p:nvPr>
            <p:ph type="title"/>
          </p:nvPr>
        </p:nvSpPr>
        <p:spPr>
          <a:xfrm>
            <a:off x="-9287205" y="2341953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7" name="Google Shape;617;p24"/>
          <p:cNvSpPr txBox="1">
            <a:spLocks noGrp="1"/>
          </p:cNvSpPr>
          <p:nvPr>
            <p:ph type="title"/>
          </p:nvPr>
        </p:nvSpPr>
        <p:spPr>
          <a:xfrm>
            <a:off x="-9287205" y="285287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8" name="Google Shape;618;p24"/>
          <p:cNvSpPr txBox="1">
            <a:spLocks noGrp="1"/>
          </p:cNvSpPr>
          <p:nvPr>
            <p:ph type="title"/>
          </p:nvPr>
        </p:nvSpPr>
        <p:spPr>
          <a:xfrm>
            <a:off x="-9287205" y="3363791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619" name="Google Shape;619;p24"/>
          <p:cNvGrpSpPr/>
          <p:nvPr/>
        </p:nvGrpSpPr>
        <p:grpSpPr>
          <a:xfrm>
            <a:off x="-8757726" y="1398280"/>
            <a:ext cx="7818677" cy="2203012"/>
            <a:chOff x="867536" y="1398280"/>
            <a:chExt cx="7818677" cy="2203012"/>
          </a:xfrm>
        </p:grpSpPr>
        <p:sp>
          <p:nvSpPr>
            <p:cNvPr id="620" name="Google Shape;620;p24"/>
            <p:cNvSpPr/>
            <p:nvPr/>
          </p:nvSpPr>
          <p:spPr>
            <a:xfrm>
              <a:off x="867715" y="1458769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1" name="Google Shape;621;p24"/>
            <p:cNvSpPr/>
            <p:nvPr/>
          </p:nvSpPr>
          <p:spPr>
            <a:xfrm flipH="1">
              <a:off x="867536" y="1961635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2" name="Google Shape;622;p24"/>
            <p:cNvSpPr/>
            <p:nvPr/>
          </p:nvSpPr>
          <p:spPr>
            <a:xfrm>
              <a:off x="867715" y="2490143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3" name="Google Shape;623;p24"/>
            <p:cNvSpPr/>
            <p:nvPr/>
          </p:nvSpPr>
          <p:spPr>
            <a:xfrm flipH="1">
              <a:off x="867536" y="2993010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4" name="Google Shape;624;p24"/>
            <p:cNvSpPr/>
            <p:nvPr/>
          </p:nvSpPr>
          <p:spPr>
            <a:xfrm>
              <a:off x="867715" y="3527959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5" name="Google Shape;625;p24"/>
            <p:cNvSpPr/>
            <p:nvPr/>
          </p:nvSpPr>
          <p:spPr>
            <a:xfrm>
              <a:off x="945475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24"/>
            <p:cNvSpPr/>
            <p:nvPr/>
          </p:nvSpPr>
          <p:spPr>
            <a:xfrm>
              <a:off x="8600412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7" name="Google Shape;627;p24"/>
            <p:cNvSpPr/>
            <p:nvPr/>
          </p:nvSpPr>
          <p:spPr>
            <a:xfrm flipH="1">
              <a:off x="2811680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8" name="Google Shape;628;p24"/>
            <p:cNvSpPr/>
            <p:nvPr/>
          </p:nvSpPr>
          <p:spPr>
            <a:xfrm>
              <a:off x="4772943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9" name="Google Shape;629;p24"/>
            <p:cNvSpPr/>
            <p:nvPr/>
          </p:nvSpPr>
          <p:spPr>
            <a:xfrm flipH="1">
              <a:off x="6639149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93" name="Google Shape;693;p24"/>
          <p:cNvSpPr txBox="1">
            <a:spLocks noGrp="1"/>
          </p:cNvSpPr>
          <p:nvPr>
            <p:ph type="title"/>
          </p:nvPr>
        </p:nvSpPr>
        <p:spPr>
          <a:xfrm>
            <a:off x="-6047762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Smoothened Line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4" name="Google Shape;694;p24"/>
          <p:cNvSpPr txBox="1">
            <a:spLocks noGrp="1"/>
          </p:cNvSpPr>
          <p:nvPr>
            <p:ph type="title"/>
          </p:nvPr>
        </p:nvSpPr>
        <p:spPr>
          <a:xfrm>
            <a:off x="-6047762" y="4247075"/>
            <a:ext cx="422538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Less smooth than Simple Moving Average, but tends to give a better estimate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24"/>
          <p:cNvSpPr txBox="1">
            <a:spLocks noGrp="1"/>
          </p:cNvSpPr>
          <p:nvPr>
            <p:ph type="title"/>
          </p:nvPr>
        </p:nvSpPr>
        <p:spPr>
          <a:xfrm>
            <a:off x="-8793612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True Line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99" name="Google Shape;699;p24"/>
          <p:cNvGrpSpPr/>
          <p:nvPr/>
        </p:nvGrpSpPr>
        <p:grpSpPr>
          <a:xfrm>
            <a:off x="-9015650" y="4039800"/>
            <a:ext cx="156775" cy="156625"/>
            <a:chOff x="3894287" y="4290125"/>
            <a:chExt cx="156775" cy="156625"/>
          </a:xfrm>
        </p:grpSpPr>
        <p:sp>
          <p:nvSpPr>
            <p:cNvPr id="700" name="Google Shape;700;p24"/>
            <p:cNvSpPr/>
            <p:nvPr/>
          </p:nvSpPr>
          <p:spPr>
            <a:xfrm>
              <a:off x="3922961" y="4290125"/>
              <a:ext cx="128100" cy="1281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894287" y="4314912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05" name="Google Shape;705;p24"/>
          <p:cNvGrpSpPr/>
          <p:nvPr/>
        </p:nvGrpSpPr>
        <p:grpSpPr>
          <a:xfrm>
            <a:off x="-6324838" y="4019363"/>
            <a:ext cx="156775" cy="156625"/>
            <a:chOff x="1018399" y="2079988"/>
            <a:chExt cx="156775" cy="156625"/>
          </a:xfrm>
        </p:grpSpPr>
        <p:sp>
          <p:nvSpPr>
            <p:cNvPr id="706" name="Google Shape;706;p24"/>
            <p:cNvSpPr/>
            <p:nvPr/>
          </p:nvSpPr>
          <p:spPr>
            <a:xfrm>
              <a:off x="1047074" y="2079988"/>
              <a:ext cx="128100" cy="1281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1018399" y="2104774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0B1E2B-6DC7-6DDB-B495-658D6146994E}"/>
                  </a:ext>
                </a:extLst>
              </p14:cNvPr>
              <p14:cNvContentPartPr/>
              <p14:nvPr/>
            </p14:nvContentPartPr>
            <p14:xfrm>
              <a:off x="-8658329" y="1529494"/>
              <a:ext cx="7617240" cy="185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0B1E2B-6DC7-6DDB-B495-658D614699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667329" y="1520496"/>
                <a:ext cx="7634879" cy="1868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742ADD-A057-F026-86D7-21342EA2BB5E}"/>
                  </a:ext>
                </a:extLst>
              </p14:cNvPr>
              <p14:cNvContentPartPr/>
              <p14:nvPr/>
            </p14:nvContentPartPr>
            <p14:xfrm>
              <a:off x="-8665169" y="1606894"/>
              <a:ext cx="7627680" cy="1662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742ADD-A057-F026-86D7-21342EA2BB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674169" y="1597894"/>
                <a:ext cx="7645320" cy="168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31E02EB9-FDC4-538A-EB4A-8913202C3DE0}"/>
              </a:ext>
            </a:extLst>
          </p:cNvPr>
          <p:cNvGrpSpPr/>
          <p:nvPr/>
        </p:nvGrpSpPr>
        <p:grpSpPr>
          <a:xfrm>
            <a:off x="-8219163" y="1531116"/>
            <a:ext cx="7210348" cy="1799216"/>
            <a:chOff x="1406099" y="1531116"/>
            <a:chExt cx="7210348" cy="1799216"/>
          </a:xfrm>
        </p:grpSpPr>
        <p:grpSp>
          <p:nvGrpSpPr>
            <p:cNvPr id="29" name="Google Shape;705;p24">
              <a:extLst>
                <a:ext uri="{FF2B5EF4-FFF2-40B4-BE49-F238E27FC236}">
                  <a16:creationId xmlns:a16="http://schemas.microsoft.com/office/drawing/2014/main" id="{5328A09E-3CB9-D219-B806-CAD6431449AF}"/>
                </a:ext>
              </a:extLst>
            </p:cNvPr>
            <p:cNvGrpSpPr/>
            <p:nvPr/>
          </p:nvGrpSpPr>
          <p:grpSpPr>
            <a:xfrm>
              <a:off x="1406099" y="3173707"/>
              <a:ext cx="156775" cy="156625"/>
              <a:chOff x="1018399" y="2079988"/>
              <a:chExt cx="156775" cy="156625"/>
            </a:xfrm>
          </p:grpSpPr>
          <p:sp>
            <p:nvSpPr>
              <p:cNvPr id="30" name="Google Shape;706;p24">
                <a:extLst>
                  <a:ext uri="{FF2B5EF4-FFF2-40B4-BE49-F238E27FC236}">
                    <a16:creationId xmlns:a16="http://schemas.microsoft.com/office/drawing/2014/main" id="{9B9E06CE-3AAD-BC78-052A-E2931E86B274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07;p24">
                <a:extLst>
                  <a:ext uri="{FF2B5EF4-FFF2-40B4-BE49-F238E27FC236}">
                    <a16:creationId xmlns:a16="http://schemas.microsoft.com/office/drawing/2014/main" id="{64599CB5-86AC-AE65-84DE-8924B66DF500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2" name="Google Shape;705;p24">
              <a:extLst>
                <a:ext uri="{FF2B5EF4-FFF2-40B4-BE49-F238E27FC236}">
                  <a16:creationId xmlns:a16="http://schemas.microsoft.com/office/drawing/2014/main" id="{FF773934-F9AF-C668-9901-1A6DA2063D41}"/>
                </a:ext>
              </a:extLst>
            </p:cNvPr>
            <p:cNvGrpSpPr/>
            <p:nvPr/>
          </p:nvGrpSpPr>
          <p:grpSpPr>
            <a:xfrm>
              <a:off x="2306504" y="2614268"/>
              <a:ext cx="156775" cy="156625"/>
              <a:chOff x="1018399" y="2079988"/>
              <a:chExt cx="156775" cy="156625"/>
            </a:xfrm>
          </p:grpSpPr>
          <p:sp>
            <p:nvSpPr>
              <p:cNvPr id="33" name="Google Shape;706;p24">
                <a:extLst>
                  <a:ext uri="{FF2B5EF4-FFF2-40B4-BE49-F238E27FC236}">
                    <a16:creationId xmlns:a16="http://schemas.microsoft.com/office/drawing/2014/main" id="{470B5979-B009-A8BB-68F4-D51CB257B856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07;p24">
                <a:extLst>
                  <a:ext uri="{FF2B5EF4-FFF2-40B4-BE49-F238E27FC236}">
                    <a16:creationId xmlns:a16="http://schemas.microsoft.com/office/drawing/2014/main" id="{CAA878ED-8419-56D9-EBDB-FAE5238BC908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" name="Google Shape;705;p24">
              <a:extLst>
                <a:ext uri="{FF2B5EF4-FFF2-40B4-BE49-F238E27FC236}">
                  <a16:creationId xmlns:a16="http://schemas.microsoft.com/office/drawing/2014/main" id="{45F32B4B-6738-84FD-C90D-D29A1A913524}"/>
                </a:ext>
              </a:extLst>
            </p:cNvPr>
            <p:cNvGrpSpPr/>
            <p:nvPr/>
          </p:nvGrpSpPr>
          <p:grpSpPr>
            <a:xfrm>
              <a:off x="3731948" y="2457885"/>
              <a:ext cx="156775" cy="156625"/>
              <a:chOff x="1018399" y="2079988"/>
              <a:chExt cx="156775" cy="156625"/>
            </a:xfrm>
          </p:grpSpPr>
          <p:sp>
            <p:nvSpPr>
              <p:cNvPr id="36" name="Google Shape;706;p24">
                <a:extLst>
                  <a:ext uri="{FF2B5EF4-FFF2-40B4-BE49-F238E27FC236}">
                    <a16:creationId xmlns:a16="http://schemas.microsoft.com/office/drawing/2014/main" id="{2F132AE3-D3CF-6C99-2B20-47E4514BE3BD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07;p24">
                <a:extLst>
                  <a:ext uri="{FF2B5EF4-FFF2-40B4-BE49-F238E27FC236}">
                    <a16:creationId xmlns:a16="http://schemas.microsoft.com/office/drawing/2014/main" id="{FCE343F1-A937-74E9-563B-8F72008BCE00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8" name="Google Shape;705;p24">
              <a:extLst>
                <a:ext uri="{FF2B5EF4-FFF2-40B4-BE49-F238E27FC236}">
                  <a16:creationId xmlns:a16="http://schemas.microsoft.com/office/drawing/2014/main" id="{56D3D0D4-A73D-1242-7049-A3EE260EEE07}"/>
                </a:ext>
              </a:extLst>
            </p:cNvPr>
            <p:cNvGrpSpPr/>
            <p:nvPr/>
          </p:nvGrpSpPr>
          <p:grpSpPr>
            <a:xfrm>
              <a:off x="4705520" y="2044009"/>
              <a:ext cx="156775" cy="156625"/>
              <a:chOff x="1018399" y="2079988"/>
              <a:chExt cx="156775" cy="156625"/>
            </a:xfrm>
          </p:grpSpPr>
          <p:sp>
            <p:nvSpPr>
              <p:cNvPr id="39" name="Google Shape;706;p24">
                <a:extLst>
                  <a:ext uri="{FF2B5EF4-FFF2-40B4-BE49-F238E27FC236}">
                    <a16:creationId xmlns:a16="http://schemas.microsoft.com/office/drawing/2014/main" id="{EB7D9283-2ED9-98F4-295A-1514A0359E8A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07;p24">
                <a:extLst>
                  <a:ext uri="{FF2B5EF4-FFF2-40B4-BE49-F238E27FC236}">
                    <a16:creationId xmlns:a16="http://schemas.microsoft.com/office/drawing/2014/main" id="{7D3B7F1F-DED0-18C8-028A-5639A61A7E47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1" name="Google Shape;705;p24">
              <a:extLst>
                <a:ext uri="{FF2B5EF4-FFF2-40B4-BE49-F238E27FC236}">
                  <a16:creationId xmlns:a16="http://schemas.microsoft.com/office/drawing/2014/main" id="{6129BD2F-7685-14F2-B65F-16CBCAACAFCE}"/>
                </a:ext>
              </a:extLst>
            </p:cNvPr>
            <p:cNvGrpSpPr/>
            <p:nvPr/>
          </p:nvGrpSpPr>
          <p:grpSpPr>
            <a:xfrm>
              <a:off x="8459672" y="1531116"/>
              <a:ext cx="156775" cy="156625"/>
              <a:chOff x="1018399" y="2079988"/>
              <a:chExt cx="156775" cy="156625"/>
            </a:xfrm>
          </p:grpSpPr>
          <p:sp>
            <p:nvSpPr>
              <p:cNvPr id="42" name="Google Shape;706;p24">
                <a:extLst>
                  <a:ext uri="{FF2B5EF4-FFF2-40B4-BE49-F238E27FC236}">
                    <a16:creationId xmlns:a16="http://schemas.microsoft.com/office/drawing/2014/main" id="{57FCC9E7-7CC9-12D7-8843-8937A373C3CB}"/>
                  </a:ext>
                </a:extLst>
              </p:cNvPr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07;p24">
                <a:extLst>
                  <a:ext uri="{FF2B5EF4-FFF2-40B4-BE49-F238E27FC236}">
                    <a16:creationId xmlns:a16="http://schemas.microsoft.com/office/drawing/2014/main" id="{CE09E68D-CDAB-A48C-2080-F91492325AA3}"/>
                  </a:ext>
                </a:extLst>
              </p:cNvPr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D0C54E-1B51-FAF9-B2CF-A7CE08CC9B2C}"/>
              </a:ext>
            </a:extLst>
          </p:cNvPr>
          <p:cNvGrpSpPr/>
          <p:nvPr/>
        </p:nvGrpSpPr>
        <p:grpSpPr>
          <a:xfrm>
            <a:off x="-8755187" y="1640525"/>
            <a:ext cx="7779151" cy="1775112"/>
            <a:chOff x="870075" y="1640525"/>
            <a:chExt cx="7779151" cy="1775112"/>
          </a:xfrm>
        </p:grpSpPr>
        <p:grpSp>
          <p:nvGrpSpPr>
            <p:cNvPr id="27" name="Google Shape;699;p24">
              <a:extLst>
                <a:ext uri="{FF2B5EF4-FFF2-40B4-BE49-F238E27FC236}">
                  <a16:creationId xmlns:a16="http://schemas.microsoft.com/office/drawing/2014/main" id="{95D6612D-BBD5-3FFF-3A88-0E4B00E141FA}"/>
                </a:ext>
              </a:extLst>
            </p:cNvPr>
            <p:cNvGrpSpPr/>
            <p:nvPr/>
          </p:nvGrpSpPr>
          <p:grpSpPr>
            <a:xfrm>
              <a:off x="870075" y="3259012"/>
              <a:ext cx="156775" cy="156625"/>
              <a:chOff x="3894287" y="4290125"/>
              <a:chExt cx="156775" cy="156625"/>
            </a:xfrm>
          </p:grpSpPr>
          <p:sp>
            <p:nvSpPr>
              <p:cNvPr id="61" name="Google Shape;700;p24">
                <a:extLst>
                  <a:ext uri="{FF2B5EF4-FFF2-40B4-BE49-F238E27FC236}">
                    <a16:creationId xmlns:a16="http://schemas.microsoft.com/office/drawing/2014/main" id="{0EF09DBD-83E3-532B-84FA-DF491F2E75A0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01;p24">
                <a:extLst>
                  <a:ext uri="{FF2B5EF4-FFF2-40B4-BE49-F238E27FC236}">
                    <a16:creationId xmlns:a16="http://schemas.microsoft.com/office/drawing/2014/main" id="{63FF9405-8B06-AA05-60B4-EEE46E0D016C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8" name="Google Shape;699;p24">
              <a:extLst>
                <a:ext uri="{FF2B5EF4-FFF2-40B4-BE49-F238E27FC236}">
                  <a16:creationId xmlns:a16="http://schemas.microsoft.com/office/drawing/2014/main" id="{89623B09-C3F7-91A8-ACE8-47E1B152C08B}"/>
                </a:ext>
              </a:extLst>
            </p:cNvPr>
            <p:cNvGrpSpPr/>
            <p:nvPr/>
          </p:nvGrpSpPr>
          <p:grpSpPr>
            <a:xfrm>
              <a:off x="2516100" y="2496584"/>
              <a:ext cx="156775" cy="156625"/>
              <a:chOff x="3894287" y="4290125"/>
              <a:chExt cx="156775" cy="156625"/>
            </a:xfrm>
          </p:grpSpPr>
          <p:sp>
            <p:nvSpPr>
              <p:cNvPr id="59" name="Google Shape;700;p24">
                <a:extLst>
                  <a:ext uri="{FF2B5EF4-FFF2-40B4-BE49-F238E27FC236}">
                    <a16:creationId xmlns:a16="http://schemas.microsoft.com/office/drawing/2014/main" id="{CCE856A1-1E75-21A6-5B77-6151307ADB79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01;p24">
                <a:extLst>
                  <a:ext uri="{FF2B5EF4-FFF2-40B4-BE49-F238E27FC236}">
                    <a16:creationId xmlns:a16="http://schemas.microsoft.com/office/drawing/2014/main" id="{34FE8F2F-8C08-8BD0-ACF3-1CBE95930C2B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4" name="Google Shape;699;p24">
              <a:extLst>
                <a:ext uri="{FF2B5EF4-FFF2-40B4-BE49-F238E27FC236}">
                  <a16:creationId xmlns:a16="http://schemas.microsoft.com/office/drawing/2014/main" id="{5B0175D4-C7DB-34DE-4B5C-A8D124D1D35D}"/>
                </a:ext>
              </a:extLst>
            </p:cNvPr>
            <p:cNvGrpSpPr/>
            <p:nvPr/>
          </p:nvGrpSpPr>
          <p:grpSpPr>
            <a:xfrm>
              <a:off x="3646222" y="2618609"/>
              <a:ext cx="156775" cy="156625"/>
              <a:chOff x="3894287" y="4290125"/>
              <a:chExt cx="156775" cy="156625"/>
            </a:xfrm>
          </p:grpSpPr>
          <p:sp>
            <p:nvSpPr>
              <p:cNvPr id="57" name="Google Shape;700;p24">
                <a:extLst>
                  <a:ext uri="{FF2B5EF4-FFF2-40B4-BE49-F238E27FC236}">
                    <a16:creationId xmlns:a16="http://schemas.microsoft.com/office/drawing/2014/main" id="{E4175891-07A8-E29D-DACD-79C1BC4AEEA6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01;p24">
                <a:extLst>
                  <a:ext uri="{FF2B5EF4-FFF2-40B4-BE49-F238E27FC236}">
                    <a16:creationId xmlns:a16="http://schemas.microsoft.com/office/drawing/2014/main" id="{7CDCA805-1D9F-982D-8E1E-5D3CFE277943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5" name="Google Shape;699;p24">
              <a:extLst>
                <a:ext uri="{FF2B5EF4-FFF2-40B4-BE49-F238E27FC236}">
                  <a16:creationId xmlns:a16="http://schemas.microsoft.com/office/drawing/2014/main" id="{9D07B6E8-D661-F4D3-9E01-2E3C6105598C}"/>
                </a:ext>
              </a:extLst>
            </p:cNvPr>
            <p:cNvGrpSpPr/>
            <p:nvPr/>
          </p:nvGrpSpPr>
          <p:grpSpPr>
            <a:xfrm>
              <a:off x="3914863" y="2031447"/>
              <a:ext cx="156775" cy="156625"/>
              <a:chOff x="3894287" y="4290125"/>
              <a:chExt cx="156775" cy="156625"/>
            </a:xfrm>
          </p:grpSpPr>
          <p:sp>
            <p:nvSpPr>
              <p:cNvPr id="55" name="Google Shape;700;p24">
                <a:extLst>
                  <a:ext uri="{FF2B5EF4-FFF2-40B4-BE49-F238E27FC236}">
                    <a16:creationId xmlns:a16="http://schemas.microsoft.com/office/drawing/2014/main" id="{D8E78BA8-F29A-7F04-7F6C-FD031A9AC878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01;p24">
                <a:extLst>
                  <a:ext uri="{FF2B5EF4-FFF2-40B4-BE49-F238E27FC236}">
                    <a16:creationId xmlns:a16="http://schemas.microsoft.com/office/drawing/2014/main" id="{BC609AA6-D6D5-7546-F317-74B8D0CFFA72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6" name="Google Shape;699;p24">
              <a:extLst>
                <a:ext uri="{FF2B5EF4-FFF2-40B4-BE49-F238E27FC236}">
                  <a16:creationId xmlns:a16="http://schemas.microsoft.com/office/drawing/2014/main" id="{105B1413-73AA-C787-7BF6-750638CE3DB9}"/>
                </a:ext>
              </a:extLst>
            </p:cNvPr>
            <p:cNvGrpSpPr/>
            <p:nvPr/>
          </p:nvGrpSpPr>
          <p:grpSpPr>
            <a:xfrm>
              <a:off x="5068473" y="2324503"/>
              <a:ext cx="156775" cy="156625"/>
              <a:chOff x="3894287" y="4290125"/>
              <a:chExt cx="156775" cy="156625"/>
            </a:xfrm>
          </p:grpSpPr>
          <p:sp>
            <p:nvSpPr>
              <p:cNvPr id="53" name="Google Shape;700;p24">
                <a:extLst>
                  <a:ext uri="{FF2B5EF4-FFF2-40B4-BE49-F238E27FC236}">
                    <a16:creationId xmlns:a16="http://schemas.microsoft.com/office/drawing/2014/main" id="{54D56DA4-66F5-2F1D-FBBA-B8DF28796E3E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01;p24">
                <a:extLst>
                  <a:ext uri="{FF2B5EF4-FFF2-40B4-BE49-F238E27FC236}">
                    <a16:creationId xmlns:a16="http://schemas.microsoft.com/office/drawing/2014/main" id="{1B658757-BBDB-9A4B-76C4-099D4EA8B1F0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7" name="Google Shape;699;p24">
              <a:extLst>
                <a:ext uri="{FF2B5EF4-FFF2-40B4-BE49-F238E27FC236}">
                  <a16:creationId xmlns:a16="http://schemas.microsoft.com/office/drawing/2014/main" id="{6BECDAE6-8CB0-AA8F-30FF-FA0E4ABF1E35}"/>
                </a:ext>
              </a:extLst>
            </p:cNvPr>
            <p:cNvGrpSpPr/>
            <p:nvPr/>
          </p:nvGrpSpPr>
          <p:grpSpPr>
            <a:xfrm>
              <a:off x="5829925" y="1640525"/>
              <a:ext cx="156775" cy="156625"/>
              <a:chOff x="3894287" y="4290125"/>
              <a:chExt cx="156775" cy="156625"/>
            </a:xfrm>
          </p:grpSpPr>
          <p:sp>
            <p:nvSpPr>
              <p:cNvPr id="51" name="Google Shape;700;p24">
                <a:extLst>
                  <a:ext uri="{FF2B5EF4-FFF2-40B4-BE49-F238E27FC236}">
                    <a16:creationId xmlns:a16="http://schemas.microsoft.com/office/drawing/2014/main" id="{E1C8CA0F-8A77-6969-4C74-5E91CF448275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01;p24">
                <a:extLst>
                  <a:ext uri="{FF2B5EF4-FFF2-40B4-BE49-F238E27FC236}">
                    <a16:creationId xmlns:a16="http://schemas.microsoft.com/office/drawing/2014/main" id="{333928B1-ED49-F953-C35B-17112E198638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" name="Google Shape;699;p24">
              <a:extLst>
                <a:ext uri="{FF2B5EF4-FFF2-40B4-BE49-F238E27FC236}">
                  <a16:creationId xmlns:a16="http://schemas.microsoft.com/office/drawing/2014/main" id="{7057593A-E760-F5AE-99FB-56E7AE6C94C6}"/>
                </a:ext>
              </a:extLst>
            </p:cNvPr>
            <p:cNvGrpSpPr/>
            <p:nvPr/>
          </p:nvGrpSpPr>
          <p:grpSpPr>
            <a:xfrm>
              <a:off x="8492451" y="1698533"/>
              <a:ext cx="156775" cy="156625"/>
              <a:chOff x="3894287" y="4290125"/>
              <a:chExt cx="156775" cy="156625"/>
            </a:xfrm>
          </p:grpSpPr>
          <p:sp>
            <p:nvSpPr>
              <p:cNvPr id="49" name="Google Shape;700;p24">
                <a:extLst>
                  <a:ext uri="{FF2B5EF4-FFF2-40B4-BE49-F238E27FC236}">
                    <a16:creationId xmlns:a16="http://schemas.microsoft.com/office/drawing/2014/main" id="{98E9586E-2F12-816F-4922-8EE4C0FB2412}"/>
                  </a:ext>
                </a:extLst>
              </p:cNvPr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01;p24">
                <a:extLst>
                  <a:ext uri="{FF2B5EF4-FFF2-40B4-BE49-F238E27FC236}">
                    <a16:creationId xmlns:a16="http://schemas.microsoft.com/office/drawing/2014/main" id="{32CF962D-CECA-6C5A-25D3-047198100712}"/>
                  </a:ext>
                </a:extLst>
              </p:cNvPr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79A7DD-58EB-807A-3092-6FF203D365AD}"/>
                  </a:ext>
                </a:extLst>
              </p:cNvPr>
              <p:cNvSpPr txBox="1"/>
              <p:nvPr/>
            </p:nvSpPr>
            <p:spPr>
              <a:xfrm>
                <a:off x="-5681012" y="514198"/>
                <a:ext cx="2598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79A7DD-58EB-807A-3092-6FF203D3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1012" y="514198"/>
                <a:ext cx="2598790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4D97614-4DE4-E221-522B-B211824D1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067176" y="292188"/>
            <a:ext cx="1953919" cy="8067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1694857-3F06-B79B-17A7-87CBE230456D}"/>
              </a:ext>
            </a:extLst>
          </p:cNvPr>
          <p:cNvGrpSpPr/>
          <p:nvPr/>
        </p:nvGrpSpPr>
        <p:grpSpPr>
          <a:xfrm>
            <a:off x="4686719" y="887079"/>
            <a:ext cx="5184708" cy="4279275"/>
            <a:chOff x="4686719" y="887079"/>
            <a:chExt cx="5184708" cy="4279275"/>
          </a:xfrm>
        </p:grpSpPr>
        <p:pic>
          <p:nvPicPr>
            <p:cNvPr id="15362" name="Picture 2" descr="Pepe Happy GIFs | Tenor">
              <a:extLst>
                <a:ext uri="{FF2B5EF4-FFF2-40B4-BE49-F238E27FC236}">
                  <a16:creationId xmlns:a16="http://schemas.microsoft.com/office/drawing/2014/main" id="{9335981F-5FEE-2863-65E3-D08F7D2968B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5091" y="1133481"/>
              <a:ext cx="3636336" cy="403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A99CC6-6D7D-D950-8894-807B660BA334}"/>
                </a:ext>
              </a:extLst>
            </p:cNvPr>
            <p:cNvSpPr txBox="1"/>
            <p:nvPr/>
          </p:nvSpPr>
          <p:spPr>
            <a:xfrm rot="21102545">
              <a:off x="4686719" y="887079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Roboto" panose="02000000000000000000" pitchFamily="2" charset="0"/>
                  <a:ea typeface="Roboto" panose="02000000000000000000" pitchFamily="2" charset="0"/>
                </a:rPr>
                <a:t>Hands-On!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1CE8B64-D290-8B93-2A97-B8FEA35B84C7}"/>
                </a:ext>
              </a:extLst>
            </p:cNvPr>
            <p:cNvCxnSpPr>
              <a:cxnSpLocks/>
            </p:cNvCxnSpPr>
            <p:nvPr/>
          </p:nvCxnSpPr>
          <p:spPr>
            <a:xfrm>
              <a:off x="5774260" y="1478689"/>
              <a:ext cx="439687" cy="4396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515400C5-F011-7EAA-9617-E22E787F0CA8}"/>
              </a:ext>
            </a:extLst>
          </p:cNvPr>
          <p:cNvGrpSpPr/>
          <p:nvPr/>
        </p:nvGrpSpPr>
        <p:grpSpPr>
          <a:xfrm rot="354469">
            <a:off x="882207" y="1500252"/>
            <a:ext cx="3389651" cy="2350912"/>
            <a:chOff x="1600116" y="1929124"/>
            <a:chExt cx="3389651" cy="2350912"/>
          </a:xfrm>
          <a:effectLst>
            <a:glow rad="318426">
              <a:schemeClr val="bg1"/>
            </a:glow>
          </a:effectLst>
        </p:grpSpPr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B7426187-5A2A-07A9-1232-A43B498097DA}"/>
                </a:ext>
              </a:extLst>
            </p:cNvPr>
            <p:cNvSpPr txBox="1"/>
            <p:nvPr/>
          </p:nvSpPr>
          <p:spPr>
            <a:xfrm>
              <a:off x="1600116" y="3972259"/>
              <a:ext cx="33896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https://</a:t>
              </a:r>
              <a:r>
                <a:rPr lang="en-US" dirty="0" err="1">
                  <a:latin typeface="Roboto" panose="02000000000000000000" pitchFamily="2" charset="0"/>
                  <a:ea typeface="Roboto" panose="02000000000000000000" pitchFamily="2" charset="0"/>
                </a:rPr>
                <a:t>tinyurl.com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/</a:t>
              </a:r>
              <a:r>
                <a:rPr lang="en-US" dirty="0" err="1">
                  <a:latin typeface="Roboto" panose="02000000000000000000" pitchFamily="2" charset="0"/>
                  <a:ea typeface="Roboto" panose="02000000000000000000" pitchFamily="2" charset="0"/>
                </a:rPr>
                <a:t>yhvmmwvb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580" name="Picture 579" descr="Qr code&#10;&#10;Description automatically generated">
              <a:extLst>
                <a:ext uri="{FF2B5EF4-FFF2-40B4-BE49-F238E27FC236}">
                  <a16:creationId xmlns:a16="http://schemas.microsoft.com/office/drawing/2014/main" id="{3BC35DC8-149A-605E-926F-0703860AF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8942" y="1929124"/>
              <a:ext cx="2032000" cy="20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658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" grpId="0"/>
      <p:bldP spid="694" grpId="0"/>
      <p:bldP spid="69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34"/>
          <p:cNvGrpSpPr/>
          <p:nvPr/>
        </p:nvGrpSpPr>
        <p:grpSpPr>
          <a:xfrm>
            <a:off x="970800" y="1678050"/>
            <a:ext cx="7716125" cy="2043193"/>
            <a:chOff x="970800" y="1678050"/>
            <a:chExt cx="7716125" cy="2043193"/>
          </a:xfrm>
        </p:grpSpPr>
        <p:sp>
          <p:nvSpPr>
            <p:cNvPr id="1079" name="Google Shape;1079;p34"/>
            <p:cNvSpPr/>
            <p:nvPr/>
          </p:nvSpPr>
          <p:spPr>
            <a:xfrm>
              <a:off x="997925" y="1678050"/>
              <a:ext cx="7689000" cy="20208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80" name="Google Shape;1080;p34"/>
            <p:cNvCxnSpPr/>
            <p:nvPr/>
          </p:nvCxnSpPr>
          <p:spPr>
            <a:xfrm>
              <a:off x="999250" y="2190325"/>
              <a:ext cx="7687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34"/>
            <p:cNvCxnSpPr/>
            <p:nvPr/>
          </p:nvCxnSpPr>
          <p:spPr>
            <a:xfrm>
              <a:off x="970800" y="2700021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34"/>
            <p:cNvCxnSpPr/>
            <p:nvPr/>
          </p:nvCxnSpPr>
          <p:spPr>
            <a:xfrm>
              <a:off x="970800" y="3209719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34"/>
            <p:cNvCxnSpPr/>
            <p:nvPr/>
          </p:nvCxnSpPr>
          <p:spPr>
            <a:xfrm>
              <a:off x="2899798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34"/>
            <p:cNvCxnSpPr/>
            <p:nvPr/>
          </p:nvCxnSpPr>
          <p:spPr>
            <a:xfrm>
              <a:off x="4828785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34"/>
            <p:cNvCxnSpPr/>
            <p:nvPr/>
          </p:nvCxnSpPr>
          <p:spPr>
            <a:xfrm>
              <a:off x="6757772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86" name="Google Shape;1086;p34"/>
          <p:cNvSpPr txBox="1">
            <a:spLocks noGrp="1"/>
          </p:cNvSpPr>
          <p:nvPr>
            <p:ph type="title"/>
          </p:nvPr>
        </p:nvSpPr>
        <p:spPr>
          <a:xfrm>
            <a:off x="457200" y="15251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200">
              <a:solidFill>
                <a:srgbClr val="CCCCC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87" name="Google Shape;1087;p34"/>
          <p:cNvSpPr txBox="1">
            <a:spLocks noGrp="1"/>
          </p:cNvSpPr>
          <p:nvPr>
            <p:ph type="title"/>
          </p:nvPr>
        </p:nvSpPr>
        <p:spPr>
          <a:xfrm>
            <a:off x="457200" y="20409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200">
              <a:solidFill>
                <a:srgbClr val="CCCCC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88" name="Google Shape;1088;p34"/>
          <p:cNvSpPr txBox="1">
            <a:spLocks noGrp="1"/>
          </p:cNvSpPr>
          <p:nvPr>
            <p:ph type="title"/>
          </p:nvPr>
        </p:nvSpPr>
        <p:spPr>
          <a:xfrm>
            <a:off x="457200" y="255670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200">
              <a:solidFill>
                <a:srgbClr val="CCCCC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89" name="Google Shape;1089;p34"/>
          <p:cNvSpPr txBox="1">
            <a:spLocks noGrp="1"/>
          </p:cNvSpPr>
          <p:nvPr>
            <p:ph type="title"/>
          </p:nvPr>
        </p:nvSpPr>
        <p:spPr>
          <a:xfrm>
            <a:off x="457200" y="30603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200">
              <a:solidFill>
                <a:srgbClr val="CCCCC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90" name="Google Shape;1090;p34"/>
          <p:cNvSpPr txBox="1">
            <a:spLocks noGrp="1"/>
          </p:cNvSpPr>
          <p:nvPr>
            <p:ph type="title"/>
          </p:nvPr>
        </p:nvSpPr>
        <p:spPr>
          <a:xfrm>
            <a:off x="457200" y="35639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200">
              <a:solidFill>
                <a:srgbClr val="CCCCC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92" name="Google Shape;1092;p34"/>
          <p:cNvSpPr txBox="1">
            <a:spLocks noGrp="1"/>
          </p:cNvSpPr>
          <p:nvPr>
            <p:ph type="title"/>
          </p:nvPr>
        </p:nvSpPr>
        <p:spPr>
          <a:xfrm>
            <a:off x="629692" y="3802681"/>
            <a:ext cx="82215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15mins break! If you have any questions so far, feel free to submit them on the 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</a:rPr>
              <a:t>wooclap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!​</a:t>
            </a:r>
            <a:endParaRPr sz="90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2CD80F-B3B7-7AA6-A505-BDD69EB1B59F}"/>
              </a:ext>
            </a:extLst>
          </p:cNvPr>
          <p:cNvGrpSpPr/>
          <p:nvPr/>
        </p:nvGrpSpPr>
        <p:grpSpPr>
          <a:xfrm>
            <a:off x="967300" y="1690100"/>
            <a:ext cx="7918773" cy="2020775"/>
            <a:chOff x="967300" y="1690100"/>
            <a:chExt cx="7918773" cy="2020775"/>
          </a:xfrm>
        </p:grpSpPr>
        <p:sp>
          <p:nvSpPr>
            <p:cNvPr id="1096" name="Google Shape;1096;p34"/>
            <p:cNvSpPr/>
            <p:nvPr/>
          </p:nvSpPr>
          <p:spPr>
            <a:xfrm>
              <a:off x="1020050" y="2224775"/>
              <a:ext cx="2154425" cy="1239875"/>
            </a:xfrm>
            <a:custGeom>
              <a:avLst/>
              <a:gdLst/>
              <a:ahLst/>
              <a:cxnLst/>
              <a:rect l="l" t="t" r="r" b="b"/>
              <a:pathLst>
                <a:path w="86177" h="49595" extrusionOk="0">
                  <a:moveTo>
                    <a:pt x="0" y="0"/>
                  </a:moveTo>
                  <a:lnTo>
                    <a:pt x="11959" y="0"/>
                  </a:lnTo>
                  <a:lnTo>
                    <a:pt x="86177" y="41153"/>
                  </a:lnTo>
                  <a:lnTo>
                    <a:pt x="78790" y="49595"/>
                  </a:lnTo>
                  <a:lnTo>
                    <a:pt x="352" y="12311"/>
                  </a:lnTo>
                  <a:close/>
                </a:path>
              </a:pathLst>
            </a:custGeom>
            <a:solidFill>
              <a:srgbClr val="293462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7" name="Google Shape;1097;p34"/>
            <p:cNvSpPr/>
            <p:nvPr/>
          </p:nvSpPr>
          <p:spPr>
            <a:xfrm>
              <a:off x="4836450" y="1697150"/>
              <a:ext cx="2233550" cy="1864225"/>
            </a:xfrm>
            <a:custGeom>
              <a:avLst/>
              <a:gdLst/>
              <a:ahLst/>
              <a:cxnLst/>
              <a:rect l="l" t="t" r="r" b="b"/>
              <a:pathLst>
                <a:path w="89342" h="74569" extrusionOk="0">
                  <a:moveTo>
                    <a:pt x="0" y="0"/>
                  </a:moveTo>
                  <a:lnTo>
                    <a:pt x="13366" y="0"/>
                  </a:lnTo>
                  <a:lnTo>
                    <a:pt x="89342" y="65072"/>
                  </a:lnTo>
                  <a:lnTo>
                    <a:pt x="78790" y="74569"/>
                  </a:lnTo>
                  <a:lnTo>
                    <a:pt x="36581" y="46782"/>
                  </a:lnTo>
                  <a:lnTo>
                    <a:pt x="1407" y="15477"/>
                  </a:lnTo>
                  <a:close/>
                </a:path>
              </a:pathLst>
            </a:custGeom>
            <a:solidFill>
              <a:srgbClr val="293462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98" name="Google Shape;1098;p34"/>
            <p:cNvSpPr/>
            <p:nvPr/>
          </p:nvSpPr>
          <p:spPr>
            <a:xfrm>
              <a:off x="967300" y="1690100"/>
              <a:ext cx="7720725" cy="2020775"/>
            </a:xfrm>
            <a:custGeom>
              <a:avLst/>
              <a:gdLst/>
              <a:ahLst/>
              <a:cxnLst/>
              <a:rect l="l" t="t" r="r" b="b"/>
              <a:pathLst>
                <a:path w="308829" h="80831" extrusionOk="0">
                  <a:moveTo>
                    <a:pt x="551" y="21169"/>
                  </a:moveTo>
                  <a:lnTo>
                    <a:pt x="80900" y="67817"/>
                  </a:lnTo>
                  <a:lnTo>
                    <a:pt x="154761" y="0"/>
                  </a:lnTo>
                  <a:lnTo>
                    <a:pt x="232853" y="70279"/>
                  </a:lnTo>
                  <a:lnTo>
                    <a:pt x="308829" y="14000"/>
                  </a:lnTo>
                  <a:lnTo>
                    <a:pt x="308829" y="80831"/>
                  </a:lnTo>
                  <a:lnTo>
                    <a:pt x="0" y="80831"/>
                  </a:lnTo>
                  <a:close/>
                </a:path>
              </a:pathLst>
            </a:custGeom>
            <a:solidFill>
              <a:srgbClr val="00818A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E99206-01B8-6917-3AB7-6496C1FFA311}"/>
                </a:ext>
              </a:extLst>
            </p:cNvPr>
            <p:cNvSpPr txBox="1"/>
            <p:nvPr/>
          </p:nvSpPr>
          <p:spPr>
            <a:xfrm rot="21077173">
              <a:off x="1020050" y="2387086"/>
              <a:ext cx="10772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Code" panose="020B0809050000020004" pitchFamily="49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26227B-7951-A3EF-5DB7-9C6B560710E3}"/>
                </a:ext>
              </a:extLst>
            </p:cNvPr>
            <p:cNvSpPr txBox="1"/>
            <p:nvPr/>
          </p:nvSpPr>
          <p:spPr>
            <a:xfrm rot="342293">
              <a:off x="4322245" y="1973906"/>
              <a:ext cx="10772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Code" panose="020B0809050000020004" pitchFamily="49" charset="0"/>
                </a:rPr>
                <a:t>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E1BDA8-2C7B-8411-2DF3-DF82A1648542}"/>
                </a:ext>
              </a:extLst>
            </p:cNvPr>
            <p:cNvSpPr txBox="1"/>
            <p:nvPr/>
          </p:nvSpPr>
          <p:spPr>
            <a:xfrm>
              <a:off x="7808861" y="2350141"/>
              <a:ext cx="10772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Code" panose="020B0809050000020004" pitchFamily="49" charset="0"/>
                </a:rPr>
                <a:t>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9720FA-738C-ED52-9470-A65F11B59F69}"/>
              </a:ext>
            </a:extLst>
          </p:cNvPr>
          <p:cNvGrpSpPr/>
          <p:nvPr/>
        </p:nvGrpSpPr>
        <p:grpSpPr>
          <a:xfrm>
            <a:off x="979300" y="2341825"/>
            <a:ext cx="7723775" cy="1488311"/>
            <a:chOff x="979300" y="2341825"/>
            <a:chExt cx="7723775" cy="1488311"/>
          </a:xfrm>
        </p:grpSpPr>
        <p:sp>
          <p:nvSpPr>
            <p:cNvPr id="1099" name="Google Shape;1099;p34"/>
            <p:cNvSpPr/>
            <p:nvPr/>
          </p:nvSpPr>
          <p:spPr>
            <a:xfrm>
              <a:off x="2920900" y="2341825"/>
              <a:ext cx="2145950" cy="902675"/>
            </a:xfrm>
            <a:custGeom>
              <a:avLst/>
              <a:gdLst/>
              <a:ahLst/>
              <a:cxnLst/>
              <a:rect l="l" t="t" r="r" b="b"/>
              <a:pathLst>
                <a:path w="85838" h="36107" extrusionOk="0">
                  <a:moveTo>
                    <a:pt x="0" y="0"/>
                  </a:moveTo>
                  <a:lnTo>
                    <a:pt x="10219" y="0"/>
                  </a:lnTo>
                  <a:lnTo>
                    <a:pt x="85838" y="34063"/>
                  </a:lnTo>
                  <a:lnTo>
                    <a:pt x="77663" y="36107"/>
                  </a:lnTo>
                  <a:lnTo>
                    <a:pt x="2725" y="6813"/>
                  </a:lnTo>
                  <a:close/>
                </a:path>
              </a:pathLst>
            </a:custGeom>
            <a:solidFill>
              <a:srgbClr val="EC9B3B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0" name="Google Shape;1100;p34"/>
            <p:cNvSpPr/>
            <p:nvPr/>
          </p:nvSpPr>
          <p:spPr>
            <a:xfrm>
              <a:off x="6760000" y="2903875"/>
              <a:ext cx="1943026" cy="706800"/>
            </a:xfrm>
            <a:custGeom>
              <a:avLst/>
              <a:gdLst/>
              <a:ahLst/>
              <a:cxnLst/>
              <a:rect l="l" t="t" r="r" b="b"/>
              <a:pathLst>
                <a:path w="76982" h="28272" extrusionOk="0">
                  <a:moveTo>
                    <a:pt x="0" y="0"/>
                  </a:moveTo>
                  <a:lnTo>
                    <a:pt x="12944" y="0"/>
                  </a:lnTo>
                  <a:lnTo>
                    <a:pt x="76982" y="22481"/>
                  </a:lnTo>
                  <a:lnTo>
                    <a:pt x="76982" y="28272"/>
                  </a:lnTo>
                  <a:close/>
                </a:path>
              </a:pathLst>
            </a:custGeom>
            <a:solidFill>
              <a:srgbClr val="EC9B3B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1" name="Google Shape;1101;p34"/>
            <p:cNvSpPr/>
            <p:nvPr/>
          </p:nvSpPr>
          <p:spPr>
            <a:xfrm>
              <a:off x="979300" y="2342550"/>
              <a:ext cx="7723775" cy="1378825"/>
            </a:xfrm>
            <a:custGeom>
              <a:avLst/>
              <a:gdLst/>
              <a:ahLst/>
              <a:cxnLst/>
              <a:rect l="l" t="t" r="r" b="b"/>
              <a:pathLst>
                <a:path w="308951" h="55153" extrusionOk="0">
                  <a:moveTo>
                    <a:pt x="0" y="54812"/>
                  </a:moveTo>
                  <a:lnTo>
                    <a:pt x="77390" y="0"/>
                  </a:lnTo>
                  <a:lnTo>
                    <a:pt x="154646" y="35396"/>
                  </a:lnTo>
                  <a:lnTo>
                    <a:pt x="231628" y="22453"/>
                  </a:lnTo>
                  <a:lnTo>
                    <a:pt x="308951" y="50725"/>
                  </a:lnTo>
                  <a:lnTo>
                    <a:pt x="308951" y="55153"/>
                  </a:lnTo>
                  <a:close/>
                </a:path>
              </a:pathLst>
            </a:custGeom>
            <a:solidFill>
              <a:srgbClr val="F7BE16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8384C9-0DF9-736E-88DE-4F9A57E520E6}"/>
                </a:ext>
              </a:extLst>
            </p:cNvPr>
            <p:cNvSpPr txBox="1"/>
            <p:nvPr/>
          </p:nvSpPr>
          <p:spPr>
            <a:xfrm>
              <a:off x="2390782" y="2647487"/>
              <a:ext cx="10772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Code" panose="020B0809050000020004" pitchFamily="49" charset="0"/>
                </a:rPr>
                <a:t>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0E64E7-B900-3904-3E40-20BE10ED0778}"/>
                </a:ext>
              </a:extLst>
            </p:cNvPr>
            <p:cNvSpPr txBox="1"/>
            <p:nvPr/>
          </p:nvSpPr>
          <p:spPr>
            <a:xfrm rot="342293">
              <a:off x="6161731" y="2814473"/>
              <a:ext cx="10772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Fira Code" panose="020B0809050000020004" pitchFamily="49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03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0"/>
          <p:cNvSpPr/>
          <p:nvPr/>
        </p:nvSpPr>
        <p:spPr>
          <a:xfrm>
            <a:off x="3043867" y="1970678"/>
            <a:ext cx="2986695" cy="2017112"/>
          </a:xfrm>
          <a:custGeom>
            <a:avLst/>
            <a:gdLst/>
            <a:ahLst/>
            <a:cxnLst/>
            <a:rect l="l" t="t" r="r" b="b"/>
            <a:pathLst>
              <a:path w="117517" h="79367" extrusionOk="0">
                <a:moveTo>
                  <a:pt x="0" y="0"/>
                </a:moveTo>
                <a:lnTo>
                  <a:pt x="87883" y="20438"/>
                </a:lnTo>
                <a:lnTo>
                  <a:pt x="30316" y="60973"/>
                </a:lnTo>
                <a:lnTo>
                  <a:pt x="117517" y="79367"/>
                </a:lnTo>
              </a:path>
            </a:pathLst>
          </a:custGeom>
          <a:noFill/>
          <a:ln w="7620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1" name="Google Shape;951;p3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3" name="Google Shape;953;p30"/>
          <p:cNvSpPr/>
          <p:nvPr/>
        </p:nvSpPr>
        <p:spPr>
          <a:xfrm>
            <a:off x="2803268" y="1637270"/>
            <a:ext cx="572700" cy="572700"/>
          </a:xfrm>
          <a:prstGeom prst="ellipse">
            <a:avLst/>
          </a:prstGeom>
          <a:solidFill>
            <a:srgbClr val="F7BE1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0"/>
          <p:cNvSpPr/>
          <p:nvPr/>
        </p:nvSpPr>
        <p:spPr>
          <a:xfrm>
            <a:off x="4950142" y="2209970"/>
            <a:ext cx="572700" cy="572700"/>
          </a:xfrm>
          <a:prstGeom prst="ellipse">
            <a:avLst/>
          </a:prstGeom>
          <a:solidFill>
            <a:srgbClr val="EC9B3B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0"/>
          <p:cNvSpPr/>
          <p:nvPr/>
        </p:nvSpPr>
        <p:spPr>
          <a:xfrm>
            <a:off x="3562414" y="3199215"/>
            <a:ext cx="589848" cy="589848"/>
          </a:xfrm>
          <a:prstGeom prst="ellipse">
            <a:avLst/>
          </a:prstGeom>
          <a:solidFill>
            <a:srgbClr val="0081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0"/>
          <p:cNvSpPr/>
          <p:nvPr/>
        </p:nvSpPr>
        <p:spPr>
          <a:xfrm>
            <a:off x="5581076" y="3565351"/>
            <a:ext cx="790200" cy="790200"/>
          </a:xfrm>
          <a:prstGeom prst="ellipse">
            <a:avLst/>
          </a:prstGeom>
          <a:solidFill>
            <a:srgbClr val="29346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0"/>
          <p:cNvSpPr txBox="1">
            <a:spLocks noGrp="1"/>
          </p:cNvSpPr>
          <p:nvPr>
            <p:ph type="title"/>
          </p:nvPr>
        </p:nvSpPr>
        <p:spPr>
          <a:xfrm>
            <a:off x="6664730" y="3342189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Wrap-up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6664730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Knowledge consolidation and wrap-up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864296" y="3342189"/>
            <a:ext cx="2507018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Machine Learning Methods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8" name="Google Shape;968;p30"/>
          <p:cNvSpPr txBox="1">
            <a:spLocks noGrp="1"/>
          </p:cNvSpPr>
          <p:nvPr>
            <p:ph type="title"/>
          </p:nvPr>
        </p:nvSpPr>
        <p:spPr>
          <a:xfrm>
            <a:off x="1349014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Time Series Forecasting w/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30"/>
          <p:cNvSpPr txBox="1">
            <a:spLocks noGrp="1"/>
          </p:cNvSpPr>
          <p:nvPr>
            <p:ph type="title"/>
          </p:nvPr>
        </p:nvSpPr>
        <p:spPr>
          <a:xfrm>
            <a:off x="288099" y="1833191"/>
            <a:ext cx="2191501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</a:rPr>
              <a:t>Time Series Forecasting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0" name="Google Shape;970;p30"/>
          <p:cNvSpPr txBox="1">
            <a:spLocks noGrp="1"/>
          </p:cNvSpPr>
          <p:nvPr>
            <p:ph type="title"/>
          </p:nvPr>
        </p:nvSpPr>
        <p:spPr>
          <a:xfrm>
            <a:off x="457300" y="2291895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Some knowledge to get you started!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5643141" y="1833204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chemeClr val="accen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Non-ML methods</a:t>
            </a:r>
            <a:endParaRPr sz="1700">
              <a:solidFill>
                <a:srgbClr val="FFFFFF"/>
              </a:solidFill>
              <a:highlight>
                <a:schemeClr val="accen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2" name="Google Shape;972;p30"/>
          <p:cNvSpPr txBox="1">
            <a:spLocks noGrp="1"/>
          </p:cNvSpPr>
          <p:nvPr>
            <p:ph type="title"/>
          </p:nvPr>
        </p:nvSpPr>
        <p:spPr>
          <a:xfrm>
            <a:off x="5643141" y="2291908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Series Forecasting w/o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raphic 8" descr="Eye with solid fill">
            <a:extLst>
              <a:ext uri="{FF2B5EF4-FFF2-40B4-BE49-F238E27FC236}">
                <a16:creationId xmlns:a16="http://schemas.microsoft.com/office/drawing/2014/main" id="{ADC4C732-675B-3F59-D670-F210851E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967" y="1669969"/>
            <a:ext cx="507301" cy="507301"/>
          </a:xfrm>
          <a:prstGeom prst="rect">
            <a:avLst/>
          </a:prstGeom>
        </p:spPr>
      </p:pic>
      <p:pic>
        <p:nvPicPr>
          <p:cNvPr id="11" name="Graphic 10" descr="Periodic Graph with solid fill">
            <a:extLst>
              <a:ext uri="{FF2B5EF4-FFF2-40B4-BE49-F238E27FC236}">
                <a16:creationId xmlns:a16="http://schemas.microsoft.com/office/drawing/2014/main" id="{08B48E0C-BD8E-0D87-0E44-59F085F8B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981" y="2313518"/>
            <a:ext cx="365603" cy="365603"/>
          </a:xfrm>
          <a:prstGeom prst="rect">
            <a:avLst/>
          </a:prstGeom>
        </p:spPr>
      </p:pic>
      <p:pic>
        <p:nvPicPr>
          <p:cNvPr id="13" name="Graphic 12" descr="Left Brain with solid fill">
            <a:extLst>
              <a:ext uri="{FF2B5EF4-FFF2-40B4-BE49-F238E27FC236}">
                <a16:creationId xmlns:a16="http://schemas.microsoft.com/office/drawing/2014/main" id="{3FD540B7-998F-C43E-B219-D5D30843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3647" y="3266105"/>
            <a:ext cx="462592" cy="462592"/>
          </a:xfrm>
          <a:prstGeom prst="rect">
            <a:avLst/>
          </a:prstGeom>
        </p:spPr>
      </p:pic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ECF68207-79D1-C250-4153-E473D45FBD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0452" y="3678407"/>
            <a:ext cx="610092" cy="6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4329086" y="3183527"/>
            <a:ext cx="136200" cy="1362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6003907" y="4580864"/>
            <a:ext cx="136200" cy="1362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909787" y="3426396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2909825" y="4802317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929014" y="4358416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595208" y="3434051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8401525" y="2435550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18239" y="1830886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4138225" y="1192306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1919836" y="333891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265325" y="470091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5426427" y="197691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DE4F27-B6CB-6723-0E88-865A29BD9A9F}"/>
              </a:ext>
            </a:extLst>
          </p:cNvPr>
          <p:cNvGrpSpPr/>
          <p:nvPr/>
        </p:nvGrpSpPr>
        <p:grpSpPr>
          <a:xfrm>
            <a:off x="170139" y="495669"/>
            <a:ext cx="5479372" cy="3965955"/>
            <a:chOff x="170139" y="495669"/>
            <a:chExt cx="5479372" cy="396595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681F46-6ADE-AFA0-0760-F695215373A1}"/>
                </a:ext>
              </a:extLst>
            </p:cNvPr>
            <p:cNvGrpSpPr/>
            <p:nvPr/>
          </p:nvGrpSpPr>
          <p:grpSpPr>
            <a:xfrm>
              <a:off x="170139" y="962226"/>
              <a:ext cx="5479372" cy="3499398"/>
              <a:chOff x="1007817" y="2255140"/>
              <a:chExt cx="8219058" cy="524909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828F43A-2348-D937-E02E-5722369C1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939" r="89061">
                            <a14:foregroundMark x1="33333" y1="23558" x2="27700" y2="29327"/>
                            <a14:foregroundMark x1="30516" y1="24038" x2="27230" y2="29808"/>
                            <a14:foregroundMark x1="58216" y1="22115" x2="63850" y2="25481"/>
                            <a14:foregroundMark x1="66667" y1="38942" x2="69484" y2="56731"/>
                            <a14:foregroundMark x1="56578" y1="75142" x2="59155" y2="73558"/>
                            <a14:foregroundMark x1="44601" y1="75481" x2="47887" y2="77404"/>
                            <a14:backgroundMark x1="71362" y1="69231" x2="66667" y2="73558"/>
                            <a14:backgroundMark x1="71362" y1="63462" x2="63380" y2="72596"/>
                            <a14:backgroundMark x1="63380" y1="72596" x2="67606" y2="87019"/>
                            <a14:backgroundMark x1="67606" y1="87019" x2="69484" y2="88462"/>
                            <a14:backgroundMark x1="49212" y1="80069" x2="48549" y2="80349"/>
                            <a14:backgroundMark x1="60094" y1="75481" x2="57822" y2="76439"/>
                            <a14:backgroundMark x1="38422" y1="76834" x2="32394" y2="71154"/>
                            <a14:backgroundMark x1="32394" y1="71154" x2="30986" y2="68750"/>
                            <a14:backgroundMark x1="69484" y1="36538" x2="69691" y2="38445"/>
                            <a14:backgroundMark x1="30986" y1="67788" x2="37089" y2="74038"/>
                            <a14:backgroundMark x1="37089" y1="74038" x2="39667" y2="75295"/>
                            <a14:backgroundMark x1="58071" y1="75900" x2="62911" y2="72596"/>
                            <a14:backgroundMark x1="54480" y1="83664" x2="55399" y2="84135"/>
                            <a14:backgroundMark x1="46072" y1="79359" x2="50405" y2="81578"/>
                            <a14:backgroundMark x1="35681" y1="74038" x2="42634" y2="77598"/>
                            <a14:backgroundMark x1="55399" y1="84135" x2="66197" y2="78846"/>
                            <a14:backgroundMark x1="66197" y1="78846" x2="68075" y2="77404"/>
                            <a14:backgroundMark x1="57746" y1="76442" x2="48826" y2="81250"/>
                          </a14:backgroundRemoval>
                        </a14:imgEffect>
                      </a14:imgLayer>
                    </a14:imgProps>
                  </a:ext>
                </a:extLst>
              </a:blip>
              <a:srcRect l="1174" r="1174"/>
              <a:stretch>
                <a:fillRect/>
              </a:stretch>
            </p:blipFill>
            <p:spPr>
              <a:xfrm>
                <a:off x="2492801" y="2255140"/>
                <a:ext cx="5249096" cy="5249096"/>
              </a:xfrm>
              <a:custGeom>
                <a:avLst/>
                <a:gdLst>
                  <a:gd name="connsiteX0" fmla="*/ 1205099 w 2410198"/>
                  <a:gd name="connsiteY0" fmla="*/ 0 h 2410198"/>
                  <a:gd name="connsiteX1" fmla="*/ 2410198 w 2410198"/>
                  <a:gd name="connsiteY1" fmla="*/ 1205099 h 2410198"/>
                  <a:gd name="connsiteX2" fmla="*/ 1205099 w 2410198"/>
                  <a:gd name="connsiteY2" fmla="*/ 2410198 h 2410198"/>
                  <a:gd name="connsiteX3" fmla="*/ 0 w 2410198"/>
                  <a:gd name="connsiteY3" fmla="*/ 1205099 h 2410198"/>
                  <a:gd name="connsiteX4" fmla="*/ 1205099 w 2410198"/>
                  <a:gd name="connsiteY4" fmla="*/ 0 h 241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0198" h="2410198">
                    <a:moveTo>
                      <a:pt x="1205099" y="0"/>
                    </a:moveTo>
                    <a:cubicBezTo>
                      <a:pt x="1870657" y="0"/>
                      <a:pt x="2410198" y="539541"/>
                      <a:pt x="2410198" y="1205099"/>
                    </a:cubicBezTo>
                    <a:cubicBezTo>
                      <a:pt x="2410198" y="1870657"/>
                      <a:pt x="1870657" y="2410198"/>
                      <a:pt x="1205099" y="2410198"/>
                    </a:cubicBezTo>
                    <a:cubicBezTo>
                      <a:pt x="539541" y="2410198"/>
                      <a:pt x="0" y="1870657"/>
                      <a:pt x="0" y="1205099"/>
                    </a:cubicBezTo>
                    <a:cubicBezTo>
                      <a:pt x="0" y="539541"/>
                      <a:pt x="539541" y="0"/>
                      <a:pt x="1205099" y="0"/>
                    </a:cubicBezTo>
                    <a:close/>
                  </a:path>
                </a:pathLst>
              </a:custGeom>
              <a:effectLst>
                <a:glow rad="12700">
                  <a:schemeClr val="tx1"/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A728D422-9C5F-D536-BAE3-DBF8E467C664}"/>
                  </a:ext>
                </a:extLst>
              </p:cNvPr>
              <p:cNvSpPr txBox="1"/>
              <p:nvPr/>
            </p:nvSpPr>
            <p:spPr>
              <a:xfrm>
                <a:off x="1007817" y="6751013"/>
                <a:ext cx="8219058" cy="67249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609630" fontAlgn="base">
                  <a:lnSpc>
                    <a:spcPct val="107000"/>
                  </a:lnSpc>
                  <a:buSzPts val="1000"/>
                  <a:tabLst>
                    <a:tab pos="304815" algn="l"/>
                  </a:tabLst>
                </a:pPr>
                <a:r>
                  <a:rPr lang="en-SG">
                    <a:solidFill>
                      <a:srgbClr val="EEECE1">
                        <a:lumMod val="10000"/>
                      </a:srgb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CS Year 1</a:t>
                </a:r>
              </a:p>
              <a:p>
                <a:pPr algn="ctr" defTabSz="609630" fontAlgn="base">
                  <a:lnSpc>
                    <a:spcPct val="107000"/>
                  </a:lnSpc>
                  <a:buSzPts val="1000"/>
                  <a:tabLst>
                    <a:tab pos="304815" algn="l"/>
                  </a:tabLst>
                </a:pPr>
                <a:r>
                  <a:rPr lang="en-SG">
                    <a:solidFill>
                      <a:srgbClr val="0000F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hlinkClick r:id="rId5"/>
                  </a:rPr>
                  <a:t>linkedin.com/in/</a:t>
                </a:r>
                <a:r>
                  <a:rPr lang="en-SG" err="1">
                    <a:solidFill>
                      <a:srgbClr val="0000F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hlinkClick r:id="rId5"/>
                  </a:rPr>
                  <a:t>nghochi</a:t>
                </a:r>
                <a:r>
                  <a:rPr lang="en-SG">
                    <a:solidFill>
                      <a:srgbClr val="0000F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hlinkClick r:id="rId5"/>
                  </a:rPr>
                  <a:t>/</a:t>
                </a:r>
                <a:endParaRPr lang="en-SG">
                  <a:solidFill>
                    <a:srgbClr val="0000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Google Shape;178;p18">
              <a:extLst>
                <a:ext uri="{FF2B5EF4-FFF2-40B4-BE49-F238E27FC236}">
                  <a16:creationId xmlns:a16="http://schemas.microsoft.com/office/drawing/2014/main" id="{57695412-B552-04F1-1FCE-4549D317FE7A}"/>
                </a:ext>
              </a:extLst>
            </p:cNvPr>
            <p:cNvSpPr txBox="1">
              <a:spLocks/>
            </p:cNvSpPr>
            <p:nvPr/>
          </p:nvSpPr>
          <p:spPr>
            <a:xfrm>
              <a:off x="1850576" y="495669"/>
              <a:ext cx="1814052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0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SG"/>
                <a:t>Ho Chi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C8DF75-F437-4531-5C8A-759CEC28ABED}"/>
              </a:ext>
            </a:extLst>
          </p:cNvPr>
          <p:cNvGrpSpPr/>
          <p:nvPr/>
        </p:nvGrpSpPr>
        <p:grpSpPr>
          <a:xfrm>
            <a:off x="3664628" y="483143"/>
            <a:ext cx="5479372" cy="3924660"/>
            <a:chOff x="3664628" y="483143"/>
            <a:chExt cx="5479372" cy="39246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5C27D36-CE7B-3149-4CB4-469CB2D567BA}"/>
                </a:ext>
              </a:extLst>
            </p:cNvPr>
            <p:cNvGrpSpPr/>
            <p:nvPr/>
          </p:nvGrpSpPr>
          <p:grpSpPr>
            <a:xfrm>
              <a:off x="3664628" y="1296165"/>
              <a:ext cx="5479372" cy="3111638"/>
              <a:chOff x="9283984" y="2781300"/>
              <a:chExt cx="8219058" cy="4667457"/>
            </a:xfrm>
          </p:grpSpPr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5D6F1E57-9550-26A2-D3DB-EA04E8842FE7}"/>
                  </a:ext>
                </a:extLst>
              </p:cNvPr>
              <p:cNvSpPr txBox="1"/>
              <p:nvPr/>
            </p:nvSpPr>
            <p:spPr>
              <a:xfrm>
                <a:off x="9283984" y="6772513"/>
                <a:ext cx="8219058" cy="6762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609630" fontAlgn="base">
                  <a:lnSpc>
                    <a:spcPct val="107000"/>
                  </a:lnSpc>
                  <a:buSzPts val="1000"/>
                  <a:tabLst>
                    <a:tab pos="304815" algn="l"/>
                  </a:tabLst>
                </a:pPr>
                <a:r>
                  <a:rPr lang="en-SG">
                    <a:solidFill>
                      <a:srgbClr val="EEECE1">
                        <a:lumMod val="10000"/>
                      </a:srgb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REP Year 1</a:t>
                </a:r>
              </a:p>
              <a:p>
                <a:pPr algn="ctr" defTabSz="609630" fontAlgn="base">
                  <a:lnSpc>
                    <a:spcPct val="107000"/>
                  </a:lnSpc>
                  <a:buSzPts val="1000"/>
                  <a:tabLst>
                    <a:tab pos="304815" algn="l"/>
                  </a:tabLst>
                </a:pPr>
                <a:r>
                  <a:rPr lang="en-SG">
                    <a:solidFill>
                      <a:srgbClr val="EEECE1">
                        <a:lumMod val="10000"/>
                      </a:srgb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hlinkClick r:id="rId6"/>
                  </a:rPr>
                  <a:t>linkedin.com/in/hui-</a:t>
                </a:r>
                <a:r>
                  <a:rPr lang="en-SG" err="1">
                    <a:solidFill>
                      <a:srgbClr val="EEECE1">
                        <a:lumMod val="10000"/>
                      </a:srgb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hlinkClick r:id="rId6"/>
                  </a:rPr>
                  <a:t>xiang</a:t>
                </a:r>
                <a:r>
                  <a:rPr lang="en-SG">
                    <a:solidFill>
                      <a:srgbClr val="EEECE1">
                        <a:lumMod val="10000"/>
                      </a:srgb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  <a:hlinkClick r:id="rId6"/>
                  </a:rPr>
                  <a:t>/ </a:t>
                </a:r>
                <a:endParaRPr lang="en-SG">
                  <a:solidFill>
                    <a:srgbClr val="EEECE1">
                      <a:lumMod val="10000"/>
                    </a:srgb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" name="Picture 12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A205C1AA-65A4-0239-B9F8-C6893A085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4881" b="70860" l="40786" r="67786">
                            <a14:foregroundMark x1="44453" y1="38056" x2="45547" y2="43750"/>
                            <a14:foregroundMark x1="49531" y1="61111" x2="54297" y2="63472"/>
                            <a14:foregroundMark x1="54297" y1="63472" x2="54609" y2="63472"/>
                            <a14:foregroundMark x1="50234" y1="63472" x2="52099" y2="64599"/>
                            <a14:foregroundMark x1="50547" y1="64306" x2="52089" y2="64622"/>
                            <a14:foregroundMark x1="50859" y1="65000" x2="51763" y2="65417"/>
                            <a14:foregroundMark x1="52188" y1="65694" x2="57656" y2="64722"/>
                            <a14:foregroundMark x1="57656" y1="64722" x2="58359" y2="64028"/>
                            <a14:foregroundMark x1="57969" y1="64167" x2="59219" y2="61111"/>
                            <a14:backgroundMark x1="45547" y1="15833" x2="42422" y2="19722"/>
                            <a14:backgroundMark x1="45781" y1="17778" x2="42188" y2="21528"/>
                            <a14:backgroundMark x1="64922" y1="38889" x2="63594" y2="66528"/>
                            <a14:backgroundMark x1="60547" y1="61389" x2="58312" y2="64202"/>
                            <a14:backgroundMark x1="49313" y1="65508" x2="45000" y2="61111"/>
                            <a14:backgroundMark x1="45000" y1="61111" x2="45000" y2="61111"/>
                            <a14:backgroundMark x1="47813" y1="61111" x2="48939" y2="62478"/>
                            <a14:backgroundMark x1="55429" y1="67976" x2="57344" y2="68611"/>
                            <a14:backgroundMark x1="57344" y1="68611" x2="61484" y2="66806"/>
                            <a14:backgroundMark x1="46172" y1="18056" x2="43672" y2="20556"/>
                            <a14:backgroundMark x1="45234" y1="19444" x2="44297" y2="21389"/>
                            <a14:backgroundMark x1="55052" y1="68043" x2="55469" y2="68194"/>
                            <a14:backgroundMark x1="51250" y1="66667" x2="51794" y2="66864"/>
                            <a14:backgroundMark x1="55469" y1="68194" x2="56172" y2="68056"/>
                            <a14:backgroundMark x1="57344" y1="66250" x2="55156" y2="67917"/>
                            <a14:backgroundMark x1="52422" y1="67222" x2="56094" y2="676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11" t="7884" r="28839" b="22143"/>
              <a:stretch/>
            </p:blipFill>
            <p:spPr>
              <a:xfrm>
                <a:off x="11505021" y="2781300"/>
                <a:ext cx="3776984" cy="4404832"/>
              </a:xfrm>
              <a:prstGeom prst="rect">
                <a:avLst/>
              </a:prstGeom>
              <a:effectLst>
                <a:glow rad="12700">
                  <a:schemeClr val="tx1"/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31750"/>
              </a:effectLst>
            </p:spPr>
          </p:pic>
        </p:grpSp>
        <p:sp>
          <p:nvSpPr>
            <p:cNvPr id="20" name="Google Shape;178;p18">
              <a:extLst>
                <a:ext uri="{FF2B5EF4-FFF2-40B4-BE49-F238E27FC236}">
                  <a16:creationId xmlns:a16="http://schemas.microsoft.com/office/drawing/2014/main" id="{DCBC1C0B-F32F-4099-5979-109EA5723B18}"/>
                </a:ext>
              </a:extLst>
            </p:cNvPr>
            <p:cNvSpPr txBox="1">
              <a:spLocks/>
            </p:cNvSpPr>
            <p:nvPr/>
          </p:nvSpPr>
          <p:spPr>
            <a:xfrm>
              <a:off x="4997759" y="483143"/>
              <a:ext cx="2665549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0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Fira Sans Extra Condensed Medium"/>
                <a:buNone/>
                <a:defRPr sz="52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SG"/>
                <a:t>Hui Xiang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87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0"/>
          <p:cNvSpPr/>
          <p:nvPr/>
        </p:nvSpPr>
        <p:spPr>
          <a:xfrm>
            <a:off x="3043867" y="1970678"/>
            <a:ext cx="2986695" cy="2017112"/>
          </a:xfrm>
          <a:custGeom>
            <a:avLst/>
            <a:gdLst/>
            <a:ahLst/>
            <a:cxnLst/>
            <a:rect l="l" t="t" r="r" b="b"/>
            <a:pathLst>
              <a:path w="117517" h="79367" extrusionOk="0">
                <a:moveTo>
                  <a:pt x="0" y="0"/>
                </a:moveTo>
                <a:lnTo>
                  <a:pt x="87883" y="20438"/>
                </a:lnTo>
                <a:lnTo>
                  <a:pt x="30316" y="60973"/>
                </a:lnTo>
                <a:lnTo>
                  <a:pt x="117517" y="79367"/>
                </a:lnTo>
              </a:path>
            </a:pathLst>
          </a:custGeom>
          <a:noFill/>
          <a:ln w="7620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1" name="Google Shape;951;p3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3" name="Google Shape;953;p30"/>
          <p:cNvSpPr/>
          <p:nvPr/>
        </p:nvSpPr>
        <p:spPr>
          <a:xfrm>
            <a:off x="2803268" y="1637270"/>
            <a:ext cx="572700" cy="572700"/>
          </a:xfrm>
          <a:prstGeom prst="ellipse">
            <a:avLst/>
          </a:prstGeom>
          <a:solidFill>
            <a:srgbClr val="F7BE1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0"/>
          <p:cNvSpPr/>
          <p:nvPr/>
        </p:nvSpPr>
        <p:spPr>
          <a:xfrm>
            <a:off x="4950142" y="2209970"/>
            <a:ext cx="572700" cy="572700"/>
          </a:xfrm>
          <a:prstGeom prst="ellipse">
            <a:avLst/>
          </a:prstGeom>
          <a:solidFill>
            <a:srgbClr val="EC9B3B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0"/>
          <p:cNvSpPr/>
          <p:nvPr/>
        </p:nvSpPr>
        <p:spPr>
          <a:xfrm>
            <a:off x="3562414" y="3199215"/>
            <a:ext cx="589848" cy="589848"/>
          </a:xfrm>
          <a:prstGeom prst="ellipse">
            <a:avLst/>
          </a:prstGeom>
          <a:solidFill>
            <a:srgbClr val="0081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0"/>
          <p:cNvSpPr/>
          <p:nvPr/>
        </p:nvSpPr>
        <p:spPr>
          <a:xfrm>
            <a:off x="5581076" y="3565351"/>
            <a:ext cx="790200" cy="790200"/>
          </a:xfrm>
          <a:prstGeom prst="ellipse">
            <a:avLst/>
          </a:prstGeom>
          <a:solidFill>
            <a:srgbClr val="29346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0"/>
          <p:cNvSpPr txBox="1">
            <a:spLocks noGrp="1"/>
          </p:cNvSpPr>
          <p:nvPr>
            <p:ph type="title"/>
          </p:nvPr>
        </p:nvSpPr>
        <p:spPr>
          <a:xfrm>
            <a:off x="6664730" y="3342189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Wrap-up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6664730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Knowledge consolidation and wrap-up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864296" y="3342189"/>
            <a:ext cx="2507018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Machine Learning Methods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8" name="Google Shape;968;p30"/>
          <p:cNvSpPr txBox="1">
            <a:spLocks noGrp="1"/>
          </p:cNvSpPr>
          <p:nvPr>
            <p:ph type="title"/>
          </p:nvPr>
        </p:nvSpPr>
        <p:spPr>
          <a:xfrm>
            <a:off x="1349014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Time Series Forecasting w/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30"/>
          <p:cNvSpPr txBox="1">
            <a:spLocks noGrp="1"/>
          </p:cNvSpPr>
          <p:nvPr>
            <p:ph type="title"/>
          </p:nvPr>
        </p:nvSpPr>
        <p:spPr>
          <a:xfrm>
            <a:off x="288099" y="1833191"/>
            <a:ext cx="2191501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</a:rPr>
              <a:t>Time Series Forecasting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0" name="Google Shape;970;p30"/>
          <p:cNvSpPr txBox="1">
            <a:spLocks noGrp="1"/>
          </p:cNvSpPr>
          <p:nvPr>
            <p:ph type="title"/>
          </p:nvPr>
        </p:nvSpPr>
        <p:spPr>
          <a:xfrm>
            <a:off x="457300" y="2291895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Some knowledge to get you started!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5643141" y="1833204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chemeClr val="accen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Non-ML methods</a:t>
            </a:r>
            <a:endParaRPr sz="1700">
              <a:solidFill>
                <a:srgbClr val="FFFFFF"/>
              </a:solidFill>
              <a:highlight>
                <a:schemeClr val="accen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2" name="Google Shape;972;p30"/>
          <p:cNvSpPr txBox="1">
            <a:spLocks noGrp="1"/>
          </p:cNvSpPr>
          <p:nvPr>
            <p:ph type="title"/>
          </p:nvPr>
        </p:nvSpPr>
        <p:spPr>
          <a:xfrm>
            <a:off x="5643141" y="2291908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Series Forecasting w/o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raphic 8" descr="Eye with solid fill">
            <a:extLst>
              <a:ext uri="{FF2B5EF4-FFF2-40B4-BE49-F238E27FC236}">
                <a16:creationId xmlns:a16="http://schemas.microsoft.com/office/drawing/2014/main" id="{ADC4C732-675B-3F59-D670-F210851E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967" y="1669969"/>
            <a:ext cx="507301" cy="507301"/>
          </a:xfrm>
          <a:prstGeom prst="rect">
            <a:avLst/>
          </a:prstGeom>
        </p:spPr>
      </p:pic>
      <p:pic>
        <p:nvPicPr>
          <p:cNvPr id="11" name="Graphic 10" descr="Periodic Graph with solid fill">
            <a:extLst>
              <a:ext uri="{FF2B5EF4-FFF2-40B4-BE49-F238E27FC236}">
                <a16:creationId xmlns:a16="http://schemas.microsoft.com/office/drawing/2014/main" id="{08B48E0C-BD8E-0D87-0E44-59F085F8B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981" y="2313518"/>
            <a:ext cx="365603" cy="365603"/>
          </a:xfrm>
          <a:prstGeom prst="rect">
            <a:avLst/>
          </a:prstGeom>
        </p:spPr>
      </p:pic>
      <p:pic>
        <p:nvPicPr>
          <p:cNvPr id="13" name="Graphic 12" descr="Left Brain with solid fill">
            <a:extLst>
              <a:ext uri="{FF2B5EF4-FFF2-40B4-BE49-F238E27FC236}">
                <a16:creationId xmlns:a16="http://schemas.microsoft.com/office/drawing/2014/main" id="{3FD540B7-998F-C43E-B219-D5D30843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3647" y="3266105"/>
            <a:ext cx="462592" cy="462592"/>
          </a:xfrm>
          <a:prstGeom prst="rect">
            <a:avLst/>
          </a:prstGeom>
        </p:spPr>
      </p:pic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ECF68207-79D1-C250-4153-E473D45FBD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0452" y="3678407"/>
            <a:ext cx="610092" cy="6100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77C1B0-4029-4BF0-03D3-1A702F2232E2}"/>
              </a:ext>
            </a:extLst>
          </p:cNvPr>
          <p:cNvSpPr/>
          <p:nvPr/>
        </p:nvSpPr>
        <p:spPr>
          <a:xfrm>
            <a:off x="4343362" y="2996736"/>
            <a:ext cx="4800638" cy="1335308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80E8C0-B964-7A87-FE07-1A3A59D0AC3B}"/>
              </a:ext>
            </a:extLst>
          </p:cNvPr>
          <p:cNvSpPr/>
          <p:nvPr/>
        </p:nvSpPr>
        <p:spPr>
          <a:xfrm>
            <a:off x="0" y="4332044"/>
            <a:ext cx="9144000" cy="821129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CE3142-6A80-C13E-CFA2-EE04A7CBE155}"/>
              </a:ext>
            </a:extLst>
          </p:cNvPr>
          <p:cNvSpPr/>
          <p:nvPr/>
        </p:nvSpPr>
        <p:spPr>
          <a:xfrm>
            <a:off x="0" y="-1"/>
            <a:ext cx="9144000" cy="2996737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16F1B-4396-590E-E007-1F730F3F7661}"/>
              </a:ext>
            </a:extLst>
          </p:cNvPr>
          <p:cNvSpPr/>
          <p:nvPr/>
        </p:nvSpPr>
        <p:spPr>
          <a:xfrm>
            <a:off x="0" y="2996736"/>
            <a:ext cx="1021977" cy="1335308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3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26"/>
          <p:cNvGrpSpPr/>
          <p:nvPr/>
        </p:nvGrpSpPr>
        <p:grpSpPr>
          <a:xfrm>
            <a:off x="517980" y="1715125"/>
            <a:ext cx="4927442" cy="2797200"/>
            <a:chOff x="517980" y="1715125"/>
            <a:chExt cx="4927442" cy="2797200"/>
          </a:xfrm>
        </p:grpSpPr>
        <p:cxnSp>
          <p:nvCxnSpPr>
            <p:cNvPr id="743" name="Google Shape;743;p26"/>
            <p:cNvCxnSpPr/>
            <p:nvPr/>
          </p:nvCxnSpPr>
          <p:spPr>
            <a:xfrm>
              <a:off x="2981175" y="1715125"/>
              <a:ext cx="0" cy="2797200"/>
            </a:xfrm>
            <a:prstGeom prst="straightConnector1">
              <a:avLst/>
            </a:prstGeom>
            <a:noFill/>
            <a:ln w="38100" cap="flat" cmpd="sng">
              <a:solidFill>
                <a:srgbClr val="EFEFEF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44" name="Google Shape;744;p26"/>
            <p:cNvGrpSpPr/>
            <p:nvPr/>
          </p:nvGrpSpPr>
          <p:grpSpPr>
            <a:xfrm>
              <a:off x="517980" y="1850854"/>
              <a:ext cx="4927442" cy="2360980"/>
              <a:chOff x="640515" y="1850845"/>
              <a:chExt cx="4682100" cy="2360980"/>
            </a:xfrm>
          </p:grpSpPr>
          <p:cxnSp>
            <p:nvCxnSpPr>
              <p:cNvPr id="745" name="Google Shape;745;p26"/>
              <p:cNvCxnSpPr/>
              <p:nvPr/>
            </p:nvCxnSpPr>
            <p:spPr>
              <a:xfrm>
                <a:off x="640515" y="1850845"/>
                <a:ext cx="4682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6" name="Google Shape;746;p26"/>
              <p:cNvCxnSpPr/>
              <p:nvPr/>
            </p:nvCxnSpPr>
            <p:spPr>
              <a:xfrm>
                <a:off x="640515" y="2441090"/>
                <a:ext cx="4682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7" name="Google Shape;747;p26"/>
              <p:cNvCxnSpPr/>
              <p:nvPr/>
            </p:nvCxnSpPr>
            <p:spPr>
              <a:xfrm>
                <a:off x="640515" y="3031335"/>
                <a:ext cx="4682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8" name="Google Shape;748;p26"/>
              <p:cNvCxnSpPr/>
              <p:nvPr/>
            </p:nvCxnSpPr>
            <p:spPr>
              <a:xfrm>
                <a:off x="640515" y="3621580"/>
                <a:ext cx="4682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9" name="Google Shape;749;p26"/>
              <p:cNvCxnSpPr/>
              <p:nvPr/>
            </p:nvCxnSpPr>
            <p:spPr>
              <a:xfrm>
                <a:off x="640515" y="4211825"/>
                <a:ext cx="4682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51" name="Google Shape;751;p26"/>
            <p:cNvCxnSpPr/>
            <p:nvPr/>
          </p:nvCxnSpPr>
          <p:spPr>
            <a:xfrm>
              <a:off x="5345800" y="1715125"/>
              <a:ext cx="0" cy="26172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26"/>
            <p:cNvCxnSpPr/>
            <p:nvPr/>
          </p:nvCxnSpPr>
          <p:spPr>
            <a:xfrm>
              <a:off x="670750" y="1715125"/>
              <a:ext cx="0" cy="26172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2" name="Google Shape;752;p26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you think the next point is?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1" name="Google Shape;761;p26"/>
          <p:cNvSpPr txBox="1">
            <a:spLocks noGrp="1"/>
          </p:cNvSpPr>
          <p:nvPr>
            <p:ph type="title"/>
          </p:nvPr>
        </p:nvSpPr>
        <p:spPr>
          <a:xfrm>
            <a:off x="6129102" y="3476423"/>
            <a:ext cx="2557800" cy="313500"/>
          </a:xfrm>
          <a:prstGeom prst="rect">
            <a:avLst/>
          </a:prstGeom>
          <a:solidFill>
            <a:srgbClr val="00818A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Blue Line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2" name="Google Shape;762;p26"/>
          <p:cNvSpPr txBox="1">
            <a:spLocks noGrp="1"/>
          </p:cNvSpPr>
          <p:nvPr>
            <p:ph type="title"/>
          </p:nvPr>
        </p:nvSpPr>
        <p:spPr>
          <a:xfrm>
            <a:off x="6129102" y="3789766"/>
            <a:ext cx="2557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Where is the next point?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1. A	2. B	3. 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26"/>
          <p:cNvSpPr txBox="1">
            <a:spLocks noGrp="1"/>
          </p:cNvSpPr>
          <p:nvPr>
            <p:ph type="title"/>
          </p:nvPr>
        </p:nvSpPr>
        <p:spPr>
          <a:xfrm>
            <a:off x="6129102" y="1850845"/>
            <a:ext cx="2557800" cy="313500"/>
          </a:xfrm>
          <a:prstGeom prst="rect">
            <a:avLst/>
          </a:prstGeom>
          <a:solidFill>
            <a:srgbClr val="F7BE1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Yellow Line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4" name="Google Shape;764;p26"/>
          <p:cNvSpPr txBox="1">
            <a:spLocks noGrp="1"/>
          </p:cNvSpPr>
          <p:nvPr>
            <p:ph type="title"/>
          </p:nvPr>
        </p:nvSpPr>
        <p:spPr>
          <a:xfrm>
            <a:off x="6129102" y="2164188"/>
            <a:ext cx="2557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Where is the next point?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1. A	2. B	3. 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360475-4633-78BA-73F6-5A136491D30C}"/>
              </a:ext>
            </a:extLst>
          </p:cNvPr>
          <p:cNvGrpSpPr/>
          <p:nvPr/>
        </p:nvGrpSpPr>
        <p:grpSpPr>
          <a:xfrm>
            <a:off x="515768" y="1703613"/>
            <a:ext cx="4418142" cy="2647479"/>
            <a:chOff x="515768" y="1703613"/>
            <a:chExt cx="4418142" cy="2647479"/>
          </a:xfrm>
        </p:grpSpPr>
        <p:sp>
          <p:nvSpPr>
            <p:cNvPr id="758" name="Google Shape;758;p26"/>
            <p:cNvSpPr/>
            <p:nvPr/>
          </p:nvSpPr>
          <p:spPr>
            <a:xfrm rot="-1853308">
              <a:off x="4620685" y="2874731"/>
              <a:ext cx="313225" cy="313225"/>
            </a:xfrm>
            <a:prstGeom prst="mathPlus">
              <a:avLst>
                <a:gd name="adj1" fmla="val 23520"/>
              </a:avLst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3A88F2-0F25-FE25-FED3-838DF8278F58}"/>
                </a:ext>
              </a:extLst>
            </p:cNvPr>
            <p:cNvGrpSpPr/>
            <p:nvPr/>
          </p:nvGrpSpPr>
          <p:grpSpPr>
            <a:xfrm>
              <a:off x="515768" y="1703613"/>
              <a:ext cx="3699221" cy="2647479"/>
              <a:chOff x="515768" y="1703613"/>
              <a:chExt cx="3699221" cy="2647479"/>
            </a:xfrm>
          </p:grpSpPr>
          <p:sp>
            <p:nvSpPr>
              <p:cNvPr id="757" name="Google Shape;757;p26"/>
              <p:cNvSpPr/>
              <p:nvPr/>
            </p:nvSpPr>
            <p:spPr>
              <a:xfrm rot="-1518733">
                <a:off x="515768" y="1773727"/>
                <a:ext cx="312945" cy="312945"/>
              </a:xfrm>
              <a:prstGeom prst="mathPlus">
                <a:avLst>
                  <a:gd name="adj1" fmla="val 23520"/>
                </a:avLst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758;p26">
                <a:extLst>
                  <a:ext uri="{FF2B5EF4-FFF2-40B4-BE49-F238E27FC236}">
                    <a16:creationId xmlns:a16="http://schemas.microsoft.com/office/drawing/2014/main" id="{4554DD21-4B94-1D99-57B8-BCA50F64EB97}"/>
                  </a:ext>
                </a:extLst>
              </p:cNvPr>
              <p:cNvSpPr/>
              <p:nvPr/>
            </p:nvSpPr>
            <p:spPr>
              <a:xfrm rot="-1853308">
                <a:off x="2824563" y="1703613"/>
                <a:ext cx="313225" cy="313225"/>
              </a:xfrm>
              <a:prstGeom prst="mathPlus">
                <a:avLst>
                  <a:gd name="adj1" fmla="val 23520"/>
                </a:avLst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58;p26">
                <a:extLst>
                  <a:ext uri="{FF2B5EF4-FFF2-40B4-BE49-F238E27FC236}">
                    <a16:creationId xmlns:a16="http://schemas.microsoft.com/office/drawing/2014/main" id="{58E35336-59C9-F352-A0C0-0FCB39E40881}"/>
                  </a:ext>
                </a:extLst>
              </p:cNvPr>
              <p:cNvSpPr/>
              <p:nvPr/>
            </p:nvSpPr>
            <p:spPr>
              <a:xfrm rot="-1853308">
                <a:off x="1545490" y="4037867"/>
                <a:ext cx="313225" cy="313225"/>
              </a:xfrm>
              <a:prstGeom prst="mathPlus">
                <a:avLst>
                  <a:gd name="adj1" fmla="val 23520"/>
                </a:avLst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58;p26">
                <a:extLst>
                  <a:ext uri="{FF2B5EF4-FFF2-40B4-BE49-F238E27FC236}">
                    <a16:creationId xmlns:a16="http://schemas.microsoft.com/office/drawing/2014/main" id="{77DE3790-BDDD-8E66-911F-CD755D7E1723}"/>
                  </a:ext>
                </a:extLst>
              </p:cNvPr>
              <p:cNvSpPr/>
              <p:nvPr/>
            </p:nvSpPr>
            <p:spPr>
              <a:xfrm rot="-1853308">
                <a:off x="3901764" y="4037866"/>
                <a:ext cx="313225" cy="313225"/>
              </a:xfrm>
              <a:prstGeom prst="mathPlus">
                <a:avLst>
                  <a:gd name="adj1" fmla="val 23520"/>
                </a:avLst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C06880-7186-AA12-9CE2-52FF2927E292}"/>
                  </a:ext>
                </a:extLst>
              </p14:cNvPr>
              <p14:cNvContentPartPr/>
              <p14:nvPr/>
            </p14:nvContentPartPr>
            <p14:xfrm>
              <a:off x="693445" y="1852398"/>
              <a:ext cx="4093200" cy="2365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C06880-7186-AA12-9CE2-52FF2927E2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046" y="1837998"/>
                <a:ext cx="4121278" cy="2394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Google Shape;760;p26">
            <a:extLst>
              <a:ext uri="{FF2B5EF4-FFF2-40B4-BE49-F238E27FC236}">
                <a16:creationId xmlns:a16="http://schemas.microsoft.com/office/drawing/2014/main" id="{0A3B2B6A-6973-9B8F-D788-E7F65E515BE2}"/>
              </a:ext>
            </a:extLst>
          </p:cNvPr>
          <p:cNvSpPr/>
          <p:nvPr/>
        </p:nvSpPr>
        <p:spPr>
          <a:xfrm rot="-452415">
            <a:off x="5215697" y="2874739"/>
            <a:ext cx="313208" cy="313208"/>
          </a:xfrm>
          <a:prstGeom prst="mathPlus">
            <a:avLst>
              <a:gd name="adj1" fmla="val 23520"/>
            </a:avLst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0;p26">
            <a:extLst>
              <a:ext uri="{FF2B5EF4-FFF2-40B4-BE49-F238E27FC236}">
                <a16:creationId xmlns:a16="http://schemas.microsoft.com/office/drawing/2014/main" id="{76826816-F2BA-537A-F7E3-85DFB21428A0}"/>
              </a:ext>
            </a:extLst>
          </p:cNvPr>
          <p:cNvSpPr/>
          <p:nvPr/>
        </p:nvSpPr>
        <p:spPr>
          <a:xfrm rot="-452415">
            <a:off x="5190114" y="4052240"/>
            <a:ext cx="313208" cy="313208"/>
          </a:xfrm>
          <a:prstGeom prst="mathPlus">
            <a:avLst>
              <a:gd name="adj1" fmla="val 23520"/>
            </a:avLst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4;p26">
            <a:extLst>
              <a:ext uri="{FF2B5EF4-FFF2-40B4-BE49-F238E27FC236}">
                <a16:creationId xmlns:a16="http://schemas.microsoft.com/office/drawing/2014/main" id="{C4D50328-3AB9-77E0-6427-868F3ABF4C1B}"/>
              </a:ext>
            </a:extLst>
          </p:cNvPr>
          <p:cNvSpPr txBox="1">
            <a:spLocks/>
          </p:cNvSpPr>
          <p:nvPr/>
        </p:nvSpPr>
        <p:spPr>
          <a:xfrm>
            <a:off x="5403342" y="1589245"/>
            <a:ext cx="35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SG" sz="1200">
                <a:latin typeface="Roboto"/>
                <a:ea typeface="Roboto"/>
                <a:cs typeface="Roboto"/>
                <a:sym typeface="Roboto"/>
              </a:rPr>
              <a:t>A</a:t>
            </a:r>
          </a:p>
        </p:txBody>
      </p:sp>
      <p:sp>
        <p:nvSpPr>
          <p:cNvPr id="18" name="Google Shape;764;p26">
            <a:extLst>
              <a:ext uri="{FF2B5EF4-FFF2-40B4-BE49-F238E27FC236}">
                <a16:creationId xmlns:a16="http://schemas.microsoft.com/office/drawing/2014/main" id="{E65DDF16-ACB3-03D9-4DF4-DA7DCFE56300}"/>
              </a:ext>
            </a:extLst>
          </p:cNvPr>
          <p:cNvSpPr txBox="1">
            <a:spLocks/>
          </p:cNvSpPr>
          <p:nvPr/>
        </p:nvSpPr>
        <p:spPr>
          <a:xfrm>
            <a:off x="5448057" y="2773225"/>
            <a:ext cx="35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SG" sz="1200">
                <a:latin typeface="Roboto"/>
                <a:ea typeface="Roboto"/>
                <a:cs typeface="Roboto"/>
                <a:sym typeface="Roboto"/>
              </a:rPr>
              <a:t>B</a:t>
            </a:r>
          </a:p>
        </p:txBody>
      </p:sp>
      <p:sp>
        <p:nvSpPr>
          <p:cNvPr id="19" name="Google Shape;764;p26">
            <a:extLst>
              <a:ext uri="{FF2B5EF4-FFF2-40B4-BE49-F238E27FC236}">
                <a16:creationId xmlns:a16="http://schemas.microsoft.com/office/drawing/2014/main" id="{EB3A5098-140A-51AB-6493-91D224B0C903}"/>
              </a:ext>
            </a:extLst>
          </p:cNvPr>
          <p:cNvSpPr txBox="1">
            <a:spLocks/>
          </p:cNvSpPr>
          <p:nvPr/>
        </p:nvSpPr>
        <p:spPr>
          <a:xfrm>
            <a:off x="5435077" y="3929295"/>
            <a:ext cx="35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SG" sz="1200">
                <a:latin typeface="Roboto"/>
                <a:ea typeface="Roboto"/>
                <a:cs typeface="Roboto"/>
                <a:sym typeface="Roboto"/>
              </a:rPr>
              <a:t>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91E44AF-3A55-4D81-A7D8-20AADE84325E}"/>
                  </a:ext>
                </a:extLst>
              </p14:cNvPr>
              <p14:cNvContentPartPr/>
              <p14:nvPr/>
            </p14:nvContentPartPr>
            <p14:xfrm>
              <a:off x="4801865" y="1858016"/>
              <a:ext cx="527400" cy="1184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91E44AF-3A55-4D81-A7D8-20AADE8432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2865" y="1849016"/>
                <a:ext cx="545040" cy="1201680"/>
              </a:xfrm>
              <a:prstGeom prst="rect">
                <a:avLst/>
              </a:prstGeom>
            </p:spPr>
          </p:pic>
        </mc:Fallback>
      </mc:AlternateContent>
      <p:sp>
        <p:nvSpPr>
          <p:cNvPr id="760" name="Google Shape;760;p26"/>
          <p:cNvSpPr/>
          <p:nvPr/>
        </p:nvSpPr>
        <p:spPr>
          <a:xfrm rot="-452415">
            <a:off x="5183411" y="1708196"/>
            <a:ext cx="313208" cy="313208"/>
          </a:xfrm>
          <a:prstGeom prst="mathPlus">
            <a:avLst>
              <a:gd name="adj1" fmla="val 23520"/>
            </a:avLst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50A5DA3-1682-0816-BAE6-27327470B49F}"/>
                  </a:ext>
                </a:extLst>
              </p14:cNvPr>
              <p14:cNvContentPartPr/>
              <p14:nvPr/>
            </p14:nvContentPartPr>
            <p14:xfrm>
              <a:off x="6231785" y="2624456"/>
              <a:ext cx="304200" cy="45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50A5DA3-1682-0816-BAE6-27327470B4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22785" y="2615456"/>
                <a:ext cx="32184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8B6704FC-9579-0FCC-9774-8BF51BFCBC6A}"/>
              </a:ext>
            </a:extLst>
          </p:cNvPr>
          <p:cNvGrpSpPr/>
          <p:nvPr/>
        </p:nvGrpSpPr>
        <p:grpSpPr>
          <a:xfrm>
            <a:off x="522072" y="1708246"/>
            <a:ext cx="4422442" cy="2639607"/>
            <a:chOff x="522072" y="1708246"/>
            <a:chExt cx="4422442" cy="2639607"/>
          </a:xfrm>
        </p:grpSpPr>
        <p:sp>
          <p:nvSpPr>
            <p:cNvPr id="759" name="Google Shape;759;p26"/>
            <p:cNvSpPr/>
            <p:nvPr/>
          </p:nvSpPr>
          <p:spPr>
            <a:xfrm rot="-2700000">
              <a:off x="522072" y="3954247"/>
              <a:ext cx="313107" cy="313107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9;p26">
              <a:extLst>
                <a:ext uri="{FF2B5EF4-FFF2-40B4-BE49-F238E27FC236}">
                  <a16:creationId xmlns:a16="http://schemas.microsoft.com/office/drawing/2014/main" id="{FD27768F-9349-1BBF-617E-CEA87FD19D9C}"/>
                </a:ext>
              </a:extLst>
            </p:cNvPr>
            <p:cNvSpPr/>
            <p:nvPr/>
          </p:nvSpPr>
          <p:spPr>
            <a:xfrm rot="-2700000">
              <a:off x="1601611" y="1708246"/>
              <a:ext cx="313107" cy="313107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9;p26">
              <a:extLst>
                <a:ext uri="{FF2B5EF4-FFF2-40B4-BE49-F238E27FC236}">
                  <a16:creationId xmlns:a16="http://schemas.microsoft.com/office/drawing/2014/main" id="{9E0FD89B-80F9-A026-14E1-BB4333C4FD78}"/>
                </a:ext>
              </a:extLst>
            </p:cNvPr>
            <p:cNvSpPr/>
            <p:nvPr/>
          </p:nvSpPr>
          <p:spPr>
            <a:xfrm rot="-2700000">
              <a:off x="2817098" y="4034746"/>
              <a:ext cx="313107" cy="313107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9;p26">
              <a:extLst>
                <a:ext uri="{FF2B5EF4-FFF2-40B4-BE49-F238E27FC236}">
                  <a16:creationId xmlns:a16="http://schemas.microsoft.com/office/drawing/2014/main" id="{CDE99B80-1FD6-29B1-5B41-B9EA17879B7A}"/>
                </a:ext>
              </a:extLst>
            </p:cNvPr>
            <p:cNvSpPr/>
            <p:nvPr/>
          </p:nvSpPr>
          <p:spPr>
            <a:xfrm rot="-2700000">
              <a:off x="3901823" y="1710379"/>
              <a:ext cx="313107" cy="313107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9;p26">
              <a:extLst>
                <a:ext uri="{FF2B5EF4-FFF2-40B4-BE49-F238E27FC236}">
                  <a16:creationId xmlns:a16="http://schemas.microsoft.com/office/drawing/2014/main" id="{E0B2C1A1-019D-EF71-FE05-860F47487DB2}"/>
                </a:ext>
              </a:extLst>
            </p:cNvPr>
            <p:cNvSpPr/>
            <p:nvPr/>
          </p:nvSpPr>
          <p:spPr>
            <a:xfrm rot="-2700000">
              <a:off x="4631407" y="2883068"/>
              <a:ext cx="313107" cy="313107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61C927C-545D-0DF7-FFD7-64E5744FC064}"/>
                  </a:ext>
                </a:extLst>
              </p14:cNvPr>
              <p14:cNvContentPartPr/>
              <p14:nvPr/>
            </p14:nvContentPartPr>
            <p14:xfrm>
              <a:off x="689945" y="1842536"/>
              <a:ext cx="4106880" cy="2345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61C927C-545D-0DF7-FFD7-64E5744FC0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545" y="1828136"/>
                <a:ext cx="4134960" cy="23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C20A80B-4A2A-1270-4096-449C80C36953}"/>
                  </a:ext>
                </a:extLst>
              </p14:cNvPr>
              <p14:cNvContentPartPr/>
              <p14:nvPr/>
            </p14:nvContentPartPr>
            <p14:xfrm>
              <a:off x="4774865" y="3052856"/>
              <a:ext cx="569520" cy="1156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C20A80B-4A2A-1270-4096-449C80C369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65865" y="3043856"/>
                <a:ext cx="587160" cy="11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A62E77A3-6B94-0E2E-8D54-D2EB90C7F399}"/>
              </a:ext>
            </a:extLst>
          </p:cNvPr>
          <p:cNvGrpSpPr/>
          <p:nvPr/>
        </p:nvGrpSpPr>
        <p:grpSpPr>
          <a:xfrm>
            <a:off x="8125745" y="4255256"/>
            <a:ext cx="234720" cy="40680"/>
            <a:chOff x="8125745" y="4255256"/>
            <a:chExt cx="234720" cy="4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3F6F63-8BD4-74C1-907C-6247083476A5}"/>
                    </a:ext>
                  </a:extLst>
                </p14:cNvPr>
                <p14:cNvContentPartPr/>
                <p14:nvPr/>
              </p14:nvContentPartPr>
              <p14:xfrm>
                <a:off x="8125745" y="4255256"/>
                <a:ext cx="194400" cy="18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3F6F63-8BD4-74C1-907C-6247083476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16745" y="4246256"/>
                  <a:ext cx="212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EFC334A-BFF1-473E-5637-C5A958B88C6C}"/>
                    </a:ext>
                  </a:extLst>
                </p14:cNvPr>
                <p14:cNvContentPartPr/>
                <p14:nvPr/>
              </p14:nvContentPartPr>
              <p14:xfrm>
                <a:off x="8147705" y="4275056"/>
                <a:ext cx="212760" cy="2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EFC334A-BFF1-473E-5637-C5A958B88C6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38705" y="4266056"/>
                  <a:ext cx="23040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181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 animBg="1"/>
      <p:bldP spid="762" grpId="0"/>
      <p:bldP spid="763" grpId="0" animBg="1"/>
      <p:bldP spid="7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6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think the next word is?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764;p26">
            <a:extLst>
              <a:ext uri="{FF2B5EF4-FFF2-40B4-BE49-F238E27FC236}">
                <a16:creationId xmlns:a16="http://schemas.microsoft.com/office/drawing/2014/main" id="{8B5A7681-E3D8-1107-F229-574CFF140970}"/>
              </a:ext>
            </a:extLst>
          </p:cNvPr>
          <p:cNvSpPr txBox="1">
            <a:spLocks/>
          </p:cNvSpPr>
          <p:nvPr/>
        </p:nvSpPr>
        <p:spPr>
          <a:xfrm>
            <a:off x="457200" y="2164188"/>
            <a:ext cx="8229702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SG" sz="2400">
                <a:latin typeface="Roboto"/>
                <a:ea typeface="Roboto"/>
                <a:cs typeface="Roboto"/>
                <a:sym typeface="Roboto"/>
              </a:rPr>
              <a:t>Today the weather is gorgeous, and I see a beautiful blue…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CC0D146-0ED2-1169-5C77-AAFDF8061F00}"/>
                  </a:ext>
                </a:extLst>
              </p14:cNvPr>
              <p14:cNvContentPartPr/>
              <p14:nvPr/>
            </p14:nvContentPartPr>
            <p14:xfrm>
              <a:off x="2051465" y="2584856"/>
              <a:ext cx="878400" cy="34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CC0D146-0ED2-1169-5C77-AAFDF8061F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2465" y="2575856"/>
                <a:ext cx="89604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FD97CA0-6FD5-5BA2-394F-682CB967BDB7}"/>
              </a:ext>
            </a:extLst>
          </p:cNvPr>
          <p:cNvGrpSpPr/>
          <p:nvPr/>
        </p:nvGrpSpPr>
        <p:grpSpPr>
          <a:xfrm>
            <a:off x="6390566" y="2586656"/>
            <a:ext cx="1849320" cy="38520"/>
            <a:chOff x="6470465" y="2586656"/>
            <a:chExt cx="1849320" cy="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E90809-3CA5-A25F-5524-BEAC1F40243A}"/>
                    </a:ext>
                  </a:extLst>
                </p14:cNvPr>
                <p14:cNvContentPartPr/>
                <p14:nvPr/>
              </p14:nvContentPartPr>
              <p14:xfrm>
                <a:off x="6470465" y="2586656"/>
                <a:ext cx="1050840" cy="38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E90809-3CA5-A25F-5524-BEAC1F4024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1465" y="2577739"/>
                  <a:ext cx="1068480" cy="55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A0C0DD2-EDC1-0446-AD90-F545FB4502AE}"/>
                    </a:ext>
                  </a:extLst>
                </p14:cNvPr>
                <p14:cNvContentPartPr/>
                <p14:nvPr/>
              </p14:nvContentPartPr>
              <p14:xfrm>
                <a:off x="7781945" y="2616536"/>
                <a:ext cx="537840" cy="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A0C0DD2-EDC1-0446-AD90-F545FB4502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72945" y="2608228"/>
                  <a:ext cx="555480" cy="2060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717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6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think the next word is?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764;p26">
            <a:extLst>
              <a:ext uri="{FF2B5EF4-FFF2-40B4-BE49-F238E27FC236}">
                <a16:creationId xmlns:a16="http://schemas.microsoft.com/office/drawing/2014/main" id="{8B5A7681-E3D8-1107-F229-574CFF140970}"/>
              </a:ext>
            </a:extLst>
          </p:cNvPr>
          <p:cNvSpPr txBox="1">
            <a:spLocks/>
          </p:cNvSpPr>
          <p:nvPr/>
        </p:nvSpPr>
        <p:spPr>
          <a:xfrm>
            <a:off x="457200" y="2164188"/>
            <a:ext cx="853588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SG" sz="2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Today the </a:t>
            </a:r>
            <a:r>
              <a:rPr lang="en-SG" sz="2400">
                <a:latin typeface="Roboto"/>
                <a:ea typeface="Roboto"/>
                <a:cs typeface="Roboto"/>
                <a:sym typeface="Roboto"/>
              </a:rPr>
              <a:t>weather </a:t>
            </a:r>
            <a:r>
              <a:rPr lang="en-SG" sz="2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is gorgeous, and I see a </a:t>
            </a:r>
            <a:r>
              <a:rPr lang="en-SG" sz="2400">
                <a:latin typeface="Roboto"/>
                <a:ea typeface="Roboto"/>
                <a:cs typeface="Roboto"/>
                <a:sym typeface="Roboto"/>
              </a:rPr>
              <a:t>beautiful blue </a:t>
            </a:r>
            <a:r>
              <a:rPr lang="en-SG" sz="2400">
                <a:solidFill>
                  <a:srgbClr val="11818A"/>
                </a:solidFill>
                <a:latin typeface="Roboto"/>
                <a:ea typeface="Roboto"/>
                <a:cs typeface="Roboto"/>
                <a:sym typeface="Roboto"/>
              </a:rPr>
              <a:t>sky</a:t>
            </a:r>
            <a:r>
              <a:rPr lang="en-SG" sz="2400">
                <a:latin typeface="Roboto"/>
                <a:ea typeface="Roboto"/>
                <a:cs typeface="Roboto"/>
                <a:sym typeface="Roboto"/>
              </a:rPr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CC0D146-0ED2-1169-5C77-AAFDF8061F00}"/>
                  </a:ext>
                </a:extLst>
              </p14:cNvPr>
              <p14:cNvContentPartPr/>
              <p14:nvPr/>
            </p14:nvContentPartPr>
            <p14:xfrm>
              <a:off x="2051465" y="2584856"/>
              <a:ext cx="878400" cy="34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CC0D146-0ED2-1169-5C77-AAFDF8061F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2465" y="2575856"/>
                <a:ext cx="89604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29744-6E53-A3EB-7B9A-DD3FA28BCA52}"/>
              </a:ext>
            </a:extLst>
          </p:cNvPr>
          <p:cNvGrpSpPr/>
          <p:nvPr/>
        </p:nvGrpSpPr>
        <p:grpSpPr>
          <a:xfrm>
            <a:off x="6390566" y="2586656"/>
            <a:ext cx="1849320" cy="38520"/>
            <a:chOff x="6470465" y="2586656"/>
            <a:chExt cx="1849320" cy="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CC483D-34AA-76B9-CFDE-B14D1A12F5B0}"/>
                    </a:ext>
                  </a:extLst>
                </p14:cNvPr>
                <p14:cNvContentPartPr/>
                <p14:nvPr/>
              </p14:nvContentPartPr>
              <p14:xfrm>
                <a:off x="6470465" y="2586656"/>
                <a:ext cx="1050840" cy="3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CC483D-34AA-76B9-CFDE-B14D1A12F5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1465" y="2577739"/>
                  <a:ext cx="1068480" cy="55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150FF7-AC20-7DF5-3B52-D638836396A4}"/>
                    </a:ext>
                  </a:extLst>
                </p14:cNvPr>
                <p14:cNvContentPartPr/>
                <p14:nvPr/>
              </p14:nvContentPartPr>
              <p14:xfrm>
                <a:off x="7781945" y="2616536"/>
                <a:ext cx="537840" cy="4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150FF7-AC20-7DF5-3B52-D638836396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72945" y="2608228"/>
                  <a:ext cx="555480" cy="2060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868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7E5BF2E-1775-7A4B-7DC3-C3468CAC4BAE}"/>
              </a:ext>
            </a:extLst>
          </p:cNvPr>
          <p:cNvGrpSpPr/>
          <p:nvPr/>
        </p:nvGrpSpPr>
        <p:grpSpPr>
          <a:xfrm>
            <a:off x="409236" y="1034678"/>
            <a:ext cx="3887999" cy="2150865"/>
            <a:chOff x="515768" y="1589245"/>
            <a:chExt cx="5283889" cy="2923080"/>
          </a:xfrm>
        </p:grpSpPr>
        <p:grpSp>
          <p:nvGrpSpPr>
            <p:cNvPr id="742" name="Google Shape;742;p26"/>
            <p:cNvGrpSpPr/>
            <p:nvPr/>
          </p:nvGrpSpPr>
          <p:grpSpPr>
            <a:xfrm>
              <a:off x="517980" y="1715125"/>
              <a:ext cx="4927442" cy="2797200"/>
              <a:chOff x="517980" y="1715125"/>
              <a:chExt cx="4927442" cy="2797200"/>
            </a:xfrm>
          </p:grpSpPr>
          <p:cxnSp>
            <p:nvCxnSpPr>
              <p:cNvPr id="743" name="Google Shape;743;p26"/>
              <p:cNvCxnSpPr/>
              <p:nvPr/>
            </p:nvCxnSpPr>
            <p:spPr>
              <a:xfrm>
                <a:off x="2981175" y="1715125"/>
                <a:ext cx="0" cy="27972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FEFEF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44" name="Google Shape;744;p26"/>
              <p:cNvGrpSpPr/>
              <p:nvPr/>
            </p:nvGrpSpPr>
            <p:grpSpPr>
              <a:xfrm>
                <a:off x="517980" y="1850854"/>
                <a:ext cx="4927442" cy="2360980"/>
                <a:chOff x="640515" y="1850845"/>
                <a:chExt cx="4682100" cy="2360980"/>
              </a:xfrm>
            </p:grpSpPr>
            <p:cxnSp>
              <p:nvCxnSpPr>
                <p:cNvPr id="745" name="Google Shape;745;p26"/>
                <p:cNvCxnSpPr/>
                <p:nvPr/>
              </p:nvCxnSpPr>
              <p:spPr>
                <a:xfrm>
                  <a:off x="640515" y="1850845"/>
                  <a:ext cx="4682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FEFE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6" name="Google Shape;746;p26"/>
                <p:cNvCxnSpPr/>
                <p:nvPr/>
              </p:nvCxnSpPr>
              <p:spPr>
                <a:xfrm>
                  <a:off x="640515" y="2441090"/>
                  <a:ext cx="4682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FEFE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7" name="Google Shape;747;p26"/>
                <p:cNvCxnSpPr/>
                <p:nvPr/>
              </p:nvCxnSpPr>
              <p:spPr>
                <a:xfrm>
                  <a:off x="640515" y="3031335"/>
                  <a:ext cx="4682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FEFE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748;p26"/>
                <p:cNvCxnSpPr/>
                <p:nvPr/>
              </p:nvCxnSpPr>
              <p:spPr>
                <a:xfrm>
                  <a:off x="640515" y="3621580"/>
                  <a:ext cx="4682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FEFE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9" name="Google Shape;749;p26"/>
                <p:cNvCxnSpPr/>
                <p:nvPr/>
              </p:nvCxnSpPr>
              <p:spPr>
                <a:xfrm>
                  <a:off x="640515" y="4211825"/>
                  <a:ext cx="4682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FEFE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751" name="Google Shape;751;p26"/>
              <p:cNvCxnSpPr/>
              <p:nvPr/>
            </p:nvCxnSpPr>
            <p:spPr>
              <a:xfrm>
                <a:off x="5345800" y="1715125"/>
                <a:ext cx="0" cy="261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0" name="Google Shape;750;p26"/>
              <p:cNvCxnSpPr/>
              <p:nvPr/>
            </p:nvCxnSpPr>
            <p:spPr>
              <a:xfrm>
                <a:off x="670750" y="1715125"/>
                <a:ext cx="0" cy="261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57" name="Google Shape;757;p26"/>
            <p:cNvSpPr/>
            <p:nvPr/>
          </p:nvSpPr>
          <p:spPr>
            <a:xfrm rot="-1518733">
              <a:off x="515768" y="1773727"/>
              <a:ext cx="312945" cy="312945"/>
            </a:xfrm>
            <a:prstGeom prst="mathPlus">
              <a:avLst>
                <a:gd name="adj1" fmla="val 23520"/>
              </a:avLst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 rot="-1853308">
              <a:off x="4620685" y="2874731"/>
              <a:ext cx="313225" cy="313225"/>
            </a:xfrm>
            <a:prstGeom prst="mathPlus">
              <a:avLst>
                <a:gd name="adj1" fmla="val 23520"/>
              </a:avLst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 rot="-2700000">
              <a:off x="522072" y="3954247"/>
              <a:ext cx="313107" cy="313107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58;p26">
              <a:extLst>
                <a:ext uri="{FF2B5EF4-FFF2-40B4-BE49-F238E27FC236}">
                  <a16:creationId xmlns:a16="http://schemas.microsoft.com/office/drawing/2014/main" id="{4554DD21-4B94-1D99-57B8-BCA50F64EB97}"/>
                </a:ext>
              </a:extLst>
            </p:cNvPr>
            <p:cNvSpPr/>
            <p:nvPr/>
          </p:nvSpPr>
          <p:spPr>
            <a:xfrm rot="-1853308">
              <a:off x="2824563" y="1703613"/>
              <a:ext cx="313225" cy="313225"/>
            </a:xfrm>
            <a:prstGeom prst="mathPlus">
              <a:avLst>
                <a:gd name="adj1" fmla="val 23520"/>
              </a:avLst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58;p26">
              <a:extLst>
                <a:ext uri="{FF2B5EF4-FFF2-40B4-BE49-F238E27FC236}">
                  <a16:creationId xmlns:a16="http://schemas.microsoft.com/office/drawing/2014/main" id="{58E35336-59C9-F352-A0C0-0FCB39E40881}"/>
                </a:ext>
              </a:extLst>
            </p:cNvPr>
            <p:cNvSpPr/>
            <p:nvPr/>
          </p:nvSpPr>
          <p:spPr>
            <a:xfrm rot="-1853308">
              <a:off x="1545490" y="4037867"/>
              <a:ext cx="313225" cy="313225"/>
            </a:xfrm>
            <a:prstGeom prst="mathPlus">
              <a:avLst>
                <a:gd name="adj1" fmla="val 23520"/>
              </a:avLst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8;p26">
              <a:extLst>
                <a:ext uri="{FF2B5EF4-FFF2-40B4-BE49-F238E27FC236}">
                  <a16:creationId xmlns:a16="http://schemas.microsoft.com/office/drawing/2014/main" id="{77DE3790-BDDD-8E66-911F-CD755D7E1723}"/>
                </a:ext>
              </a:extLst>
            </p:cNvPr>
            <p:cNvSpPr/>
            <p:nvPr/>
          </p:nvSpPr>
          <p:spPr>
            <a:xfrm rot="-1853308">
              <a:off x="3901764" y="4037866"/>
              <a:ext cx="313225" cy="313225"/>
            </a:xfrm>
            <a:prstGeom prst="mathPlus">
              <a:avLst>
                <a:gd name="adj1" fmla="val 23520"/>
              </a:avLst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C06880-7186-AA12-9CE2-52FF2927E292}"/>
                    </a:ext>
                  </a:extLst>
                </p14:cNvPr>
                <p14:cNvContentPartPr/>
                <p14:nvPr/>
              </p14:nvContentPartPr>
              <p14:xfrm>
                <a:off x="693445" y="1852398"/>
                <a:ext cx="4093200" cy="236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C06880-7186-AA12-9CE2-52FF2927E29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877" y="1832829"/>
                  <a:ext cx="4131358" cy="24040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Google Shape;760;p26">
              <a:extLst>
                <a:ext uri="{FF2B5EF4-FFF2-40B4-BE49-F238E27FC236}">
                  <a16:creationId xmlns:a16="http://schemas.microsoft.com/office/drawing/2014/main" id="{0A3B2B6A-6973-9B8F-D788-E7F65E515BE2}"/>
                </a:ext>
              </a:extLst>
            </p:cNvPr>
            <p:cNvSpPr/>
            <p:nvPr/>
          </p:nvSpPr>
          <p:spPr>
            <a:xfrm rot="-452415">
              <a:off x="5215697" y="2874739"/>
              <a:ext cx="313208" cy="313208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0;p26">
              <a:extLst>
                <a:ext uri="{FF2B5EF4-FFF2-40B4-BE49-F238E27FC236}">
                  <a16:creationId xmlns:a16="http://schemas.microsoft.com/office/drawing/2014/main" id="{76826816-F2BA-537A-F7E3-85DFB21428A0}"/>
                </a:ext>
              </a:extLst>
            </p:cNvPr>
            <p:cNvSpPr/>
            <p:nvPr/>
          </p:nvSpPr>
          <p:spPr>
            <a:xfrm rot="-452415">
              <a:off x="5190114" y="4052240"/>
              <a:ext cx="313208" cy="313208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4;p26">
              <a:extLst>
                <a:ext uri="{FF2B5EF4-FFF2-40B4-BE49-F238E27FC236}">
                  <a16:creationId xmlns:a16="http://schemas.microsoft.com/office/drawing/2014/main" id="{C4D50328-3AB9-77E0-6427-868F3ABF4C1B}"/>
                </a:ext>
              </a:extLst>
            </p:cNvPr>
            <p:cNvSpPr txBox="1">
              <a:spLocks/>
            </p:cNvSpPr>
            <p:nvPr/>
          </p:nvSpPr>
          <p:spPr>
            <a:xfrm>
              <a:off x="5403342" y="1589245"/>
              <a:ext cx="351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SG" sz="1200">
                  <a:latin typeface="Roboto"/>
                  <a:ea typeface="Roboto"/>
                  <a:cs typeface="Roboto"/>
                  <a:sym typeface="Roboto"/>
                </a:rPr>
                <a:t>A</a:t>
              </a:r>
            </a:p>
          </p:txBody>
        </p:sp>
        <p:sp>
          <p:nvSpPr>
            <p:cNvPr id="18" name="Google Shape;764;p26">
              <a:extLst>
                <a:ext uri="{FF2B5EF4-FFF2-40B4-BE49-F238E27FC236}">
                  <a16:creationId xmlns:a16="http://schemas.microsoft.com/office/drawing/2014/main" id="{E65DDF16-ACB3-03D9-4DF4-DA7DCFE56300}"/>
                </a:ext>
              </a:extLst>
            </p:cNvPr>
            <p:cNvSpPr txBox="1">
              <a:spLocks/>
            </p:cNvSpPr>
            <p:nvPr/>
          </p:nvSpPr>
          <p:spPr>
            <a:xfrm>
              <a:off x="5448057" y="2773225"/>
              <a:ext cx="351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SG" sz="1200">
                  <a:latin typeface="Roboto"/>
                  <a:ea typeface="Roboto"/>
                  <a:cs typeface="Roboto"/>
                  <a:sym typeface="Roboto"/>
                </a:rPr>
                <a:t>B</a:t>
              </a:r>
            </a:p>
          </p:txBody>
        </p:sp>
        <p:sp>
          <p:nvSpPr>
            <p:cNvPr id="19" name="Google Shape;764;p26">
              <a:extLst>
                <a:ext uri="{FF2B5EF4-FFF2-40B4-BE49-F238E27FC236}">
                  <a16:creationId xmlns:a16="http://schemas.microsoft.com/office/drawing/2014/main" id="{EB3A5098-140A-51AB-6493-91D224B0C903}"/>
                </a:ext>
              </a:extLst>
            </p:cNvPr>
            <p:cNvSpPr txBox="1">
              <a:spLocks/>
            </p:cNvSpPr>
            <p:nvPr/>
          </p:nvSpPr>
          <p:spPr>
            <a:xfrm>
              <a:off x="5435077" y="3929295"/>
              <a:ext cx="351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SG" sz="1200">
                  <a:latin typeface="Roboto"/>
                  <a:ea typeface="Roboto"/>
                  <a:cs typeface="Roboto"/>
                  <a:sym typeface="Roboto"/>
                </a:rPr>
                <a:t>C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1E44AF-3A55-4D81-A7D8-20AADE84325E}"/>
                    </a:ext>
                  </a:extLst>
                </p14:cNvPr>
                <p14:cNvContentPartPr/>
                <p14:nvPr/>
              </p14:nvContentPartPr>
              <p14:xfrm>
                <a:off x="4801865" y="1858016"/>
                <a:ext cx="527400" cy="1184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1E44AF-3A55-4D81-A7D8-20AADE8432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9634" y="1845784"/>
                  <a:ext cx="551373" cy="120801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60" name="Google Shape;760;p26"/>
            <p:cNvSpPr/>
            <p:nvPr/>
          </p:nvSpPr>
          <p:spPr>
            <a:xfrm rot="-452415">
              <a:off x="5183411" y="1708196"/>
              <a:ext cx="313208" cy="313208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9;p26">
              <a:extLst>
                <a:ext uri="{FF2B5EF4-FFF2-40B4-BE49-F238E27FC236}">
                  <a16:creationId xmlns:a16="http://schemas.microsoft.com/office/drawing/2014/main" id="{FD27768F-9349-1BBF-617E-CEA87FD19D9C}"/>
                </a:ext>
              </a:extLst>
            </p:cNvPr>
            <p:cNvSpPr/>
            <p:nvPr/>
          </p:nvSpPr>
          <p:spPr>
            <a:xfrm rot="-2700000">
              <a:off x="1601611" y="1708246"/>
              <a:ext cx="313107" cy="313107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9;p26">
              <a:extLst>
                <a:ext uri="{FF2B5EF4-FFF2-40B4-BE49-F238E27FC236}">
                  <a16:creationId xmlns:a16="http://schemas.microsoft.com/office/drawing/2014/main" id="{9E0FD89B-80F9-A026-14E1-BB4333C4FD78}"/>
                </a:ext>
              </a:extLst>
            </p:cNvPr>
            <p:cNvSpPr/>
            <p:nvPr/>
          </p:nvSpPr>
          <p:spPr>
            <a:xfrm rot="-2700000">
              <a:off x="2817098" y="4034746"/>
              <a:ext cx="313107" cy="313107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9;p26">
              <a:extLst>
                <a:ext uri="{FF2B5EF4-FFF2-40B4-BE49-F238E27FC236}">
                  <a16:creationId xmlns:a16="http://schemas.microsoft.com/office/drawing/2014/main" id="{CDE99B80-1FD6-29B1-5B41-B9EA17879B7A}"/>
                </a:ext>
              </a:extLst>
            </p:cNvPr>
            <p:cNvSpPr/>
            <p:nvPr/>
          </p:nvSpPr>
          <p:spPr>
            <a:xfrm rot="-2700000">
              <a:off x="3901823" y="1710379"/>
              <a:ext cx="313107" cy="313107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9;p26">
              <a:extLst>
                <a:ext uri="{FF2B5EF4-FFF2-40B4-BE49-F238E27FC236}">
                  <a16:creationId xmlns:a16="http://schemas.microsoft.com/office/drawing/2014/main" id="{E0B2C1A1-019D-EF71-FE05-860F47487DB2}"/>
                </a:ext>
              </a:extLst>
            </p:cNvPr>
            <p:cNvSpPr/>
            <p:nvPr/>
          </p:nvSpPr>
          <p:spPr>
            <a:xfrm rot="-2700000">
              <a:off x="4631407" y="2883068"/>
              <a:ext cx="313107" cy="313107"/>
            </a:xfrm>
            <a:prstGeom prst="mathPlus">
              <a:avLst>
                <a:gd name="adj1" fmla="val 23520"/>
              </a:avLst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61C927C-545D-0DF7-FFD7-64E5744FC064}"/>
                    </a:ext>
                  </a:extLst>
                </p14:cNvPr>
                <p14:cNvContentPartPr/>
                <p14:nvPr/>
              </p14:nvContentPartPr>
              <p14:xfrm>
                <a:off x="689945" y="1842536"/>
                <a:ext cx="4106880" cy="2345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61C927C-545D-0DF7-FFD7-64E5744FC0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0374" y="1822965"/>
                  <a:ext cx="4145043" cy="2383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20A80B-4A2A-1270-4096-449C80C36953}"/>
                    </a:ext>
                  </a:extLst>
                </p14:cNvPr>
                <p14:cNvContentPartPr/>
                <p14:nvPr/>
              </p14:nvContentPartPr>
              <p14:xfrm>
                <a:off x="4774865" y="3052856"/>
                <a:ext cx="569520" cy="115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20A80B-4A2A-1270-4096-449C80C369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62633" y="3040628"/>
                  <a:ext cx="593495" cy="11802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Google Shape;764;p26">
            <a:extLst>
              <a:ext uri="{FF2B5EF4-FFF2-40B4-BE49-F238E27FC236}">
                <a16:creationId xmlns:a16="http://schemas.microsoft.com/office/drawing/2014/main" id="{4299F0FA-8C3E-3F77-3511-757EEDFE001E}"/>
              </a:ext>
            </a:extLst>
          </p:cNvPr>
          <p:cNvSpPr txBox="1">
            <a:spLocks/>
          </p:cNvSpPr>
          <p:nvPr/>
        </p:nvSpPr>
        <p:spPr>
          <a:xfrm>
            <a:off x="5199042" y="1767658"/>
            <a:ext cx="302031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just"/>
            <a:r>
              <a:rPr lang="en-SG" sz="2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Today the </a:t>
            </a:r>
            <a:r>
              <a:rPr lang="en-SG" sz="2400">
                <a:latin typeface="Roboto"/>
                <a:ea typeface="Roboto"/>
                <a:cs typeface="Roboto"/>
                <a:sym typeface="Roboto"/>
              </a:rPr>
              <a:t>weather </a:t>
            </a:r>
            <a:r>
              <a:rPr lang="en-SG" sz="24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is gorgeous, and I see a </a:t>
            </a:r>
            <a:r>
              <a:rPr lang="en-SG" sz="2400">
                <a:latin typeface="Roboto"/>
                <a:ea typeface="Roboto"/>
                <a:cs typeface="Roboto"/>
                <a:sym typeface="Roboto"/>
              </a:rPr>
              <a:t>beautiful blue </a:t>
            </a:r>
            <a:r>
              <a:rPr lang="en-SG" sz="2400">
                <a:solidFill>
                  <a:srgbClr val="11818A"/>
                </a:solidFill>
                <a:latin typeface="Roboto"/>
                <a:ea typeface="Roboto"/>
                <a:cs typeface="Roboto"/>
                <a:sym typeface="Roboto"/>
              </a:rPr>
              <a:t>sky</a:t>
            </a:r>
            <a:r>
              <a:rPr lang="en-SG" sz="2400">
                <a:latin typeface="Roboto"/>
                <a:ea typeface="Roboto"/>
                <a:cs typeface="Roboto"/>
                <a:sym typeface="Roboto"/>
              </a:rPr>
              <a:t>!</a:t>
            </a:r>
          </a:p>
        </p:txBody>
      </p:sp>
      <p:grpSp>
        <p:nvGrpSpPr>
          <p:cNvPr id="704" name="Group 703">
            <a:extLst>
              <a:ext uri="{FF2B5EF4-FFF2-40B4-BE49-F238E27FC236}">
                <a16:creationId xmlns:a16="http://schemas.microsoft.com/office/drawing/2014/main" id="{387DDA11-4E3D-906D-FBCD-973B31A6AEF9}"/>
              </a:ext>
            </a:extLst>
          </p:cNvPr>
          <p:cNvGrpSpPr/>
          <p:nvPr/>
        </p:nvGrpSpPr>
        <p:grpSpPr>
          <a:xfrm>
            <a:off x="2828345" y="2894816"/>
            <a:ext cx="3917160" cy="1627920"/>
            <a:chOff x="2828345" y="2894816"/>
            <a:chExt cx="3917160" cy="16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1AB7E70-224E-9D99-C754-CD70A743CF8E}"/>
                    </a:ext>
                  </a:extLst>
                </p14:cNvPr>
                <p14:cNvContentPartPr/>
                <p14:nvPr/>
              </p14:nvContentPartPr>
              <p14:xfrm>
                <a:off x="2828345" y="3501056"/>
                <a:ext cx="669600" cy="688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1AB7E70-224E-9D99-C754-CD70A743CF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19345" y="3492061"/>
                  <a:ext cx="687240" cy="706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D5F8FF-BAAE-4AE9-0D5B-4A6A991E62AD}"/>
                    </a:ext>
                  </a:extLst>
                </p14:cNvPr>
                <p14:cNvContentPartPr/>
                <p14:nvPr/>
              </p14:nvContentPartPr>
              <p14:xfrm>
                <a:off x="5566505" y="2894816"/>
                <a:ext cx="1179000" cy="1144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D5F8FF-BAAE-4AE9-0D5B-4A6A991E62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57502" y="2885819"/>
                  <a:ext cx="1196645" cy="1162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2CB294-188D-66A5-BF83-6B2B1023CCB1}"/>
                    </a:ext>
                  </a:extLst>
                </p14:cNvPr>
                <p14:cNvContentPartPr/>
                <p14:nvPr/>
              </p14:nvContentPartPr>
              <p14:xfrm>
                <a:off x="3549785" y="4333016"/>
                <a:ext cx="180000" cy="189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2CB294-188D-66A5-BF83-6B2B1023CC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0785" y="4324016"/>
                  <a:ext cx="197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81B6E4-73E0-91E1-F6A9-38C39145786A}"/>
                    </a:ext>
                  </a:extLst>
                </p14:cNvPr>
                <p14:cNvContentPartPr/>
                <p14:nvPr/>
              </p14:nvContentPartPr>
              <p14:xfrm>
                <a:off x="3832745" y="4330496"/>
                <a:ext cx="141120" cy="182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81B6E4-73E0-91E1-F6A9-38C3914578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23745" y="4321496"/>
                  <a:ext cx="158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B2EBB9-28E9-72A2-47E9-1C783D142D98}"/>
                    </a:ext>
                  </a:extLst>
                </p14:cNvPr>
                <p14:cNvContentPartPr/>
                <p14:nvPr/>
              </p14:nvContentPartPr>
              <p14:xfrm>
                <a:off x="4030025" y="4340576"/>
                <a:ext cx="193320" cy="158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B2EBB9-28E9-72A2-47E9-1C783D142D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21025" y="4331576"/>
                  <a:ext cx="210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7B5CD4F-6A15-D490-7554-6FA77636F5E9}"/>
                    </a:ext>
                  </a:extLst>
                </p14:cNvPr>
                <p14:cNvContentPartPr/>
                <p14:nvPr/>
              </p14:nvContentPartPr>
              <p14:xfrm>
                <a:off x="4248545" y="4336256"/>
                <a:ext cx="175320" cy="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7B5CD4F-6A15-D490-7554-6FA77636F5E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39563" y="4326727"/>
                  <a:ext cx="192924" cy="2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422049C-44CE-A71F-3C36-8E3DA40D32CA}"/>
                    </a:ext>
                  </a:extLst>
                </p14:cNvPr>
                <p14:cNvContentPartPr/>
                <p14:nvPr/>
              </p14:nvContentPartPr>
              <p14:xfrm>
                <a:off x="4335665" y="4223576"/>
                <a:ext cx="20520" cy="266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422049C-44CE-A71F-3C36-8E3DA40D32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6665" y="4214564"/>
                  <a:ext cx="38160" cy="283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0784D5B-32D4-4DEF-3B5E-1AB05B3D515A}"/>
                    </a:ext>
                  </a:extLst>
                </p14:cNvPr>
                <p14:cNvContentPartPr/>
                <p14:nvPr/>
              </p14:nvContentPartPr>
              <p14:xfrm>
                <a:off x="4462025" y="4315736"/>
                <a:ext cx="169560" cy="166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0784D5B-32D4-4DEF-3B5E-1AB05B3D51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53025" y="4306736"/>
                  <a:ext cx="187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7B5EFD-C1D7-D665-49A1-E7EF35CA10E0}"/>
                    </a:ext>
                  </a:extLst>
                </p14:cNvPr>
                <p14:cNvContentPartPr/>
                <p14:nvPr/>
              </p14:nvContentPartPr>
              <p14:xfrm>
                <a:off x="4672625" y="4300616"/>
                <a:ext cx="201600" cy="117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7B5EFD-C1D7-D665-49A1-E7EF35CA10E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63641" y="4291616"/>
                  <a:ext cx="219209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1C233AD-484F-C070-8A24-959DEEAB0769}"/>
                    </a:ext>
                  </a:extLst>
                </p14:cNvPr>
                <p14:cNvContentPartPr/>
                <p14:nvPr/>
              </p14:nvContentPartPr>
              <p14:xfrm>
                <a:off x="4716545" y="4282256"/>
                <a:ext cx="102600" cy="161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1C233AD-484F-C070-8A24-959DEEAB076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07545" y="4273256"/>
                  <a:ext cx="120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B62665E-0B7E-7BE8-339F-D0FC3F6175CE}"/>
                    </a:ext>
                  </a:extLst>
                </p14:cNvPr>
                <p14:cNvContentPartPr/>
                <p14:nvPr/>
              </p14:nvContentPartPr>
              <p14:xfrm>
                <a:off x="4923185" y="4275776"/>
                <a:ext cx="125280" cy="27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B62665E-0B7E-7BE8-339F-D0FC3F6175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14159" y="4266776"/>
                  <a:ext cx="142971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C005AB7-7D2D-828B-5E4D-AD50588099D7}"/>
                    </a:ext>
                  </a:extLst>
                </p14:cNvPr>
                <p14:cNvContentPartPr/>
                <p14:nvPr/>
              </p14:nvContentPartPr>
              <p14:xfrm>
                <a:off x="4966385" y="4201976"/>
                <a:ext cx="51480" cy="24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C005AB7-7D2D-828B-5E4D-AD50588099D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57385" y="4192976"/>
                  <a:ext cx="69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E326C5-2069-93E2-BF20-6DE1557244D3}"/>
                    </a:ext>
                  </a:extLst>
                </p14:cNvPr>
                <p14:cNvContentPartPr/>
                <p14:nvPr/>
              </p14:nvContentPartPr>
              <p14:xfrm>
                <a:off x="5114705" y="4078136"/>
                <a:ext cx="72720" cy="230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E326C5-2069-93E2-BF20-6DE1557244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05705" y="4069136"/>
                  <a:ext cx="90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1385B0-0876-F0A9-9267-2AE777FFD65D}"/>
                    </a:ext>
                  </a:extLst>
                </p14:cNvPr>
                <p14:cNvContentPartPr/>
                <p14:nvPr/>
              </p14:nvContentPartPr>
              <p14:xfrm>
                <a:off x="5167265" y="4390976"/>
                <a:ext cx="37080" cy="64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1385B0-0876-F0A9-9267-2AE777FFD65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58265" y="4381976"/>
                  <a:ext cx="54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4F9D89-D388-A68E-A597-C90F11C5FD78}"/>
                    </a:ext>
                  </a:extLst>
                </p14:cNvPr>
                <p14:cNvContentPartPr/>
                <p14:nvPr/>
              </p14:nvContentPartPr>
              <p14:xfrm>
                <a:off x="5268065" y="4067696"/>
                <a:ext cx="89640" cy="229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4F9D89-D388-A68E-A597-C90F11C5FD7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59065" y="4058696"/>
                  <a:ext cx="107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1E27399-4A64-49E5-6EBB-7B7FD4777658}"/>
                    </a:ext>
                  </a:extLst>
                </p14:cNvPr>
                <p14:cNvContentPartPr/>
                <p14:nvPr/>
              </p14:nvContentPartPr>
              <p14:xfrm>
                <a:off x="5340785" y="4396736"/>
                <a:ext cx="44640" cy="40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1E27399-4A64-49E5-6EBB-7B7FD47776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1785" y="4387655"/>
                  <a:ext cx="62280" cy="5811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375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 Mark Guy Meme - Transparent Graphic T-Shirt Dress by | Meme on  ME.ME">
            <a:extLst>
              <a:ext uri="{FF2B5EF4-FFF2-40B4-BE49-F238E27FC236}">
                <a16:creationId xmlns:a16="http://schemas.microsoft.com/office/drawing/2014/main" id="{77A1625F-E3D8-567F-188F-A5B073AC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879" y="2656394"/>
            <a:ext cx="1870121" cy="249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694BE-9921-C261-8DC0-D992CD33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Time-Series Forecasting w/ Neural Networks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43EE7F-A0D5-35CD-58D3-22B9E67CD127}"/>
              </a:ext>
            </a:extLst>
          </p:cNvPr>
          <p:cNvGrpSpPr/>
          <p:nvPr/>
        </p:nvGrpSpPr>
        <p:grpSpPr>
          <a:xfrm>
            <a:off x="2821854" y="1586789"/>
            <a:ext cx="2710612" cy="1982586"/>
            <a:chOff x="2821854" y="1586789"/>
            <a:chExt cx="2710612" cy="198258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956445A-A4A2-F72A-5A74-38141AA1E1FA}"/>
                </a:ext>
              </a:extLst>
            </p:cNvPr>
            <p:cNvSpPr/>
            <p:nvPr/>
          </p:nvSpPr>
          <p:spPr>
            <a:xfrm>
              <a:off x="3513442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BFCC2B97-79C9-B43D-D239-1D8E2BCFFC24}"/>
                </a:ext>
              </a:extLst>
            </p:cNvPr>
            <p:cNvSpPr/>
            <p:nvPr/>
          </p:nvSpPr>
          <p:spPr>
            <a:xfrm flipH="1">
              <a:off x="3200029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BEFCB302-C7DD-6565-9503-7B399F1D487D}"/>
                </a:ext>
              </a:extLst>
            </p:cNvPr>
            <p:cNvSpPr/>
            <p:nvPr/>
          </p:nvSpPr>
          <p:spPr>
            <a:xfrm flipH="1">
              <a:off x="3513442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B360FC-AA33-0E85-44FC-BB8ADD56DC74}"/>
                </a:ext>
              </a:extLst>
            </p:cNvPr>
            <p:cNvSpPr/>
            <p:nvPr/>
          </p:nvSpPr>
          <p:spPr>
            <a:xfrm>
              <a:off x="3745445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BA972EF-E7DD-70AA-F97B-4C4CF44A5B8B}"/>
                </a:ext>
              </a:extLst>
            </p:cNvPr>
            <p:cNvSpPr/>
            <p:nvPr/>
          </p:nvSpPr>
          <p:spPr>
            <a:xfrm>
              <a:off x="4331838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A5DD8E1-3A20-C4E0-0E87-C676531275FB}"/>
                </a:ext>
              </a:extLst>
            </p:cNvPr>
            <p:cNvSpPr/>
            <p:nvPr/>
          </p:nvSpPr>
          <p:spPr>
            <a:xfrm>
              <a:off x="5051495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57F8C90-A4DA-99E9-79D6-B83395C3A4E6}"/>
                </a:ext>
              </a:extLst>
            </p:cNvPr>
            <p:cNvSpPr txBox="1"/>
            <p:nvPr/>
          </p:nvSpPr>
          <p:spPr>
            <a:xfrm>
              <a:off x="3713447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1B5D659-E449-0F8B-92E5-D1ABA8DE4C27}"/>
                </a:ext>
              </a:extLst>
            </p:cNvPr>
            <p:cNvSpPr txBox="1"/>
            <p:nvPr/>
          </p:nvSpPr>
          <p:spPr>
            <a:xfrm>
              <a:off x="4299916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0" name="Left Arrow 89">
              <a:extLst>
                <a:ext uri="{FF2B5EF4-FFF2-40B4-BE49-F238E27FC236}">
                  <a16:creationId xmlns:a16="http://schemas.microsoft.com/office/drawing/2014/main" id="{2A197A5E-970B-E1B5-0E6F-99D569F3DD43}"/>
                </a:ext>
              </a:extLst>
            </p:cNvPr>
            <p:cNvSpPr/>
            <p:nvPr/>
          </p:nvSpPr>
          <p:spPr>
            <a:xfrm rot="16200000" flipH="1">
              <a:off x="3552501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8BFB877-818B-74C4-E765-88FAF54A8A23}"/>
                </a:ext>
              </a:extLst>
            </p:cNvPr>
            <p:cNvGrpSpPr/>
            <p:nvPr/>
          </p:nvGrpSpPr>
          <p:grpSpPr>
            <a:xfrm>
              <a:off x="3718539" y="2675080"/>
              <a:ext cx="184188" cy="200055"/>
              <a:chOff x="3981034" y="2307217"/>
              <a:chExt cx="184188" cy="20005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8934641-EA64-4B1E-B5DE-1FA90A543198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D12CE30-2CA9-36F1-400F-CD1FA1E79A79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91" name="Bent Arrow 90">
              <a:extLst>
                <a:ext uri="{FF2B5EF4-FFF2-40B4-BE49-F238E27FC236}">
                  <a16:creationId xmlns:a16="http://schemas.microsoft.com/office/drawing/2014/main" id="{6C1B1DE4-CF6E-6D65-6338-CA62F3AD9B31}"/>
                </a:ext>
              </a:extLst>
            </p:cNvPr>
            <p:cNvSpPr/>
            <p:nvPr/>
          </p:nvSpPr>
          <p:spPr>
            <a:xfrm>
              <a:off x="4069459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18738F2-FB07-A1C3-EF2F-B41AEB7EC157}"/>
                </a:ext>
              </a:extLst>
            </p:cNvPr>
            <p:cNvGrpSpPr/>
            <p:nvPr/>
          </p:nvGrpSpPr>
          <p:grpSpPr>
            <a:xfrm>
              <a:off x="3981034" y="2678026"/>
              <a:ext cx="184188" cy="200055"/>
              <a:chOff x="3981034" y="2307217"/>
              <a:chExt cx="184188" cy="2000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A182D11-887C-B6F3-021B-E3CA7A3DDCDF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23C89C-B3DD-939A-6C8D-28B139BA290F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3E0A5FCD-A83A-77A8-E425-61397C019614}"/>
                </a:ext>
              </a:extLst>
            </p:cNvPr>
            <p:cNvSpPr/>
            <p:nvPr/>
          </p:nvSpPr>
          <p:spPr>
            <a:xfrm rot="16200000" flipH="1">
              <a:off x="4145210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Bent Arrow 94">
              <a:extLst>
                <a:ext uri="{FF2B5EF4-FFF2-40B4-BE49-F238E27FC236}">
                  <a16:creationId xmlns:a16="http://schemas.microsoft.com/office/drawing/2014/main" id="{31045429-F716-C334-FC4C-9D6C54F3D573}"/>
                </a:ext>
              </a:extLst>
            </p:cNvPr>
            <p:cNvSpPr/>
            <p:nvPr/>
          </p:nvSpPr>
          <p:spPr>
            <a:xfrm rot="10800000">
              <a:off x="3264033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4C04BE0-D882-E134-AD5F-AFADAE97C01E}"/>
                </a:ext>
              </a:extLst>
            </p:cNvPr>
            <p:cNvSpPr/>
            <p:nvPr/>
          </p:nvSpPr>
          <p:spPr>
            <a:xfrm>
              <a:off x="2821854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445C29BE-9A69-844E-E210-3A45868DCBB7}"/>
                </a:ext>
              </a:extLst>
            </p:cNvPr>
            <p:cNvSpPr/>
            <p:nvPr/>
          </p:nvSpPr>
          <p:spPr>
            <a:xfrm rot="16200000" flipH="1">
              <a:off x="4968450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Bent Arrow 96">
              <a:extLst>
                <a:ext uri="{FF2B5EF4-FFF2-40B4-BE49-F238E27FC236}">
                  <a16:creationId xmlns:a16="http://schemas.microsoft.com/office/drawing/2014/main" id="{B95F60AB-347D-2DCC-A109-EA66C054207C}"/>
                </a:ext>
              </a:extLst>
            </p:cNvPr>
            <p:cNvSpPr/>
            <p:nvPr/>
          </p:nvSpPr>
          <p:spPr>
            <a:xfrm>
              <a:off x="4674159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CDCFC6E-F244-38DE-593B-8944ED324295}"/>
                </a:ext>
              </a:extLst>
            </p:cNvPr>
            <p:cNvGrpSpPr/>
            <p:nvPr/>
          </p:nvGrpSpPr>
          <p:grpSpPr>
            <a:xfrm>
              <a:off x="4190073" y="2483576"/>
              <a:ext cx="581105" cy="394506"/>
              <a:chOff x="4190073" y="2150087"/>
              <a:chExt cx="581105" cy="39450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3A68F99-3E11-3374-1CED-AB6D75D04FA7}"/>
                  </a:ext>
                </a:extLst>
              </p:cNvPr>
              <p:cNvGrpSpPr/>
              <p:nvPr/>
            </p:nvGrpSpPr>
            <p:grpSpPr>
              <a:xfrm>
                <a:off x="4265024" y="2150087"/>
                <a:ext cx="506154" cy="393860"/>
                <a:chOff x="4265024" y="2150087"/>
                <a:chExt cx="506154" cy="39386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EB5D5E6-8AA4-EF35-9F8A-8F09E8BF522C}"/>
                    </a:ext>
                  </a:extLst>
                </p:cNvPr>
                <p:cNvSpPr/>
                <p:nvPr/>
              </p:nvSpPr>
              <p:spPr>
                <a:xfrm>
                  <a:off x="4265024" y="2365173"/>
                  <a:ext cx="243659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7D3831E-CF43-8870-05C3-88B4A08DEF70}"/>
                    </a:ext>
                  </a:extLst>
                </p:cNvPr>
                <p:cNvGrpSpPr/>
                <p:nvPr/>
              </p:nvGrpSpPr>
              <p:grpSpPr>
                <a:xfrm>
                  <a:off x="4586990" y="2343892"/>
                  <a:ext cx="184188" cy="200055"/>
                  <a:chOff x="3981034" y="2307217"/>
                  <a:chExt cx="184188" cy="200055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09AE1532-2F3C-8B4E-59FA-529300E43E2B}"/>
                      </a:ext>
                    </a:extLst>
                  </p:cNvPr>
                  <p:cNvSpPr/>
                  <p:nvPr/>
                </p:nvSpPr>
                <p:spPr>
                  <a:xfrm>
                    <a:off x="3981392" y="2327853"/>
                    <a:ext cx="183830" cy="159601"/>
                  </a:xfrm>
                  <a:prstGeom prst="rect">
                    <a:avLst/>
                  </a:prstGeom>
                  <a:solidFill>
                    <a:srgbClr val="EC9C3A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706FCB41-8A3B-4BED-DCE5-241BFFB3AA8C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034" y="2307217"/>
                    <a:ext cx="184188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l-GR" sz="70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σ</a:t>
                    </a:r>
                  </a:p>
                </p:txBody>
              </p:sp>
            </p:grp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61285BFE-84F1-8760-CBED-8D0308FEDE4A}"/>
                    </a:ext>
                  </a:extLst>
                </p:cNvPr>
                <p:cNvSpPr/>
                <p:nvPr/>
              </p:nvSpPr>
              <p:spPr>
                <a:xfrm>
                  <a:off x="4331838" y="2198784"/>
                  <a:ext cx="119843" cy="119843"/>
                </a:xfrm>
                <a:prstGeom prst="ellipse">
                  <a:avLst/>
                </a:prstGeom>
                <a:solidFill>
                  <a:srgbClr val="7491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36D1557-4798-22C2-35F3-70236DC3F4A0}"/>
                    </a:ext>
                  </a:extLst>
                </p:cNvPr>
                <p:cNvSpPr txBox="1"/>
                <p:nvPr/>
              </p:nvSpPr>
              <p:spPr>
                <a:xfrm>
                  <a:off x="4302605" y="215008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x</a:t>
                  </a:r>
                  <a:endParaRPr lang="el-GR" sz="70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FF4816-8BD3-FB5E-2065-CE486F5FC2B1}"/>
                  </a:ext>
                </a:extLst>
              </p:cNvPr>
              <p:cNvSpPr txBox="1"/>
              <p:nvPr/>
            </p:nvSpPr>
            <p:spPr>
              <a:xfrm>
                <a:off x="4190073" y="2344538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sp>
          <p:nvSpPr>
            <p:cNvPr id="98" name="Bent Arrow 97">
              <a:extLst>
                <a:ext uri="{FF2B5EF4-FFF2-40B4-BE49-F238E27FC236}">
                  <a16:creationId xmlns:a16="http://schemas.microsoft.com/office/drawing/2014/main" id="{675D7B81-48D5-8FE2-55DB-E53183516173}"/>
                </a:ext>
              </a:extLst>
            </p:cNvPr>
            <p:cNvSpPr/>
            <p:nvPr/>
          </p:nvSpPr>
          <p:spPr>
            <a:xfrm flipV="1">
              <a:off x="5003156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D54FB32-2CAD-FD93-6D75-D5DFFBAB2784}"/>
                </a:ext>
              </a:extLst>
            </p:cNvPr>
            <p:cNvSpPr/>
            <p:nvPr/>
          </p:nvSpPr>
          <p:spPr>
            <a:xfrm>
              <a:off x="4942769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EE22EB-DC3F-9A1B-46AA-BD18B3516D23}"/>
                </a:ext>
              </a:extLst>
            </p:cNvPr>
            <p:cNvSpPr/>
            <p:nvPr/>
          </p:nvSpPr>
          <p:spPr>
            <a:xfrm>
              <a:off x="4904337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9ED947-5096-4686-E3D8-3DAA1BBBC400}"/>
                </a:ext>
              </a:extLst>
            </p:cNvPr>
            <p:cNvSpPr txBox="1"/>
            <p:nvPr/>
          </p:nvSpPr>
          <p:spPr>
            <a:xfrm>
              <a:off x="4805026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D1E53A2-54F4-19F3-EDFE-1C9F3EB5F9E2}"/>
                </a:ext>
              </a:extLst>
            </p:cNvPr>
            <p:cNvSpPr txBox="1"/>
            <p:nvPr/>
          </p:nvSpPr>
          <p:spPr>
            <a:xfrm>
              <a:off x="4910596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0" name="Bent Arrow 99">
              <a:extLst>
                <a:ext uri="{FF2B5EF4-FFF2-40B4-BE49-F238E27FC236}">
                  <a16:creationId xmlns:a16="http://schemas.microsoft.com/office/drawing/2014/main" id="{B462AE0A-3CC0-7777-4F4D-55EC04DE19C2}"/>
                </a:ext>
              </a:extLst>
            </p:cNvPr>
            <p:cNvSpPr/>
            <p:nvPr/>
          </p:nvSpPr>
          <p:spPr>
            <a:xfrm rot="10800000">
              <a:off x="5094783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F44555C-3937-EDEA-1EF9-272E380A48BD}"/>
                </a:ext>
              </a:extLst>
            </p:cNvPr>
            <p:cNvSpPr/>
            <p:nvPr/>
          </p:nvSpPr>
          <p:spPr>
            <a:xfrm>
              <a:off x="3213474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2" name="Left Arrow 101">
              <a:extLst>
                <a:ext uri="{FF2B5EF4-FFF2-40B4-BE49-F238E27FC236}">
                  <a16:creationId xmlns:a16="http://schemas.microsoft.com/office/drawing/2014/main" id="{BD70A7CB-F16D-6066-3CFB-EF443E4C880B}"/>
                </a:ext>
              </a:extLst>
            </p:cNvPr>
            <p:cNvSpPr/>
            <p:nvPr/>
          </p:nvSpPr>
          <p:spPr>
            <a:xfrm flipH="1">
              <a:off x="3199103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5495AC7-5170-8406-C048-5E180E059FB0}"/>
                </a:ext>
              </a:extLst>
            </p:cNvPr>
            <p:cNvSpPr txBox="1"/>
            <p:nvPr/>
          </p:nvSpPr>
          <p:spPr>
            <a:xfrm>
              <a:off x="4917818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52CAFAB8-C432-81AE-18CF-A5BF5972221F}"/>
                </a:ext>
              </a:extLst>
            </p:cNvPr>
            <p:cNvSpPr/>
            <p:nvPr/>
          </p:nvSpPr>
          <p:spPr>
            <a:xfrm rot="16200000" flipH="1">
              <a:off x="3485486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FE1E0B6-3CB0-5B7A-91A7-46628425FB3C}"/>
                </a:ext>
              </a:extLst>
            </p:cNvPr>
            <p:cNvSpPr/>
            <p:nvPr/>
          </p:nvSpPr>
          <p:spPr>
            <a:xfrm>
              <a:off x="3563360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9807503-EE8A-5B6C-8BDD-99760FF52CE1}"/>
                </a:ext>
              </a:extLst>
            </p:cNvPr>
            <p:cNvSpPr txBox="1"/>
            <p:nvPr/>
          </p:nvSpPr>
          <p:spPr>
            <a:xfrm>
              <a:off x="3250649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DD323C04-2E00-299A-7983-035A2F6E4A04}"/>
              </a:ext>
            </a:extLst>
          </p:cNvPr>
          <p:cNvSpPr txBox="1"/>
          <p:nvPr/>
        </p:nvSpPr>
        <p:spPr>
          <a:xfrm>
            <a:off x="581922" y="3280135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A71DDDE-9846-294A-639C-D0AB16972D84}"/>
              </a:ext>
            </a:extLst>
          </p:cNvPr>
          <p:cNvSpPr txBox="1"/>
          <p:nvPr/>
        </p:nvSpPr>
        <p:spPr>
          <a:xfrm>
            <a:off x="3417807" y="3274529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F735C58-DD5F-DE78-F5B9-9C7347153FA9}"/>
              </a:ext>
            </a:extLst>
          </p:cNvPr>
          <p:cNvSpPr txBox="1"/>
          <p:nvPr/>
        </p:nvSpPr>
        <p:spPr>
          <a:xfrm>
            <a:off x="6280135" y="3264660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49E7594-D2ED-28B8-81A4-768D585C477F}"/>
              </a:ext>
            </a:extLst>
          </p:cNvPr>
          <p:cNvGrpSpPr/>
          <p:nvPr/>
        </p:nvGrpSpPr>
        <p:grpSpPr>
          <a:xfrm>
            <a:off x="374248" y="1586975"/>
            <a:ext cx="2355305" cy="1985443"/>
            <a:chOff x="79389" y="1582260"/>
            <a:chExt cx="2355305" cy="1985443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7205A73-340D-4CE3-5517-5FBCA53F0C16}"/>
                </a:ext>
              </a:extLst>
            </p:cNvPr>
            <p:cNvGrpSpPr/>
            <p:nvPr/>
          </p:nvGrpSpPr>
          <p:grpSpPr>
            <a:xfrm>
              <a:off x="109842" y="1582260"/>
              <a:ext cx="2324852" cy="1985443"/>
              <a:chOff x="109842" y="1582260"/>
              <a:chExt cx="2324852" cy="198544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5F64919D-86D9-373D-AEBE-FEE3DA3BF824}"/>
                  </a:ext>
                </a:extLst>
              </p:cNvPr>
              <p:cNvSpPr/>
              <p:nvPr/>
            </p:nvSpPr>
            <p:spPr>
              <a:xfrm>
                <a:off x="401345" y="2121174"/>
                <a:ext cx="1839210" cy="994656"/>
              </a:xfrm>
              <a:prstGeom prst="roundRect">
                <a:avLst/>
              </a:prstGeom>
              <a:solidFill>
                <a:srgbClr val="F7BE1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F528509-6A25-0466-FC4D-7634724F078C}"/>
                  </a:ext>
                </a:extLst>
              </p:cNvPr>
              <p:cNvSpPr/>
              <p:nvPr/>
            </p:nvSpPr>
            <p:spPr>
              <a:xfrm>
                <a:off x="1199120" y="2538701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" name="U-turn Arrow 18">
                <a:extLst>
                  <a:ext uri="{FF2B5EF4-FFF2-40B4-BE49-F238E27FC236}">
                    <a16:creationId xmlns:a16="http://schemas.microsoft.com/office/drawing/2014/main" id="{C20F5C9F-1006-74FD-0566-AC60B15761C6}"/>
                  </a:ext>
                </a:extLst>
              </p:cNvPr>
              <p:cNvSpPr/>
              <p:nvPr/>
            </p:nvSpPr>
            <p:spPr>
              <a:xfrm flipV="1">
                <a:off x="910852" y="2618501"/>
                <a:ext cx="462993" cy="198129"/>
              </a:xfrm>
              <a:prstGeom prst="uturnArrow">
                <a:avLst>
                  <a:gd name="adj1" fmla="val 0"/>
                  <a:gd name="adj2" fmla="val 25000"/>
                  <a:gd name="adj3" fmla="val 25000"/>
                  <a:gd name="adj4" fmla="val 43750"/>
                  <a:gd name="adj5" fmla="val 54675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ent Arrow 20">
                <a:extLst>
                  <a:ext uri="{FF2B5EF4-FFF2-40B4-BE49-F238E27FC236}">
                    <a16:creationId xmlns:a16="http://schemas.microsoft.com/office/drawing/2014/main" id="{71D4A9BE-B18D-C132-F512-A6BE5512BD64}"/>
                  </a:ext>
                </a:extLst>
              </p:cNvPr>
              <p:cNvSpPr/>
              <p:nvPr/>
            </p:nvSpPr>
            <p:spPr>
              <a:xfrm flipH="1">
                <a:off x="207204" y="2234212"/>
                <a:ext cx="703645" cy="392733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16A28F-9525-5BEE-ECAB-3137F6C1D057}"/>
                  </a:ext>
                </a:extLst>
              </p:cNvPr>
              <p:cNvSpPr/>
              <p:nvPr/>
            </p:nvSpPr>
            <p:spPr>
              <a:xfrm>
                <a:off x="109842" y="2203521"/>
                <a:ext cx="279341" cy="3927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Bent Arrow 22">
                <a:extLst>
                  <a:ext uri="{FF2B5EF4-FFF2-40B4-BE49-F238E27FC236}">
                    <a16:creationId xmlns:a16="http://schemas.microsoft.com/office/drawing/2014/main" id="{188BA156-889F-934B-BA2B-E49C101460CE}"/>
                  </a:ext>
                </a:extLst>
              </p:cNvPr>
              <p:cNvSpPr/>
              <p:nvPr/>
            </p:nvSpPr>
            <p:spPr>
              <a:xfrm rot="16200000" flipH="1">
                <a:off x="421646" y="2979609"/>
                <a:ext cx="703645" cy="376427"/>
              </a:xfrm>
              <a:prstGeom prst="bentArrow">
                <a:avLst>
                  <a:gd name="adj1" fmla="val 0"/>
                  <a:gd name="adj2" fmla="val 14889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Bent Arrow 24">
                <a:extLst>
                  <a:ext uri="{FF2B5EF4-FFF2-40B4-BE49-F238E27FC236}">
                    <a16:creationId xmlns:a16="http://schemas.microsoft.com/office/drawing/2014/main" id="{8486301D-49A9-9BEC-02D9-25684E7DAE37}"/>
                  </a:ext>
                </a:extLst>
              </p:cNvPr>
              <p:cNvSpPr/>
              <p:nvPr/>
            </p:nvSpPr>
            <p:spPr>
              <a:xfrm>
                <a:off x="1326398" y="2281204"/>
                <a:ext cx="1108296" cy="244765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Bent Arrow 25">
                <a:extLst>
                  <a:ext uri="{FF2B5EF4-FFF2-40B4-BE49-F238E27FC236}">
                    <a16:creationId xmlns:a16="http://schemas.microsoft.com/office/drawing/2014/main" id="{24562817-B900-4BAC-8553-7405FB7955EF}"/>
                  </a:ext>
                </a:extLst>
              </p:cNvPr>
              <p:cNvSpPr/>
              <p:nvPr/>
            </p:nvSpPr>
            <p:spPr>
              <a:xfrm rot="16200000" flipV="1">
                <a:off x="1659460" y="1994637"/>
                <a:ext cx="442172" cy="258995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C0B5B55-033C-771B-1644-FA2B0AE86847}"/>
                  </a:ext>
                </a:extLst>
              </p:cNvPr>
              <p:cNvSpPr/>
              <p:nvPr/>
            </p:nvSpPr>
            <p:spPr>
              <a:xfrm>
                <a:off x="518082" y="3330657"/>
                <a:ext cx="237046" cy="237046"/>
              </a:xfrm>
              <a:prstGeom prst="ellipse">
                <a:avLst/>
              </a:prstGeom>
              <a:solidFill>
                <a:srgbClr val="08BEC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406C8D3-339D-91AB-A534-0FDC765BC721}"/>
                  </a:ext>
                </a:extLst>
              </p:cNvPr>
              <p:cNvSpPr/>
              <p:nvPr/>
            </p:nvSpPr>
            <p:spPr>
              <a:xfrm>
                <a:off x="1832513" y="1603288"/>
                <a:ext cx="237046" cy="237046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B5C429-86FE-6FAD-DC4D-D33DB84A478D}"/>
                  </a:ext>
                </a:extLst>
              </p:cNvPr>
              <p:cNvSpPr txBox="1"/>
              <p:nvPr/>
            </p:nvSpPr>
            <p:spPr>
              <a:xfrm>
                <a:off x="205371" y="3297005"/>
                <a:ext cx="86246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EAF42E-5E25-B0EF-11C5-1710029E9236}"/>
                  </a:ext>
                </a:extLst>
              </p:cNvPr>
              <p:cNvSpPr txBox="1"/>
              <p:nvPr/>
            </p:nvSpPr>
            <p:spPr>
              <a:xfrm>
                <a:off x="1138778" y="2523014"/>
                <a:ext cx="36874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B11BEB-0CA2-6FCD-4767-164F0313FACB}"/>
                  </a:ext>
                </a:extLst>
              </p:cNvPr>
              <p:cNvSpPr txBox="1"/>
              <p:nvPr/>
            </p:nvSpPr>
            <p:spPr>
              <a:xfrm>
                <a:off x="1698507" y="1582260"/>
                <a:ext cx="505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</p:grpSp>
        <p:sp>
          <p:nvSpPr>
            <p:cNvPr id="172" name="Left Arrow 171">
              <a:extLst>
                <a:ext uri="{FF2B5EF4-FFF2-40B4-BE49-F238E27FC236}">
                  <a16:creationId xmlns:a16="http://schemas.microsoft.com/office/drawing/2014/main" id="{3D057235-3F33-26DC-3089-C76F96CE7C08}"/>
                </a:ext>
              </a:extLst>
            </p:cNvPr>
            <p:cNvSpPr/>
            <p:nvPr/>
          </p:nvSpPr>
          <p:spPr>
            <a:xfrm flipH="1">
              <a:off x="79389" y="2274656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06821A0-F83E-DB65-9FFB-CDC6D2CA7BB0}"/>
              </a:ext>
            </a:extLst>
          </p:cNvPr>
          <p:cNvGrpSpPr/>
          <p:nvPr/>
        </p:nvGrpSpPr>
        <p:grpSpPr>
          <a:xfrm>
            <a:off x="5996715" y="1586357"/>
            <a:ext cx="2623988" cy="1983018"/>
            <a:chOff x="5996715" y="1586357"/>
            <a:chExt cx="2623988" cy="198301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3D9D0DC-6197-FC1B-78E2-D781688D35EA}"/>
                </a:ext>
              </a:extLst>
            </p:cNvPr>
            <p:cNvSpPr/>
            <p:nvPr/>
          </p:nvSpPr>
          <p:spPr>
            <a:xfrm>
              <a:off x="6312750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8" name="Left Arrow 107">
              <a:extLst>
                <a:ext uri="{FF2B5EF4-FFF2-40B4-BE49-F238E27FC236}">
                  <a16:creationId xmlns:a16="http://schemas.microsoft.com/office/drawing/2014/main" id="{D284D8B0-90AA-C402-3E80-01C03648AB86}"/>
                </a:ext>
              </a:extLst>
            </p:cNvPr>
            <p:cNvSpPr/>
            <p:nvPr/>
          </p:nvSpPr>
          <p:spPr>
            <a:xfrm flipH="1">
              <a:off x="6318682" y="2284402"/>
              <a:ext cx="2302021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 Arrow 108">
              <a:extLst>
                <a:ext uri="{FF2B5EF4-FFF2-40B4-BE49-F238E27FC236}">
                  <a16:creationId xmlns:a16="http://schemas.microsoft.com/office/drawing/2014/main" id="{09FE17B4-8F74-085E-3F02-FA9DAA6908EE}"/>
                </a:ext>
              </a:extLst>
            </p:cNvPr>
            <p:cNvSpPr/>
            <p:nvPr/>
          </p:nvSpPr>
          <p:spPr>
            <a:xfrm flipH="1">
              <a:off x="5998905" y="2283692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22C66487-CF55-D6A5-5771-3C26FF55890A}"/>
                </a:ext>
              </a:extLst>
            </p:cNvPr>
            <p:cNvSpPr/>
            <p:nvPr/>
          </p:nvSpPr>
          <p:spPr>
            <a:xfrm flipH="1">
              <a:off x="6778671" y="2540594"/>
              <a:ext cx="182515" cy="391443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B833C7C-E33B-680C-19EB-5C4DAB77DE74}"/>
                </a:ext>
              </a:extLst>
            </p:cNvPr>
            <p:cNvGrpSpPr/>
            <p:nvPr/>
          </p:nvGrpSpPr>
          <p:grpSpPr>
            <a:xfrm>
              <a:off x="6861484" y="2669272"/>
              <a:ext cx="184188" cy="200055"/>
              <a:chOff x="7015530" y="2335783"/>
              <a:chExt cx="184188" cy="200055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CAD0D2D-2289-2406-3F7D-519E87BD5E24}"/>
                  </a:ext>
                </a:extLst>
              </p:cNvPr>
              <p:cNvSpPr/>
              <p:nvPr/>
            </p:nvSpPr>
            <p:spPr>
              <a:xfrm>
                <a:off x="7015888" y="2356419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E1BF086-09CB-9092-9D10-78D096041EB1}"/>
                  </a:ext>
                </a:extLst>
              </p:cNvPr>
              <p:cNvSpPr txBox="1"/>
              <p:nvPr/>
            </p:nvSpPr>
            <p:spPr>
              <a:xfrm>
                <a:off x="7015530" y="2335783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07BC8D9-20F3-0DB9-A53A-A086C0ABBF3A}"/>
                </a:ext>
              </a:extLst>
            </p:cNvPr>
            <p:cNvGrpSpPr/>
            <p:nvPr/>
          </p:nvGrpSpPr>
          <p:grpSpPr>
            <a:xfrm>
              <a:off x="7281500" y="2245598"/>
              <a:ext cx="184188" cy="200055"/>
              <a:chOff x="6927432" y="2122554"/>
              <a:chExt cx="184188" cy="200055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16249B4-4B31-6D60-A3DA-5C3DF3DCA4B5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502D570-4384-87C8-1101-F6291AE2F3ED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37F8731-74E5-7136-CBA4-19D58FA6AB70}"/>
                </a:ext>
              </a:extLst>
            </p:cNvPr>
            <p:cNvGrpSpPr/>
            <p:nvPr/>
          </p:nvGrpSpPr>
          <p:grpSpPr>
            <a:xfrm>
              <a:off x="7710924" y="2253624"/>
              <a:ext cx="184188" cy="200055"/>
              <a:chOff x="6927432" y="2129039"/>
              <a:chExt cx="184188" cy="2000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4FCB194-BA58-7240-2E8E-29ABC00D7603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CCC231E-0214-EB38-58B2-B98AFA30761B}"/>
                  </a:ext>
                </a:extLst>
              </p:cNvPr>
              <p:cNvSpPr txBox="1"/>
              <p:nvPr/>
            </p:nvSpPr>
            <p:spPr>
              <a:xfrm>
                <a:off x="6927432" y="2129039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+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1" name="Bent Arrow 140">
              <a:extLst>
                <a:ext uri="{FF2B5EF4-FFF2-40B4-BE49-F238E27FC236}">
                  <a16:creationId xmlns:a16="http://schemas.microsoft.com/office/drawing/2014/main" id="{73A84EE4-FF62-AE43-4C23-3245CFE42869}"/>
                </a:ext>
              </a:extLst>
            </p:cNvPr>
            <p:cNvSpPr/>
            <p:nvPr/>
          </p:nvSpPr>
          <p:spPr>
            <a:xfrm rot="5400000" flipH="1">
              <a:off x="6827437" y="2027137"/>
              <a:ext cx="601913" cy="1413666"/>
            </a:xfrm>
            <a:prstGeom prst="bentArrow">
              <a:avLst>
                <a:gd name="adj1" fmla="val 0"/>
                <a:gd name="adj2" fmla="val 4741"/>
                <a:gd name="adj3" fmla="val 4531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4AC12C2-7496-322F-4161-C32E4DCB559B}"/>
                </a:ext>
              </a:extLst>
            </p:cNvPr>
            <p:cNvGrpSpPr/>
            <p:nvPr/>
          </p:nvGrpSpPr>
          <p:grpSpPr>
            <a:xfrm>
              <a:off x="7606238" y="2675080"/>
              <a:ext cx="396917" cy="200055"/>
              <a:chOff x="5853166" y="3406089"/>
              <a:chExt cx="396917" cy="200055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D494AC1-1535-C6BB-6B39-7109CC457072}"/>
                  </a:ext>
                </a:extLst>
              </p:cNvPr>
              <p:cNvSpPr/>
              <p:nvPr/>
            </p:nvSpPr>
            <p:spPr>
              <a:xfrm>
                <a:off x="5928117" y="3426724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0AAC080-0AFA-265A-5E64-DBA9330B206F}"/>
                  </a:ext>
                </a:extLst>
              </p:cNvPr>
              <p:cNvSpPr txBox="1"/>
              <p:nvPr/>
            </p:nvSpPr>
            <p:spPr>
              <a:xfrm>
                <a:off x="5853166" y="3406089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C39EB99D-96E5-F68A-BFD9-6C44CA65544F}"/>
                </a:ext>
              </a:extLst>
            </p:cNvPr>
            <p:cNvGrpSpPr/>
            <p:nvPr/>
          </p:nvGrpSpPr>
          <p:grpSpPr>
            <a:xfrm>
              <a:off x="7714276" y="2491978"/>
              <a:ext cx="184188" cy="200055"/>
              <a:chOff x="6927432" y="2122554"/>
              <a:chExt cx="184188" cy="200055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CB5ED654-25E7-7B76-B060-5A5FEB20260F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C1017E7-4C2C-3D88-7848-B03D7D48C05D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53" name="Bent Arrow 152">
              <a:extLst>
                <a:ext uri="{FF2B5EF4-FFF2-40B4-BE49-F238E27FC236}">
                  <a16:creationId xmlns:a16="http://schemas.microsoft.com/office/drawing/2014/main" id="{531211DA-5CC6-67A8-1A64-5D20C34C8C84}"/>
                </a:ext>
              </a:extLst>
            </p:cNvPr>
            <p:cNvSpPr/>
            <p:nvPr/>
          </p:nvSpPr>
          <p:spPr>
            <a:xfrm rot="5400000" flipH="1">
              <a:off x="6708689" y="2270680"/>
              <a:ext cx="514708" cy="820561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1425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55" name="Bent Arrow 154">
              <a:extLst>
                <a:ext uri="{FF2B5EF4-FFF2-40B4-BE49-F238E27FC236}">
                  <a16:creationId xmlns:a16="http://schemas.microsoft.com/office/drawing/2014/main" id="{2AC22637-EB43-C965-7FF5-8F5F2D5BA763}"/>
                </a:ext>
              </a:extLst>
            </p:cNvPr>
            <p:cNvSpPr/>
            <p:nvPr/>
          </p:nvSpPr>
          <p:spPr>
            <a:xfrm flipH="1">
              <a:off x="6517435" y="2345716"/>
              <a:ext cx="182515" cy="559524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3E98D86-A562-AB6F-BB82-FC8AD06831E3}"/>
                </a:ext>
              </a:extLst>
            </p:cNvPr>
            <p:cNvGrpSpPr/>
            <p:nvPr/>
          </p:nvGrpSpPr>
          <p:grpSpPr>
            <a:xfrm>
              <a:off x="6611340" y="2488369"/>
              <a:ext cx="184188" cy="200055"/>
              <a:chOff x="6927432" y="2122554"/>
              <a:chExt cx="184188" cy="200055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625D48A-A65A-ED46-6AFC-7E6B02589998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C7FE9F1-8864-7613-ABF3-EE800BE46C12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56" name="Bent Arrow 155">
              <a:extLst>
                <a:ext uri="{FF2B5EF4-FFF2-40B4-BE49-F238E27FC236}">
                  <a16:creationId xmlns:a16="http://schemas.microsoft.com/office/drawing/2014/main" id="{5BFF627B-DBD0-2351-785C-1E66A9BAB6A8}"/>
                </a:ext>
              </a:extLst>
            </p:cNvPr>
            <p:cNvSpPr/>
            <p:nvPr/>
          </p:nvSpPr>
          <p:spPr>
            <a:xfrm>
              <a:off x="6421561" y="2937841"/>
              <a:ext cx="135794" cy="391443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A0769B1-39C7-6AFF-6C87-8C029F2F5219}"/>
                </a:ext>
              </a:extLst>
            </p:cNvPr>
            <p:cNvSpPr/>
            <p:nvPr/>
          </p:nvSpPr>
          <p:spPr>
            <a:xfrm>
              <a:off x="6309426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5A402E6-0BB2-C36B-77EA-11DEE6CF3B6F}"/>
                </a:ext>
              </a:extLst>
            </p:cNvPr>
            <p:cNvSpPr txBox="1"/>
            <p:nvPr/>
          </p:nvSpPr>
          <p:spPr>
            <a:xfrm>
              <a:off x="5996715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A8ABF5DF-294C-33AC-C9E1-5A3BA0D86F8B}"/>
                </a:ext>
              </a:extLst>
            </p:cNvPr>
            <p:cNvSpPr/>
            <p:nvPr/>
          </p:nvSpPr>
          <p:spPr>
            <a:xfrm flipV="1">
              <a:off x="6418743" y="2361295"/>
              <a:ext cx="135794" cy="576662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40A5E7EC-9B78-9FFF-5788-77BCD0DE5DA3}"/>
                </a:ext>
              </a:extLst>
            </p:cNvPr>
            <p:cNvSpPr/>
            <p:nvPr/>
          </p:nvSpPr>
          <p:spPr>
            <a:xfrm flipV="1">
              <a:off x="6699950" y="2972662"/>
              <a:ext cx="135794" cy="62265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8CD9475-70F8-51DE-7E35-42416E2EE8C4}"/>
                </a:ext>
              </a:extLst>
            </p:cNvPr>
            <p:cNvSpPr/>
            <p:nvPr/>
          </p:nvSpPr>
          <p:spPr>
            <a:xfrm rot="16200000" flipV="1">
              <a:off x="8056152" y="1993318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32EA2544-E746-30E5-20B2-5F93156A1F43}"/>
                </a:ext>
              </a:extLst>
            </p:cNvPr>
            <p:cNvSpPr/>
            <p:nvPr/>
          </p:nvSpPr>
          <p:spPr>
            <a:xfrm>
              <a:off x="8220759" y="1607385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E34BDA2-1A1F-D1A2-A6B5-B6E8B426E01D}"/>
                </a:ext>
              </a:extLst>
            </p:cNvPr>
            <p:cNvSpPr txBox="1"/>
            <p:nvPr/>
          </p:nvSpPr>
          <p:spPr>
            <a:xfrm>
              <a:off x="8086753" y="1586357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02" name="Bent Arrow 301">
              <a:extLst>
                <a:ext uri="{FF2B5EF4-FFF2-40B4-BE49-F238E27FC236}">
                  <a16:creationId xmlns:a16="http://schemas.microsoft.com/office/drawing/2014/main" id="{73250793-35E3-4C38-0F4B-5013F7FC7CD0}"/>
                </a:ext>
              </a:extLst>
            </p:cNvPr>
            <p:cNvSpPr/>
            <p:nvPr/>
          </p:nvSpPr>
          <p:spPr>
            <a:xfrm>
              <a:off x="7377478" y="2591157"/>
              <a:ext cx="335412" cy="178703"/>
            </a:xfrm>
            <a:prstGeom prst="bentArrow">
              <a:avLst>
                <a:gd name="adj1" fmla="val 0"/>
                <a:gd name="adj2" fmla="val 10960"/>
                <a:gd name="adj3" fmla="val 13414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597629B-F272-5B51-7E8F-1094CD992531}"/>
                </a:ext>
              </a:extLst>
            </p:cNvPr>
            <p:cNvGrpSpPr/>
            <p:nvPr/>
          </p:nvGrpSpPr>
          <p:grpSpPr>
            <a:xfrm>
              <a:off x="7178077" y="2427851"/>
              <a:ext cx="396917" cy="444312"/>
              <a:chOff x="7494169" y="2094362"/>
              <a:chExt cx="396917" cy="444312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3A259DEC-773C-7768-9F14-7594D6857185}"/>
                  </a:ext>
                </a:extLst>
              </p:cNvPr>
              <p:cNvGrpSpPr/>
              <p:nvPr/>
            </p:nvGrpSpPr>
            <p:grpSpPr>
              <a:xfrm>
                <a:off x="7597592" y="2338619"/>
                <a:ext cx="184188" cy="200055"/>
                <a:chOff x="7015530" y="2335783"/>
                <a:chExt cx="184188" cy="200055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293AA7A-0DDA-389E-D0B6-75E4366A17B1}"/>
                    </a:ext>
                  </a:extLst>
                </p:cNvPr>
                <p:cNvSpPr/>
                <p:nvPr/>
              </p:nvSpPr>
              <p:spPr>
                <a:xfrm>
                  <a:off x="7015888" y="2356419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381994DB-ACCB-6361-D1AB-CA5A8F1A2721}"/>
                    </a:ext>
                  </a:extLst>
                </p:cNvPr>
                <p:cNvSpPr txBox="1"/>
                <p:nvPr/>
              </p:nvSpPr>
              <p:spPr>
                <a:xfrm>
                  <a:off x="7015530" y="2335783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55FDBFEC-8E45-8EC6-7CD0-F78CC8F22A5A}"/>
                  </a:ext>
                </a:extLst>
              </p:cNvPr>
              <p:cNvSpPr/>
              <p:nvPr/>
            </p:nvSpPr>
            <p:spPr>
              <a:xfrm>
                <a:off x="7593480" y="2123739"/>
                <a:ext cx="196709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669C6AC-A7AC-B43A-033B-86A6CA1A6265}"/>
                  </a:ext>
                </a:extLst>
              </p:cNvPr>
              <p:cNvSpPr txBox="1"/>
              <p:nvPr/>
            </p:nvSpPr>
            <p:spPr>
              <a:xfrm>
                <a:off x="7494169" y="2094362"/>
                <a:ext cx="396917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0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94BE-9921-C261-8DC0-D992CD33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77567"/>
            <a:ext cx="8229600" cy="572700"/>
          </a:xfrm>
        </p:spPr>
        <p:txBody>
          <a:bodyPr/>
          <a:lstStyle/>
          <a:p>
            <a:r>
              <a:rPr lang="en-US"/>
              <a:t>Time-Series Forecasting w/ Neural Networks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D323C04-2E00-299A-7983-035A2F6E4A04}"/>
              </a:ext>
            </a:extLst>
          </p:cNvPr>
          <p:cNvSpPr txBox="1"/>
          <p:nvPr/>
        </p:nvSpPr>
        <p:spPr>
          <a:xfrm>
            <a:off x="3538637" y="3280135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49E7594-D2ED-28B8-81A4-768D585C477F}"/>
              </a:ext>
            </a:extLst>
          </p:cNvPr>
          <p:cNvGrpSpPr/>
          <p:nvPr/>
        </p:nvGrpSpPr>
        <p:grpSpPr>
          <a:xfrm>
            <a:off x="3330963" y="1586975"/>
            <a:ext cx="2355305" cy="1985443"/>
            <a:chOff x="79389" y="1582260"/>
            <a:chExt cx="2355305" cy="1985443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7205A73-340D-4CE3-5517-5FBCA53F0C16}"/>
                </a:ext>
              </a:extLst>
            </p:cNvPr>
            <p:cNvGrpSpPr/>
            <p:nvPr/>
          </p:nvGrpSpPr>
          <p:grpSpPr>
            <a:xfrm>
              <a:off x="109842" y="1582260"/>
              <a:ext cx="2324852" cy="1985443"/>
              <a:chOff x="109842" y="1582260"/>
              <a:chExt cx="2324852" cy="198544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5F64919D-86D9-373D-AEBE-FEE3DA3BF824}"/>
                  </a:ext>
                </a:extLst>
              </p:cNvPr>
              <p:cNvSpPr/>
              <p:nvPr/>
            </p:nvSpPr>
            <p:spPr>
              <a:xfrm>
                <a:off x="401345" y="2121174"/>
                <a:ext cx="1839210" cy="994656"/>
              </a:xfrm>
              <a:prstGeom prst="roundRect">
                <a:avLst/>
              </a:prstGeom>
              <a:solidFill>
                <a:srgbClr val="F7BE1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F528509-6A25-0466-FC4D-7634724F078C}"/>
                  </a:ext>
                </a:extLst>
              </p:cNvPr>
              <p:cNvSpPr/>
              <p:nvPr/>
            </p:nvSpPr>
            <p:spPr>
              <a:xfrm>
                <a:off x="1199120" y="2538701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" name="U-turn Arrow 18">
                <a:extLst>
                  <a:ext uri="{FF2B5EF4-FFF2-40B4-BE49-F238E27FC236}">
                    <a16:creationId xmlns:a16="http://schemas.microsoft.com/office/drawing/2014/main" id="{C20F5C9F-1006-74FD-0566-AC60B15761C6}"/>
                  </a:ext>
                </a:extLst>
              </p:cNvPr>
              <p:cNvSpPr/>
              <p:nvPr/>
            </p:nvSpPr>
            <p:spPr>
              <a:xfrm flipV="1">
                <a:off x="910852" y="2618501"/>
                <a:ext cx="462993" cy="198129"/>
              </a:xfrm>
              <a:prstGeom prst="uturnArrow">
                <a:avLst>
                  <a:gd name="adj1" fmla="val 0"/>
                  <a:gd name="adj2" fmla="val 25000"/>
                  <a:gd name="adj3" fmla="val 25000"/>
                  <a:gd name="adj4" fmla="val 43750"/>
                  <a:gd name="adj5" fmla="val 54675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ent Arrow 20">
                <a:extLst>
                  <a:ext uri="{FF2B5EF4-FFF2-40B4-BE49-F238E27FC236}">
                    <a16:creationId xmlns:a16="http://schemas.microsoft.com/office/drawing/2014/main" id="{71D4A9BE-B18D-C132-F512-A6BE5512BD64}"/>
                  </a:ext>
                </a:extLst>
              </p:cNvPr>
              <p:cNvSpPr/>
              <p:nvPr/>
            </p:nvSpPr>
            <p:spPr>
              <a:xfrm flipH="1">
                <a:off x="207204" y="2234212"/>
                <a:ext cx="703645" cy="392733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16A28F-9525-5BEE-ECAB-3137F6C1D057}"/>
                  </a:ext>
                </a:extLst>
              </p:cNvPr>
              <p:cNvSpPr/>
              <p:nvPr/>
            </p:nvSpPr>
            <p:spPr>
              <a:xfrm>
                <a:off x="109842" y="2203521"/>
                <a:ext cx="279341" cy="3927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Bent Arrow 22">
                <a:extLst>
                  <a:ext uri="{FF2B5EF4-FFF2-40B4-BE49-F238E27FC236}">
                    <a16:creationId xmlns:a16="http://schemas.microsoft.com/office/drawing/2014/main" id="{188BA156-889F-934B-BA2B-E49C101460CE}"/>
                  </a:ext>
                </a:extLst>
              </p:cNvPr>
              <p:cNvSpPr/>
              <p:nvPr/>
            </p:nvSpPr>
            <p:spPr>
              <a:xfrm rot="16200000" flipH="1">
                <a:off x="421646" y="2979609"/>
                <a:ext cx="703645" cy="376427"/>
              </a:xfrm>
              <a:prstGeom prst="bentArrow">
                <a:avLst>
                  <a:gd name="adj1" fmla="val 0"/>
                  <a:gd name="adj2" fmla="val 14889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Bent Arrow 24">
                <a:extLst>
                  <a:ext uri="{FF2B5EF4-FFF2-40B4-BE49-F238E27FC236}">
                    <a16:creationId xmlns:a16="http://schemas.microsoft.com/office/drawing/2014/main" id="{8486301D-49A9-9BEC-02D9-25684E7DAE37}"/>
                  </a:ext>
                </a:extLst>
              </p:cNvPr>
              <p:cNvSpPr/>
              <p:nvPr/>
            </p:nvSpPr>
            <p:spPr>
              <a:xfrm>
                <a:off x="1326398" y="2281204"/>
                <a:ext cx="1108296" cy="244765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Bent Arrow 25">
                <a:extLst>
                  <a:ext uri="{FF2B5EF4-FFF2-40B4-BE49-F238E27FC236}">
                    <a16:creationId xmlns:a16="http://schemas.microsoft.com/office/drawing/2014/main" id="{24562817-B900-4BAC-8553-7405FB7955EF}"/>
                  </a:ext>
                </a:extLst>
              </p:cNvPr>
              <p:cNvSpPr/>
              <p:nvPr/>
            </p:nvSpPr>
            <p:spPr>
              <a:xfrm rot="16200000" flipV="1">
                <a:off x="1659460" y="1994637"/>
                <a:ext cx="442172" cy="258995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C0B5B55-033C-771B-1644-FA2B0AE86847}"/>
                  </a:ext>
                </a:extLst>
              </p:cNvPr>
              <p:cNvSpPr/>
              <p:nvPr/>
            </p:nvSpPr>
            <p:spPr>
              <a:xfrm>
                <a:off x="518082" y="3330657"/>
                <a:ext cx="237046" cy="237046"/>
              </a:xfrm>
              <a:prstGeom prst="ellipse">
                <a:avLst/>
              </a:prstGeom>
              <a:solidFill>
                <a:srgbClr val="08BEC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406C8D3-339D-91AB-A534-0FDC765BC721}"/>
                  </a:ext>
                </a:extLst>
              </p:cNvPr>
              <p:cNvSpPr/>
              <p:nvPr/>
            </p:nvSpPr>
            <p:spPr>
              <a:xfrm>
                <a:off x="1832513" y="1603288"/>
                <a:ext cx="237046" cy="237046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B5C429-86FE-6FAD-DC4D-D33DB84A478D}"/>
                  </a:ext>
                </a:extLst>
              </p:cNvPr>
              <p:cNvSpPr txBox="1"/>
              <p:nvPr/>
            </p:nvSpPr>
            <p:spPr>
              <a:xfrm>
                <a:off x="205371" y="3297005"/>
                <a:ext cx="86246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EAF42E-5E25-B0EF-11C5-1710029E9236}"/>
                  </a:ext>
                </a:extLst>
              </p:cNvPr>
              <p:cNvSpPr txBox="1"/>
              <p:nvPr/>
            </p:nvSpPr>
            <p:spPr>
              <a:xfrm>
                <a:off x="1138778" y="2523014"/>
                <a:ext cx="36874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B11BEB-0CA2-6FCD-4767-164F0313FACB}"/>
                  </a:ext>
                </a:extLst>
              </p:cNvPr>
              <p:cNvSpPr txBox="1"/>
              <p:nvPr/>
            </p:nvSpPr>
            <p:spPr>
              <a:xfrm>
                <a:off x="1698507" y="1582260"/>
                <a:ext cx="505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</p:grpSp>
        <p:sp>
          <p:nvSpPr>
            <p:cNvPr id="172" name="Left Arrow 171">
              <a:extLst>
                <a:ext uri="{FF2B5EF4-FFF2-40B4-BE49-F238E27FC236}">
                  <a16:creationId xmlns:a16="http://schemas.microsoft.com/office/drawing/2014/main" id="{3D057235-3F33-26DC-3089-C76F96CE7C08}"/>
                </a:ext>
              </a:extLst>
            </p:cNvPr>
            <p:cNvSpPr/>
            <p:nvPr/>
          </p:nvSpPr>
          <p:spPr>
            <a:xfrm flipH="1">
              <a:off x="79389" y="2274656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9C2E8F-BD32-0CB0-C6B6-7975F6979F83}"/>
              </a:ext>
            </a:extLst>
          </p:cNvPr>
          <p:cNvGrpSpPr/>
          <p:nvPr/>
        </p:nvGrpSpPr>
        <p:grpSpPr>
          <a:xfrm>
            <a:off x="9506433" y="1586789"/>
            <a:ext cx="2710612" cy="1982586"/>
            <a:chOff x="2821854" y="1586789"/>
            <a:chExt cx="2710612" cy="198258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58EA8D5-965A-0B4D-3316-13B82A7902DD}"/>
                </a:ext>
              </a:extLst>
            </p:cNvPr>
            <p:cNvSpPr/>
            <p:nvPr/>
          </p:nvSpPr>
          <p:spPr>
            <a:xfrm>
              <a:off x="3513442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81CF9B1-2801-8E21-E6EA-1346628E5C22}"/>
                </a:ext>
              </a:extLst>
            </p:cNvPr>
            <p:cNvSpPr/>
            <p:nvPr/>
          </p:nvSpPr>
          <p:spPr>
            <a:xfrm flipH="1">
              <a:off x="3200029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Arrow 5">
              <a:extLst>
                <a:ext uri="{FF2B5EF4-FFF2-40B4-BE49-F238E27FC236}">
                  <a16:creationId xmlns:a16="http://schemas.microsoft.com/office/drawing/2014/main" id="{D2D7CC48-73C1-80E0-940A-9449D87AAF98}"/>
                </a:ext>
              </a:extLst>
            </p:cNvPr>
            <p:cNvSpPr/>
            <p:nvPr/>
          </p:nvSpPr>
          <p:spPr>
            <a:xfrm flipH="1">
              <a:off x="3513442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B95C23-039A-091F-2004-A389B31A70A2}"/>
                </a:ext>
              </a:extLst>
            </p:cNvPr>
            <p:cNvSpPr/>
            <p:nvPr/>
          </p:nvSpPr>
          <p:spPr>
            <a:xfrm>
              <a:off x="3745445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ABA6CA-4FA4-E307-D95B-9AFE37CA076E}"/>
                </a:ext>
              </a:extLst>
            </p:cNvPr>
            <p:cNvSpPr/>
            <p:nvPr/>
          </p:nvSpPr>
          <p:spPr>
            <a:xfrm>
              <a:off x="4331838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8F76C1-B6D7-242F-2F79-94698AAC9D1C}"/>
                </a:ext>
              </a:extLst>
            </p:cNvPr>
            <p:cNvSpPr/>
            <p:nvPr/>
          </p:nvSpPr>
          <p:spPr>
            <a:xfrm>
              <a:off x="5051495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B754-D120-0F8A-F25A-FA26603D8D5F}"/>
                </a:ext>
              </a:extLst>
            </p:cNvPr>
            <p:cNvSpPr txBox="1"/>
            <p:nvPr/>
          </p:nvSpPr>
          <p:spPr>
            <a:xfrm>
              <a:off x="3713447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C99D76-8C8E-060A-85FB-6185642F25C8}"/>
                </a:ext>
              </a:extLst>
            </p:cNvPr>
            <p:cNvSpPr txBox="1"/>
            <p:nvPr/>
          </p:nvSpPr>
          <p:spPr>
            <a:xfrm>
              <a:off x="4299916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A7206577-0BFE-7AEB-64E9-1244DC5A0182}"/>
                </a:ext>
              </a:extLst>
            </p:cNvPr>
            <p:cNvSpPr/>
            <p:nvPr/>
          </p:nvSpPr>
          <p:spPr>
            <a:xfrm rot="16200000" flipH="1">
              <a:off x="3552501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FB27EB-6823-E5FE-B80A-C0FF53829CA7}"/>
                </a:ext>
              </a:extLst>
            </p:cNvPr>
            <p:cNvGrpSpPr/>
            <p:nvPr/>
          </p:nvGrpSpPr>
          <p:grpSpPr>
            <a:xfrm>
              <a:off x="3718539" y="2675080"/>
              <a:ext cx="184188" cy="200055"/>
              <a:chOff x="3981034" y="2307217"/>
              <a:chExt cx="184188" cy="200055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87C1929-7C26-B8B9-F617-156C9C12A3B7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CA8ACCF-C286-FB0F-721B-A75F80D6B018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B0ACF1EF-50B8-0F69-7CAA-7B621262A876}"/>
                </a:ext>
              </a:extLst>
            </p:cNvPr>
            <p:cNvSpPr/>
            <p:nvPr/>
          </p:nvSpPr>
          <p:spPr>
            <a:xfrm>
              <a:off x="4069459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B965F-4F30-B4FF-DDB6-4DB03836218B}"/>
                </a:ext>
              </a:extLst>
            </p:cNvPr>
            <p:cNvGrpSpPr/>
            <p:nvPr/>
          </p:nvGrpSpPr>
          <p:grpSpPr>
            <a:xfrm>
              <a:off x="3981034" y="2678026"/>
              <a:ext cx="184188" cy="200055"/>
              <a:chOff x="3981034" y="2307217"/>
              <a:chExt cx="184188" cy="20005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02BE28-7B12-A4F0-F5EF-8F829E77C8FE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C796F14-6C59-3E8B-ED3E-391384C609FB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24" name="Left Arrow 23">
              <a:extLst>
                <a:ext uri="{FF2B5EF4-FFF2-40B4-BE49-F238E27FC236}">
                  <a16:creationId xmlns:a16="http://schemas.microsoft.com/office/drawing/2014/main" id="{6647C459-97B9-EA9B-C3DA-3530C117BDD1}"/>
                </a:ext>
              </a:extLst>
            </p:cNvPr>
            <p:cNvSpPr/>
            <p:nvPr/>
          </p:nvSpPr>
          <p:spPr>
            <a:xfrm rot="16200000" flipH="1">
              <a:off x="4145210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Bent Arrow 28">
              <a:extLst>
                <a:ext uri="{FF2B5EF4-FFF2-40B4-BE49-F238E27FC236}">
                  <a16:creationId xmlns:a16="http://schemas.microsoft.com/office/drawing/2014/main" id="{21C7E8EC-F905-0EC0-6322-133BB4436404}"/>
                </a:ext>
              </a:extLst>
            </p:cNvPr>
            <p:cNvSpPr/>
            <p:nvPr/>
          </p:nvSpPr>
          <p:spPr>
            <a:xfrm rot="10800000">
              <a:off x="3264033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FAFFBC-4F37-4B35-E7DA-C7D26358447B}"/>
                </a:ext>
              </a:extLst>
            </p:cNvPr>
            <p:cNvSpPr/>
            <p:nvPr/>
          </p:nvSpPr>
          <p:spPr>
            <a:xfrm>
              <a:off x="2821854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Left Arrow 30">
              <a:extLst>
                <a:ext uri="{FF2B5EF4-FFF2-40B4-BE49-F238E27FC236}">
                  <a16:creationId xmlns:a16="http://schemas.microsoft.com/office/drawing/2014/main" id="{DED09A50-8AB8-1DF3-8002-B9B35AE5E02D}"/>
                </a:ext>
              </a:extLst>
            </p:cNvPr>
            <p:cNvSpPr/>
            <p:nvPr/>
          </p:nvSpPr>
          <p:spPr>
            <a:xfrm rot="16200000" flipH="1">
              <a:off x="4968450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Bent Arrow 31">
              <a:extLst>
                <a:ext uri="{FF2B5EF4-FFF2-40B4-BE49-F238E27FC236}">
                  <a16:creationId xmlns:a16="http://schemas.microsoft.com/office/drawing/2014/main" id="{EA82D3B8-47D2-4533-68FE-BEE795239E6A}"/>
                </a:ext>
              </a:extLst>
            </p:cNvPr>
            <p:cNvSpPr/>
            <p:nvPr/>
          </p:nvSpPr>
          <p:spPr>
            <a:xfrm>
              <a:off x="4674159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7C515FF-B129-2A49-198E-18682DB9FF08}"/>
                </a:ext>
              </a:extLst>
            </p:cNvPr>
            <p:cNvGrpSpPr/>
            <p:nvPr/>
          </p:nvGrpSpPr>
          <p:grpSpPr>
            <a:xfrm>
              <a:off x="4190073" y="2483576"/>
              <a:ext cx="581105" cy="394506"/>
              <a:chOff x="4190073" y="2150087"/>
              <a:chExt cx="581105" cy="39450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591ECD1-C1B5-6CC6-D100-B83EA68B740B}"/>
                  </a:ext>
                </a:extLst>
              </p:cNvPr>
              <p:cNvGrpSpPr/>
              <p:nvPr/>
            </p:nvGrpSpPr>
            <p:grpSpPr>
              <a:xfrm>
                <a:off x="4265024" y="2150087"/>
                <a:ext cx="506154" cy="393860"/>
                <a:chOff x="4265024" y="2150087"/>
                <a:chExt cx="506154" cy="39386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C5E5B39-2267-CEFA-CF01-E3DCA4ABD06F}"/>
                    </a:ext>
                  </a:extLst>
                </p:cNvPr>
                <p:cNvSpPr/>
                <p:nvPr/>
              </p:nvSpPr>
              <p:spPr>
                <a:xfrm>
                  <a:off x="4265024" y="2365173"/>
                  <a:ext cx="243659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400503FE-434B-4E1E-D4E7-3824CA14D31E}"/>
                    </a:ext>
                  </a:extLst>
                </p:cNvPr>
                <p:cNvGrpSpPr/>
                <p:nvPr/>
              </p:nvGrpSpPr>
              <p:grpSpPr>
                <a:xfrm>
                  <a:off x="4586990" y="2343892"/>
                  <a:ext cx="184188" cy="200055"/>
                  <a:chOff x="3981034" y="2307217"/>
                  <a:chExt cx="184188" cy="200055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0D3A4C8A-0AC9-2315-5887-4A8246BC5752}"/>
                      </a:ext>
                    </a:extLst>
                  </p:cNvPr>
                  <p:cNvSpPr/>
                  <p:nvPr/>
                </p:nvSpPr>
                <p:spPr>
                  <a:xfrm>
                    <a:off x="3981392" y="2327853"/>
                    <a:ext cx="183830" cy="159601"/>
                  </a:xfrm>
                  <a:prstGeom prst="rect">
                    <a:avLst/>
                  </a:prstGeom>
                  <a:solidFill>
                    <a:srgbClr val="EC9C3A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77E46637-DE71-367A-14C3-DB007CD3411E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034" y="2307217"/>
                    <a:ext cx="184188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l-GR" sz="70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σ</a:t>
                    </a:r>
                  </a:p>
                </p:txBody>
              </p:sp>
            </p:grp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343788D-B649-3A0A-6630-161FBE7607BC}"/>
                    </a:ext>
                  </a:extLst>
                </p:cNvPr>
                <p:cNvSpPr/>
                <p:nvPr/>
              </p:nvSpPr>
              <p:spPr>
                <a:xfrm>
                  <a:off x="4331838" y="2198784"/>
                  <a:ext cx="119843" cy="119843"/>
                </a:xfrm>
                <a:prstGeom prst="ellipse">
                  <a:avLst/>
                </a:prstGeom>
                <a:solidFill>
                  <a:srgbClr val="7491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E20240-8E6D-CE0C-FB2B-C872FDF07278}"/>
                    </a:ext>
                  </a:extLst>
                </p:cNvPr>
                <p:cNvSpPr txBox="1"/>
                <p:nvPr/>
              </p:nvSpPr>
              <p:spPr>
                <a:xfrm>
                  <a:off x="4302605" y="215008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x</a:t>
                  </a:r>
                  <a:endParaRPr lang="el-GR" sz="70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DC5FBC3-3893-EB21-88AF-4396F445623B}"/>
                  </a:ext>
                </a:extLst>
              </p:cNvPr>
              <p:cNvSpPr txBox="1"/>
              <p:nvPr/>
            </p:nvSpPr>
            <p:spPr>
              <a:xfrm>
                <a:off x="4190073" y="2344538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sp>
          <p:nvSpPr>
            <p:cNvPr id="34" name="Bent Arrow 33">
              <a:extLst>
                <a:ext uri="{FF2B5EF4-FFF2-40B4-BE49-F238E27FC236}">
                  <a16:creationId xmlns:a16="http://schemas.microsoft.com/office/drawing/2014/main" id="{713F2B6C-45AB-3135-7B64-2AB05C23676C}"/>
                </a:ext>
              </a:extLst>
            </p:cNvPr>
            <p:cNvSpPr/>
            <p:nvPr/>
          </p:nvSpPr>
          <p:spPr>
            <a:xfrm flipV="1">
              <a:off x="5003156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6EE489-76EF-EDE2-853F-7054C26882B6}"/>
                </a:ext>
              </a:extLst>
            </p:cNvPr>
            <p:cNvSpPr/>
            <p:nvPr/>
          </p:nvSpPr>
          <p:spPr>
            <a:xfrm>
              <a:off x="4942769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E52D677-0BBB-66F2-4FAE-DB2C89571C65}"/>
                </a:ext>
              </a:extLst>
            </p:cNvPr>
            <p:cNvSpPr/>
            <p:nvPr/>
          </p:nvSpPr>
          <p:spPr>
            <a:xfrm>
              <a:off x="4904337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02C41F-DB91-91BF-0D67-F0155D65AB86}"/>
                </a:ext>
              </a:extLst>
            </p:cNvPr>
            <p:cNvSpPr txBox="1"/>
            <p:nvPr/>
          </p:nvSpPr>
          <p:spPr>
            <a:xfrm>
              <a:off x="4805026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FC8178-402A-424B-F087-5C1F7E2892F4}"/>
                </a:ext>
              </a:extLst>
            </p:cNvPr>
            <p:cNvSpPr txBox="1"/>
            <p:nvPr/>
          </p:nvSpPr>
          <p:spPr>
            <a:xfrm>
              <a:off x="4910596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Bent Arrow 42">
              <a:extLst>
                <a:ext uri="{FF2B5EF4-FFF2-40B4-BE49-F238E27FC236}">
                  <a16:creationId xmlns:a16="http://schemas.microsoft.com/office/drawing/2014/main" id="{5E8F59C3-D901-4115-1FE1-4F1D3B17B98D}"/>
                </a:ext>
              </a:extLst>
            </p:cNvPr>
            <p:cNvSpPr/>
            <p:nvPr/>
          </p:nvSpPr>
          <p:spPr>
            <a:xfrm rot="10800000">
              <a:off x="5094783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127D698-C051-D644-D2DC-5C5768EE6AA0}"/>
                </a:ext>
              </a:extLst>
            </p:cNvPr>
            <p:cNvSpPr/>
            <p:nvPr/>
          </p:nvSpPr>
          <p:spPr>
            <a:xfrm>
              <a:off x="3213474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Left Arrow 44">
              <a:extLst>
                <a:ext uri="{FF2B5EF4-FFF2-40B4-BE49-F238E27FC236}">
                  <a16:creationId xmlns:a16="http://schemas.microsoft.com/office/drawing/2014/main" id="{E4D813D4-7968-0E32-06A1-2D670341ECEE}"/>
                </a:ext>
              </a:extLst>
            </p:cNvPr>
            <p:cNvSpPr/>
            <p:nvPr/>
          </p:nvSpPr>
          <p:spPr>
            <a:xfrm flipH="1">
              <a:off x="3199103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659652-C565-6191-15CB-7710A6CC37EA}"/>
                </a:ext>
              </a:extLst>
            </p:cNvPr>
            <p:cNvSpPr txBox="1"/>
            <p:nvPr/>
          </p:nvSpPr>
          <p:spPr>
            <a:xfrm>
              <a:off x="4917818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47" name="Bent Arrow 46">
              <a:extLst>
                <a:ext uri="{FF2B5EF4-FFF2-40B4-BE49-F238E27FC236}">
                  <a16:creationId xmlns:a16="http://schemas.microsoft.com/office/drawing/2014/main" id="{278AEFF8-5E01-337F-7C3B-63E4E0858A2F}"/>
                </a:ext>
              </a:extLst>
            </p:cNvPr>
            <p:cNvSpPr/>
            <p:nvPr/>
          </p:nvSpPr>
          <p:spPr>
            <a:xfrm rot="16200000" flipH="1">
              <a:off x="3485486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953F38-F3F3-2E7B-DDB7-F183738AAE4D}"/>
                </a:ext>
              </a:extLst>
            </p:cNvPr>
            <p:cNvSpPr/>
            <p:nvPr/>
          </p:nvSpPr>
          <p:spPr>
            <a:xfrm>
              <a:off x="3563360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CD5DD56-3F89-25B9-3FE2-35E878845695}"/>
                </a:ext>
              </a:extLst>
            </p:cNvPr>
            <p:cNvSpPr txBox="1"/>
            <p:nvPr/>
          </p:nvSpPr>
          <p:spPr>
            <a:xfrm>
              <a:off x="3250649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2D57E7CA-5E00-BC03-4A07-EED7788DC691}"/>
              </a:ext>
            </a:extLst>
          </p:cNvPr>
          <p:cNvSpPr txBox="1"/>
          <p:nvPr/>
        </p:nvSpPr>
        <p:spPr>
          <a:xfrm>
            <a:off x="10102386" y="3274529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B6AE4EC-2B58-9626-4992-2D6C26B74EA2}"/>
              </a:ext>
            </a:extLst>
          </p:cNvPr>
          <p:cNvSpPr txBox="1"/>
          <p:nvPr/>
        </p:nvSpPr>
        <p:spPr>
          <a:xfrm>
            <a:off x="12964714" y="3264660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768BAB4-35AB-1D13-1E8F-515819CE9594}"/>
              </a:ext>
            </a:extLst>
          </p:cNvPr>
          <p:cNvGrpSpPr/>
          <p:nvPr/>
        </p:nvGrpSpPr>
        <p:grpSpPr>
          <a:xfrm>
            <a:off x="12725129" y="1586357"/>
            <a:ext cx="2623988" cy="1983018"/>
            <a:chOff x="5996715" y="1586357"/>
            <a:chExt cx="2623988" cy="1983018"/>
          </a:xfrm>
        </p:grpSpPr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C8E6A749-68FC-FF0D-6181-C337D144FEC3}"/>
                </a:ext>
              </a:extLst>
            </p:cNvPr>
            <p:cNvSpPr/>
            <p:nvPr/>
          </p:nvSpPr>
          <p:spPr>
            <a:xfrm>
              <a:off x="6312750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3" name="Left Arrow 192">
              <a:extLst>
                <a:ext uri="{FF2B5EF4-FFF2-40B4-BE49-F238E27FC236}">
                  <a16:creationId xmlns:a16="http://schemas.microsoft.com/office/drawing/2014/main" id="{3A67DFB4-DEE0-73D1-43E5-7E13F3079B5E}"/>
                </a:ext>
              </a:extLst>
            </p:cNvPr>
            <p:cNvSpPr/>
            <p:nvPr/>
          </p:nvSpPr>
          <p:spPr>
            <a:xfrm flipH="1">
              <a:off x="6318682" y="2284402"/>
              <a:ext cx="2302021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Left Arrow 193">
              <a:extLst>
                <a:ext uri="{FF2B5EF4-FFF2-40B4-BE49-F238E27FC236}">
                  <a16:creationId xmlns:a16="http://schemas.microsoft.com/office/drawing/2014/main" id="{A17BC6D5-FA14-B3DC-7771-B629FB9036D5}"/>
                </a:ext>
              </a:extLst>
            </p:cNvPr>
            <p:cNvSpPr/>
            <p:nvPr/>
          </p:nvSpPr>
          <p:spPr>
            <a:xfrm flipH="1">
              <a:off x="5998905" y="2283692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Bent Arrow 194">
              <a:extLst>
                <a:ext uri="{FF2B5EF4-FFF2-40B4-BE49-F238E27FC236}">
                  <a16:creationId xmlns:a16="http://schemas.microsoft.com/office/drawing/2014/main" id="{4B99EE85-BFD6-0B1B-2521-3E030C8B9D2F}"/>
                </a:ext>
              </a:extLst>
            </p:cNvPr>
            <p:cNvSpPr/>
            <p:nvPr/>
          </p:nvSpPr>
          <p:spPr>
            <a:xfrm flipH="1">
              <a:off x="6778671" y="2540594"/>
              <a:ext cx="182515" cy="391443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D8641124-CDBD-A533-60AD-EC885B075AC7}"/>
                </a:ext>
              </a:extLst>
            </p:cNvPr>
            <p:cNvGrpSpPr/>
            <p:nvPr/>
          </p:nvGrpSpPr>
          <p:grpSpPr>
            <a:xfrm>
              <a:off x="6861484" y="2669272"/>
              <a:ext cx="184188" cy="200055"/>
              <a:chOff x="7015530" y="2335783"/>
              <a:chExt cx="184188" cy="200055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C671FB4C-F5E7-91F1-8481-DF87A364EC4C}"/>
                  </a:ext>
                </a:extLst>
              </p:cNvPr>
              <p:cNvSpPr/>
              <p:nvPr/>
            </p:nvSpPr>
            <p:spPr>
              <a:xfrm>
                <a:off x="7015888" y="2356419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EF06A2AF-BBD8-D730-19EA-2E59F793883D}"/>
                  </a:ext>
                </a:extLst>
              </p:cNvPr>
              <p:cNvSpPr txBox="1"/>
              <p:nvPr/>
            </p:nvSpPr>
            <p:spPr>
              <a:xfrm>
                <a:off x="7015530" y="2335783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B5007FEC-5E50-AE65-B91F-4B71890E4AD6}"/>
                </a:ext>
              </a:extLst>
            </p:cNvPr>
            <p:cNvGrpSpPr/>
            <p:nvPr/>
          </p:nvGrpSpPr>
          <p:grpSpPr>
            <a:xfrm>
              <a:off x="7281500" y="2245598"/>
              <a:ext cx="184188" cy="200055"/>
              <a:chOff x="6927432" y="2122554"/>
              <a:chExt cx="184188" cy="200055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F6AD4D0A-8888-D83B-4E20-6ACB3E93CBE3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F5A5A28-414C-7C27-6EF7-765A378B768B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33B16AB-B46A-C888-86D3-84F57BDA7437}"/>
                </a:ext>
              </a:extLst>
            </p:cNvPr>
            <p:cNvGrpSpPr/>
            <p:nvPr/>
          </p:nvGrpSpPr>
          <p:grpSpPr>
            <a:xfrm>
              <a:off x="7710924" y="2253624"/>
              <a:ext cx="184188" cy="200055"/>
              <a:chOff x="6927432" y="2129039"/>
              <a:chExt cx="184188" cy="200055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4898947-B20B-E39F-7C34-8FF3BFE3D9C2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4B460F19-CBA9-B93C-3A77-4CF46AA929CA}"/>
                  </a:ext>
                </a:extLst>
              </p:cNvPr>
              <p:cNvSpPr txBox="1"/>
              <p:nvPr/>
            </p:nvSpPr>
            <p:spPr>
              <a:xfrm>
                <a:off x="6927432" y="2129039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+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99" name="Bent Arrow 198">
              <a:extLst>
                <a:ext uri="{FF2B5EF4-FFF2-40B4-BE49-F238E27FC236}">
                  <a16:creationId xmlns:a16="http://schemas.microsoft.com/office/drawing/2014/main" id="{4CB33E08-3359-8688-B31F-20C742663990}"/>
                </a:ext>
              </a:extLst>
            </p:cNvPr>
            <p:cNvSpPr/>
            <p:nvPr/>
          </p:nvSpPr>
          <p:spPr>
            <a:xfrm rot="5400000" flipH="1">
              <a:off x="6827437" y="2027137"/>
              <a:ext cx="601913" cy="1413666"/>
            </a:xfrm>
            <a:prstGeom prst="bentArrow">
              <a:avLst>
                <a:gd name="adj1" fmla="val 0"/>
                <a:gd name="adj2" fmla="val 4741"/>
                <a:gd name="adj3" fmla="val 4531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83ADD617-31B8-EB82-13F4-BF57021A6868}"/>
                </a:ext>
              </a:extLst>
            </p:cNvPr>
            <p:cNvGrpSpPr/>
            <p:nvPr/>
          </p:nvGrpSpPr>
          <p:grpSpPr>
            <a:xfrm>
              <a:off x="7606238" y="2675080"/>
              <a:ext cx="396917" cy="200055"/>
              <a:chOff x="5853166" y="3406089"/>
              <a:chExt cx="396917" cy="200055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7727C4B-3C18-03B6-1BB7-47E8FDDF7F4C}"/>
                  </a:ext>
                </a:extLst>
              </p:cNvPr>
              <p:cNvSpPr/>
              <p:nvPr/>
            </p:nvSpPr>
            <p:spPr>
              <a:xfrm>
                <a:off x="5928117" y="3426724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2E10E61E-6394-6DE7-4FA7-8CF2EB903D74}"/>
                  </a:ext>
                </a:extLst>
              </p:cNvPr>
              <p:cNvSpPr txBox="1"/>
              <p:nvPr/>
            </p:nvSpPr>
            <p:spPr>
              <a:xfrm>
                <a:off x="5853166" y="3406089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12EE60AB-C4A4-E8DD-5FCD-DA355D20A3D1}"/>
                </a:ext>
              </a:extLst>
            </p:cNvPr>
            <p:cNvGrpSpPr/>
            <p:nvPr/>
          </p:nvGrpSpPr>
          <p:grpSpPr>
            <a:xfrm>
              <a:off x="7714276" y="2491978"/>
              <a:ext cx="184188" cy="200055"/>
              <a:chOff x="6927432" y="2122554"/>
              <a:chExt cx="184188" cy="200055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1621BC60-2F66-695F-7F1A-79661F1B0B47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489A836D-4B89-CB94-1120-23177B3F1CA1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02" name="Bent Arrow 201">
              <a:extLst>
                <a:ext uri="{FF2B5EF4-FFF2-40B4-BE49-F238E27FC236}">
                  <a16:creationId xmlns:a16="http://schemas.microsoft.com/office/drawing/2014/main" id="{A1AC848F-40D4-0046-4DF2-A13A2BF8F42A}"/>
                </a:ext>
              </a:extLst>
            </p:cNvPr>
            <p:cNvSpPr/>
            <p:nvPr/>
          </p:nvSpPr>
          <p:spPr>
            <a:xfrm rot="5400000" flipH="1">
              <a:off x="6708689" y="2270680"/>
              <a:ext cx="514708" cy="820561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1425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3" name="Bent Arrow 202">
              <a:extLst>
                <a:ext uri="{FF2B5EF4-FFF2-40B4-BE49-F238E27FC236}">
                  <a16:creationId xmlns:a16="http://schemas.microsoft.com/office/drawing/2014/main" id="{28F56FAF-3761-5C54-6BC9-FF4E002042EA}"/>
                </a:ext>
              </a:extLst>
            </p:cNvPr>
            <p:cNvSpPr/>
            <p:nvPr/>
          </p:nvSpPr>
          <p:spPr>
            <a:xfrm flipH="1">
              <a:off x="6517435" y="2345716"/>
              <a:ext cx="182515" cy="559524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21591094-4398-0D99-2E31-7D6BA98F5F52}"/>
                </a:ext>
              </a:extLst>
            </p:cNvPr>
            <p:cNvGrpSpPr/>
            <p:nvPr/>
          </p:nvGrpSpPr>
          <p:grpSpPr>
            <a:xfrm>
              <a:off x="6611340" y="2488369"/>
              <a:ext cx="184188" cy="200055"/>
              <a:chOff x="6927432" y="2122554"/>
              <a:chExt cx="184188" cy="200055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EDFD0390-0A53-3A13-E065-948B4CA65BA9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1BF99878-F87B-E3FB-C06D-544E371F715E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05" name="Bent Arrow 204">
              <a:extLst>
                <a:ext uri="{FF2B5EF4-FFF2-40B4-BE49-F238E27FC236}">
                  <a16:creationId xmlns:a16="http://schemas.microsoft.com/office/drawing/2014/main" id="{CF885CCA-FEAE-116E-EC5B-D5829F2643D2}"/>
                </a:ext>
              </a:extLst>
            </p:cNvPr>
            <p:cNvSpPr/>
            <p:nvPr/>
          </p:nvSpPr>
          <p:spPr>
            <a:xfrm>
              <a:off x="6421561" y="2937841"/>
              <a:ext cx="135794" cy="391443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D0DAB0F-219C-CBFB-735A-C9D99FF06FFC}"/>
                </a:ext>
              </a:extLst>
            </p:cNvPr>
            <p:cNvSpPr/>
            <p:nvPr/>
          </p:nvSpPr>
          <p:spPr>
            <a:xfrm>
              <a:off x="6309426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AA1B00F-D12B-B6C3-EBF7-0A26389CED73}"/>
                </a:ext>
              </a:extLst>
            </p:cNvPr>
            <p:cNvSpPr txBox="1"/>
            <p:nvPr/>
          </p:nvSpPr>
          <p:spPr>
            <a:xfrm>
              <a:off x="5996715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208" name="Bent Arrow 207">
              <a:extLst>
                <a:ext uri="{FF2B5EF4-FFF2-40B4-BE49-F238E27FC236}">
                  <a16:creationId xmlns:a16="http://schemas.microsoft.com/office/drawing/2014/main" id="{7D548BC6-894E-0FD6-A391-A121CE7548B3}"/>
                </a:ext>
              </a:extLst>
            </p:cNvPr>
            <p:cNvSpPr/>
            <p:nvPr/>
          </p:nvSpPr>
          <p:spPr>
            <a:xfrm flipV="1">
              <a:off x="6418743" y="2361295"/>
              <a:ext cx="135794" cy="576662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9" name="Bent Arrow 208">
              <a:extLst>
                <a:ext uri="{FF2B5EF4-FFF2-40B4-BE49-F238E27FC236}">
                  <a16:creationId xmlns:a16="http://schemas.microsoft.com/office/drawing/2014/main" id="{A8527F06-39F1-357F-0D54-73376E8E52AE}"/>
                </a:ext>
              </a:extLst>
            </p:cNvPr>
            <p:cNvSpPr/>
            <p:nvPr/>
          </p:nvSpPr>
          <p:spPr>
            <a:xfrm flipV="1">
              <a:off x="6699950" y="2972662"/>
              <a:ext cx="135794" cy="62265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10" name="Bent Arrow 209">
              <a:extLst>
                <a:ext uri="{FF2B5EF4-FFF2-40B4-BE49-F238E27FC236}">
                  <a16:creationId xmlns:a16="http://schemas.microsoft.com/office/drawing/2014/main" id="{08143F2F-1362-C0C7-EAA1-3CF6FE139FC8}"/>
                </a:ext>
              </a:extLst>
            </p:cNvPr>
            <p:cNvSpPr/>
            <p:nvPr/>
          </p:nvSpPr>
          <p:spPr>
            <a:xfrm rot="16200000" flipV="1">
              <a:off x="8056152" y="1993318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6A7A691-AF3E-7F96-2F04-7EDDFF50EFB4}"/>
                </a:ext>
              </a:extLst>
            </p:cNvPr>
            <p:cNvSpPr/>
            <p:nvPr/>
          </p:nvSpPr>
          <p:spPr>
            <a:xfrm>
              <a:off x="8220759" y="1607385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A7B2FE2-7B59-9F42-BE37-74502B3B1867}"/>
                </a:ext>
              </a:extLst>
            </p:cNvPr>
            <p:cNvSpPr txBox="1"/>
            <p:nvPr/>
          </p:nvSpPr>
          <p:spPr>
            <a:xfrm>
              <a:off x="8086753" y="1586357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213" name="Bent Arrow 212">
              <a:extLst>
                <a:ext uri="{FF2B5EF4-FFF2-40B4-BE49-F238E27FC236}">
                  <a16:creationId xmlns:a16="http://schemas.microsoft.com/office/drawing/2014/main" id="{63E16349-5903-E481-62B4-9642E4880A53}"/>
                </a:ext>
              </a:extLst>
            </p:cNvPr>
            <p:cNvSpPr/>
            <p:nvPr/>
          </p:nvSpPr>
          <p:spPr>
            <a:xfrm>
              <a:off x="7377478" y="2591157"/>
              <a:ext cx="335412" cy="178703"/>
            </a:xfrm>
            <a:prstGeom prst="bentArrow">
              <a:avLst>
                <a:gd name="adj1" fmla="val 0"/>
                <a:gd name="adj2" fmla="val 10960"/>
                <a:gd name="adj3" fmla="val 13414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3063EC64-7A85-EE6E-0E5B-D2E871792AFE}"/>
                </a:ext>
              </a:extLst>
            </p:cNvPr>
            <p:cNvGrpSpPr/>
            <p:nvPr/>
          </p:nvGrpSpPr>
          <p:grpSpPr>
            <a:xfrm>
              <a:off x="7178077" y="2427851"/>
              <a:ext cx="396917" cy="444312"/>
              <a:chOff x="7494169" y="2094362"/>
              <a:chExt cx="396917" cy="444312"/>
            </a:xfrm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A2BCE57C-83E7-AF92-E10B-C1CF9AF2A87B}"/>
                  </a:ext>
                </a:extLst>
              </p:cNvPr>
              <p:cNvGrpSpPr/>
              <p:nvPr/>
            </p:nvGrpSpPr>
            <p:grpSpPr>
              <a:xfrm>
                <a:off x="7597592" y="2338619"/>
                <a:ext cx="184188" cy="200055"/>
                <a:chOff x="7015530" y="2335783"/>
                <a:chExt cx="184188" cy="200055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C88AB883-1640-B0D8-AB45-7296624E12BF}"/>
                    </a:ext>
                  </a:extLst>
                </p:cNvPr>
                <p:cNvSpPr/>
                <p:nvPr/>
              </p:nvSpPr>
              <p:spPr>
                <a:xfrm>
                  <a:off x="7015888" y="2356419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87BD3D39-0A13-DCCC-CBCF-9804A3C65450}"/>
                    </a:ext>
                  </a:extLst>
                </p:cNvPr>
                <p:cNvSpPr txBox="1"/>
                <p:nvPr/>
              </p:nvSpPr>
              <p:spPr>
                <a:xfrm>
                  <a:off x="7015530" y="2335783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2511AB3-CBC2-D567-26EE-5B160D18495D}"/>
                  </a:ext>
                </a:extLst>
              </p:cNvPr>
              <p:cNvSpPr/>
              <p:nvPr/>
            </p:nvSpPr>
            <p:spPr>
              <a:xfrm>
                <a:off x="7593480" y="2123739"/>
                <a:ext cx="196709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A8ECA30-60F7-9172-6446-14BFBA1D056B}"/>
                  </a:ext>
                </a:extLst>
              </p:cNvPr>
              <p:cNvSpPr txBox="1"/>
              <p:nvPr/>
            </p:nvSpPr>
            <p:spPr>
              <a:xfrm>
                <a:off x="7494169" y="2094362"/>
                <a:ext cx="396917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150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F528509-6A25-0466-FC4D-7634724F078C}"/>
              </a:ext>
            </a:extLst>
          </p:cNvPr>
          <p:cNvSpPr/>
          <p:nvPr/>
        </p:nvSpPr>
        <p:spPr>
          <a:xfrm>
            <a:off x="4450694" y="2543416"/>
            <a:ext cx="243659" cy="159601"/>
          </a:xfrm>
          <a:prstGeom prst="rect">
            <a:avLst/>
          </a:prstGeom>
          <a:solidFill>
            <a:srgbClr val="EC9C3A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C20F5C9F-1006-74FD-0566-AC60B15761C6}"/>
              </a:ext>
            </a:extLst>
          </p:cNvPr>
          <p:cNvSpPr/>
          <p:nvPr/>
        </p:nvSpPr>
        <p:spPr>
          <a:xfrm flipV="1">
            <a:off x="4162426" y="2623216"/>
            <a:ext cx="462993" cy="198129"/>
          </a:xfrm>
          <a:prstGeom prst="uturnArrow">
            <a:avLst>
              <a:gd name="adj1" fmla="val 0"/>
              <a:gd name="adj2" fmla="val 25000"/>
              <a:gd name="adj3" fmla="val 25000"/>
              <a:gd name="adj4" fmla="val 43750"/>
              <a:gd name="adj5" fmla="val 5467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71D4A9BE-B18D-C132-F512-A6BE5512BD64}"/>
              </a:ext>
            </a:extLst>
          </p:cNvPr>
          <p:cNvSpPr/>
          <p:nvPr/>
        </p:nvSpPr>
        <p:spPr>
          <a:xfrm flipH="1">
            <a:off x="3458778" y="2238927"/>
            <a:ext cx="703645" cy="392733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6A28F-9525-5BEE-ECAB-3137F6C1D057}"/>
              </a:ext>
            </a:extLst>
          </p:cNvPr>
          <p:cNvSpPr/>
          <p:nvPr/>
        </p:nvSpPr>
        <p:spPr>
          <a:xfrm>
            <a:off x="3361416" y="2208236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188BA156-889F-934B-BA2B-E49C101460CE}"/>
              </a:ext>
            </a:extLst>
          </p:cNvPr>
          <p:cNvSpPr/>
          <p:nvPr/>
        </p:nvSpPr>
        <p:spPr>
          <a:xfrm rot="16200000" flipH="1">
            <a:off x="3673220" y="2984324"/>
            <a:ext cx="703645" cy="376427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8486301D-49A9-9BEC-02D9-25684E7DAE37}"/>
              </a:ext>
            </a:extLst>
          </p:cNvPr>
          <p:cNvSpPr/>
          <p:nvPr/>
        </p:nvSpPr>
        <p:spPr>
          <a:xfrm>
            <a:off x="4577972" y="2285919"/>
            <a:ext cx="1108296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24562817-B900-4BAC-8553-7405FB7955EF}"/>
              </a:ext>
            </a:extLst>
          </p:cNvPr>
          <p:cNvSpPr/>
          <p:nvPr/>
        </p:nvSpPr>
        <p:spPr>
          <a:xfrm rot="16200000" flipV="1">
            <a:off x="4911034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0B5B55-033C-771B-1644-FA2B0AE86847}"/>
              </a:ext>
            </a:extLst>
          </p:cNvPr>
          <p:cNvSpPr/>
          <p:nvPr/>
        </p:nvSpPr>
        <p:spPr>
          <a:xfrm>
            <a:off x="3769656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06C8D3-339D-91AB-A534-0FDC765BC721}"/>
              </a:ext>
            </a:extLst>
          </p:cNvPr>
          <p:cNvSpPr/>
          <p:nvPr/>
        </p:nvSpPr>
        <p:spPr>
          <a:xfrm>
            <a:off x="5084087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B5C429-86FE-6FAD-DC4D-D33DB84A478D}"/>
              </a:ext>
            </a:extLst>
          </p:cNvPr>
          <p:cNvSpPr txBox="1"/>
          <p:nvPr/>
        </p:nvSpPr>
        <p:spPr>
          <a:xfrm>
            <a:off x="3456945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EAF42E-5E25-B0EF-11C5-1710029E9236}"/>
              </a:ext>
            </a:extLst>
          </p:cNvPr>
          <p:cNvSpPr txBox="1"/>
          <p:nvPr/>
        </p:nvSpPr>
        <p:spPr>
          <a:xfrm>
            <a:off x="4390352" y="2527729"/>
            <a:ext cx="3687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tanh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B11BEB-0CA2-6FCD-4767-164F0313FACB}"/>
              </a:ext>
            </a:extLst>
          </p:cNvPr>
          <p:cNvSpPr txBox="1"/>
          <p:nvPr/>
        </p:nvSpPr>
        <p:spPr>
          <a:xfrm>
            <a:off x="4950081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72" name="Left Arrow 171">
            <a:extLst>
              <a:ext uri="{FF2B5EF4-FFF2-40B4-BE49-F238E27FC236}">
                <a16:creationId xmlns:a16="http://schemas.microsoft.com/office/drawing/2014/main" id="{3D057235-3F33-26DC-3089-C76F96CE7C08}"/>
              </a:ext>
            </a:extLst>
          </p:cNvPr>
          <p:cNvSpPr/>
          <p:nvPr/>
        </p:nvSpPr>
        <p:spPr>
          <a:xfrm flipH="1">
            <a:off x="3330963" y="2279371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64919D-86D9-373D-AEBE-FEE3DA3BF824}"/>
              </a:ext>
            </a:extLst>
          </p:cNvPr>
          <p:cNvSpPr/>
          <p:nvPr/>
        </p:nvSpPr>
        <p:spPr>
          <a:xfrm>
            <a:off x="3652919" y="2125889"/>
            <a:ext cx="1839210" cy="9946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7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6A28F-9525-5BEE-ECAB-3137F6C1D057}"/>
              </a:ext>
            </a:extLst>
          </p:cNvPr>
          <p:cNvSpPr/>
          <p:nvPr/>
        </p:nvSpPr>
        <p:spPr>
          <a:xfrm>
            <a:off x="4002268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188BA156-889F-934B-BA2B-E49C101460CE}"/>
              </a:ext>
            </a:extLst>
          </p:cNvPr>
          <p:cNvSpPr/>
          <p:nvPr/>
        </p:nvSpPr>
        <p:spPr>
          <a:xfrm rot="16200000" flipH="1">
            <a:off x="4262516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8486301D-49A9-9BEC-02D9-25684E7DAE37}"/>
              </a:ext>
            </a:extLst>
          </p:cNvPr>
          <p:cNvSpPr/>
          <p:nvPr/>
        </p:nvSpPr>
        <p:spPr>
          <a:xfrm>
            <a:off x="4345969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24562817-B900-4BAC-8553-7405FB7955EF}"/>
              </a:ext>
            </a:extLst>
          </p:cNvPr>
          <p:cNvSpPr/>
          <p:nvPr/>
        </p:nvSpPr>
        <p:spPr>
          <a:xfrm rot="16200000" flipV="1">
            <a:off x="4306923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0B5B55-033C-771B-1644-FA2B0AE86847}"/>
              </a:ext>
            </a:extLst>
          </p:cNvPr>
          <p:cNvSpPr/>
          <p:nvPr/>
        </p:nvSpPr>
        <p:spPr>
          <a:xfrm>
            <a:off x="4456974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06C8D3-339D-91AB-A534-0FDC765BC721}"/>
              </a:ext>
            </a:extLst>
          </p:cNvPr>
          <p:cNvSpPr/>
          <p:nvPr/>
        </p:nvSpPr>
        <p:spPr>
          <a:xfrm>
            <a:off x="4472996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B5C429-86FE-6FAD-DC4D-D33DB84A478D}"/>
              </a:ext>
            </a:extLst>
          </p:cNvPr>
          <p:cNvSpPr txBox="1"/>
          <p:nvPr/>
        </p:nvSpPr>
        <p:spPr>
          <a:xfrm>
            <a:off x="4144263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B11BEB-0CA2-6FCD-4767-164F0313FACB}"/>
              </a:ext>
            </a:extLst>
          </p:cNvPr>
          <p:cNvSpPr txBox="1"/>
          <p:nvPr/>
        </p:nvSpPr>
        <p:spPr>
          <a:xfrm>
            <a:off x="4338990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72" name="Left Arrow 171">
            <a:extLst>
              <a:ext uri="{FF2B5EF4-FFF2-40B4-BE49-F238E27FC236}">
                <a16:creationId xmlns:a16="http://schemas.microsoft.com/office/drawing/2014/main" id="{3D057235-3F33-26DC-3089-C76F96CE7C08}"/>
              </a:ext>
            </a:extLst>
          </p:cNvPr>
          <p:cNvSpPr/>
          <p:nvPr/>
        </p:nvSpPr>
        <p:spPr>
          <a:xfrm flipH="1">
            <a:off x="3971815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64919D-86D9-373D-AEBE-FEE3DA3BF824}"/>
              </a:ext>
            </a:extLst>
          </p:cNvPr>
          <p:cNvSpPr/>
          <p:nvPr/>
        </p:nvSpPr>
        <p:spPr>
          <a:xfrm>
            <a:off x="4332009" y="2125889"/>
            <a:ext cx="481030" cy="9946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F0F1FC1-A7A0-3AB2-E105-FEEDF7A88CE8}"/>
              </a:ext>
            </a:extLst>
          </p:cNvPr>
          <p:cNvGrpSpPr/>
          <p:nvPr/>
        </p:nvGrpSpPr>
        <p:grpSpPr>
          <a:xfrm>
            <a:off x="5063059" y="1851707"/>
            <a:ext cx="1471680" cy="576360"/>
            <a:chOff x="5063059" y="1851707"/>
            <a:chExt cx="1471680" cy="57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5E469E-693A-90BD-5FC9-8EFD9B2F0228}"/>
                    </a:ext>
                  </a:extLst>
                </p14:cNvPr>
                <p14:cNvContentPartPr/>
                <p14:nvPr/>
              </p14:nvContentPartPr>
              <p14:xfrm>
                <a:off x="5063059" y="2138627"/>
                <a:ext cx="360360" cy="28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5E469E-693A-90BD-5FC9-8EFD9B2F02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54059" y="2129627"/>
                  <a:ext cx="378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BBEE29-8779-20D3-E909-6459B09093C9}"/>
                    </a:ext>
                  </a:extLst>
                </p14:cNvPr>
                <p14:cNvContentPartPr/>
                <p14:nvPr/>
              </p14:nvContentPartPr>
              <p14:xfrm>
                <a:off x="5398219" y="2077787"/>
                <a:ext cx="52200" cy="11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BBEE29-8779-20D3-E909-6459B09093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89219" y="2068787"/>
                  <a:ext cx="69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894C65-5BD0-0A05-DC5A-E45977005C01}"/>
                    </a:ext>
                  </a:extLst>
                </p14:cNvPr>
                <p14:cNvContentPartPr/>
                <p14:nvPr/>
              </p14:nvContentPartPr>
              <p14:xfrm>
                <a:off x="5637259" y="1942427"/>
                <a:ext cx="92880" cy="170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894C65-5BD0-0A05-DC5A-E45977005C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28294" y="1933427"/>
                  <a:ext cx="110452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2AEA1C4-546E-DF7D-5E25-07654E4CD8FC}"/>
                    </a:ext>
                  </a:extLst>
                </p14:cNvPr>
                <p14:cNvContentPartPr/>
                <p14:nvPr/>
              </p14:nvContentPartPr>
              <p14:xfrm>
                <a:off x="5808619" y="2007587"/>
                <a:ext cx="11160" cy="11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2AEA1C4-546E-DF7D-5E25-07654E4CD8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99619" y="1998587"/>
                  <a:ext cx="28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E6B2C7-711E-C7C8-C8B7-F84ACD16AE62}"/>
                    </a:ext>
                  </a:extLst>
                </p14:cNvPr>
                <p14:cNvContentPartPr/>
                <p14:nvPr/>
              </p14:nvContentPartPr>
              <p14:xfrm>
                <a:off x="5780899" y="1938827"/>
                <a:ext cx="57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E6B2C7-711E-C7C8-C8B7-F84ACD16AE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72428" y="1929827"/>
                  <a:ext cx="22362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F87DA9-D37D-17D8-42C8-8C9316078BFF}"/>
                    </a:ext>
                  </a:extLst>
                </p14:cNvPr>
                <p14:cNvContentPartPr/>
                <p14:nvPr/>
              </p14:nvContentPartPr>
              <p14:xfrm>
                <a:off x="5900419" y="2019467"/>
                <a:ext cx="49320" cy="69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F87DA9-D37D-17D8-42C8-8C9316078BF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91419" y="2010467"/>
                  <a:ext cx="66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193AA1-4931-4A8B-79E6-C2151B436694}"/>
                    </a:ext>
                  </a:extLst>
                </p14:cNvPr>
                <p14:cNvContentPartPr/>
                <p14:nvPr/>
              </p14:nvContentPartPr>
              <p14:xfrm>
                <a:off x="5951899" y="1891667"/>
                <a:ext cx="60480" cy="204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193AA1-4931-4A8B-79E6-C2151B4366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42899" y="1882667"/>
                  <a:ext cx="78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9E0EA61-1496-6BA3-D5C9-80C8D71C85BB}"/>
                    </a:ext>
                  </a:extLst>
                </p14:cNvPr>
                <p14:cNvContentPartPr/>
                <p14:nvPr/>
              </p14:nvContentPartPr>
              <p14:xfrm>
                <a:off x="6053059" y="2018747"/>
                <a:ext cx="68400" cy="3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9E0EA61-1496-6BA3-D5C9-80C8D71C85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44059" y="2009827"/>
                  <a:ext cx="86040" cy="57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F19983C-142C-0615-B63A-68F075E060CF}"/>
                    </a:ext>
                  </a:extLst>
                </p14:cNvPr>
                <p14:cNvContentPartPr/>
                <p14:nvPr/>
              </p14:nvContentPartPr>
              <p14:xfrm>
                <a:off x="6114619" y="1851707"/>
                <a:ext cx="52200" cy="23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F19983C-142C-0615-B63A-68F075E060C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05619" y="1842707"/>
                  <a:ext cx="69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B158749-977B-759A-C13E-6AAB30F28128}"/>
                    </a:ext>
                  </a:extLst>
                </p14:cNvPr>
                <p14:cNvContentPartPr/>
                <p14:nvPr/>
              </p14:nvContentPartPr>
              <p14:xfrm>
                <a:off x="6237019" y="1956827"/>
                <a:ext cx="113760" cy="10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B158749-977B-759A-C13E-6AAB30F281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28019" y="1947827"/>
                  <a:ext cx="131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B4B708B-5CA0-54B9-F953-C37863C24850}"/>
                    </a:ext>
                  </a:extLst>
                </p14:cNvPr>
                <p14:cNvContentPartPr/>
                <p14:nvPr/>
              </p14:nvContentPartPr>
              <p14:xfrm>
                <a:off x="6414859" y="1923707"/>
                <a:ext cx="111960" cy="139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B4B708B-5CA0-54B9-F953-C37863C2485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05859" y="1914707"/>
                  <a:ext cx="129600" cy="156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A773FB-C88C-3A97-F283-3EFF9D12F9E8}"/>
                </a:ext>
              </a:extLst>
            </p:cNvPr>
            <p:cNvGrpSpPr/>
            <p:nvPr/>
          </p:nvGrpSpPr>
          <p:grpSpPr>
            <a:xfrm>
              <a:off x="5787019" y="2197307"/>
              <a:ext cx="747720" cy="230760"/>
              <a:chOff x="5787019" y="2197307"/>
              <a:chExt cx="747720" cy="23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9952C30-B5C4-ECF6-D9B1-7934AA789577}"/>
                      </a:ext>
                    </a:extLst>
                  </p14:cNvPr>
                  <p14:cNvContentPartPr/>
                  <p14:nvPr/>
                </p14:nvContentPartPr>
                <p14:xfrm>
                  <a:off x="5787019" y="2294147"/>
                  <a:ext cx="86400" cy="1339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9952C30-B5C4-ECF6-D9B1-7934AA78957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778019" y="2285171"/>
                    <a:ext cx="104040" cy="15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AAF9B03-54E8-786B-A85A-65D9DD260451}"/>
                      </a:ext>
                    </a:extLst>
                  </p14:cNvPr>
                  <p14:cNvContentPartPr/>
                  <p14:nvPr/>
                </p14:nvContentPartPr>
                <p14:xfrm>
                  <a:off x="5896099" y="2302787"/>
                  <a:ext cx="165600" cy="86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AAF9B03-54E8-786B-A85A-65D9DD26045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887099" y="2293787"/>
                    <a:ext cx="18324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59556A6-3439-1939-2885-F3ABC965E1AA}"/>
                      </a:ext>
                    </a:extLst>
                  </p14:cNvPr>
                  <p14:cNvContentPartPr/>
                  <p14:nvPr/>
                </p14:nvContentPartPr>
                <p14:xfrm>
                  <a:off x="5946139" y="2236187"/>
                  <a:ext cx="68400" cy="1890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59556A6-3439-1939-2885-F3ABC965E1AA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937186" y="2227187"/>
                    <a:ext cx="85948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CAB2E48D-7AA4-D308-78ED-B9DFE2C80FEE}"/>
                      </a:ext>
                    </a:extLst>
                  </p14:cNvPr>
                  <p14:cNvContentPartPr/>
                  <p14:nvPr/>
                </p14:nvContentPartPr>
                <p14:xfrm>
                  <a:off x="6071779" y="2274707"/>
                  <a:ext cx="124560" cy="849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CAB2E48D-7AA4-D308-78ED-B9DFE2C80FE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062779" y="2265707"/>
                    <a:ext cx="14220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BDB53C59-338B-1FD5-429F-3FD75273690B}"/>
                      </a:ext>
                    </a:extLst>
                  </p14:cNvPr>
                  <p14:cNvContentPartPr/>
                  <p14:nvPr/>
                </p14:nvContentPartPr>
                <p14:xfrm>
                  <a:off x="6181939" y="2249867"/>
                  <a:ext cx="111960" cy="144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BDB53C59-338B-1FD5-429F-3FD75273690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172939" y="2240636"/>
                    <a:ext cx="129600" cy="32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888E55FD-7692-9C34-76F3-449615B019AA}"/>
                      </a:ext>
                    </a:extLst>
                  </p14:cNvPr>
                  <p14:cNvContentPartPr/>
                  <p14:nvPr/>
                </p14:nvContentPartPr>
                <p14:xfrm>
                  <a:off x="6243859" y="2197307"/>
                  <a:ext cx="27720" cy="1422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888E55FD-7692-9C34-76F3-449615B019A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234741" y="2188307"/>
                    <a:ext cx="45592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65D7039-9549-536E-E39E-D1B445E4C4BB}"/>
                      </a:ext>
                    </a:extLst>
                  </p14:cNvPr>
                  <p14:cNvContentPartPr/>
                  <p14:nvPr/>
                </p14:nvContentPartPr>
                <p14:xfrm>
                  <a:off x="6352939" y="2214227"/>
                  <a:ext cx="181800" cy="14220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65D7039-9549-536E-E39E-D1B445E4C4BB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343939" y="2205227"/>
                    <a:ext cx="199440" cy="159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9598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1C5CD-F34E-1A56-C16D-A88AAD42FC0D}"/>
              </a:ext>
            </a:extLst>
          </p:cNvPr>
          <p:cNvGrpSpPr/>
          <p:nvPr/>
        </p:nvGrpSpPr>
        <p:grpSpPr>
          <a:xfrm>
            <a:off x="3971815" y="1586975"/>
            <a:ext cx="1110341" cy="1985443"/>
            <a:chOff x="3971815" y="1586975"/>
            <a:chExt cx="1110341" cy="1985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16A28F-9525-5BEE-ECAB-3137F6C1D05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188BA156-889F-934B-BA2B-E49C101460CE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5" name="Bent Arrow 24">
              <a:extLst>
                <a:ext uri="{FF2B5EF4-FFF2-40B4-BE49-F238E27FC236}">
                  <a16:creationId xmlns:a16="http://schemas.microsoft.com/office/drawing/2014/main" id="{8486301D-49A9-9BEC-02D9-25684E7DAE37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24562817-B900-4BAC-8553-7405FB7955EF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0B5B55-033C-771B-1644-FA2B0AE86847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406C8D3-339D-91AB-A534-0FDC765BC721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5C429-86FE-6FAD-DC4D-D33DB84A478D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2B11BEB-0CA2-6FCD-4767-164F0313FACB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72" name="Left Arrow 171">
              <a:extLst>
                <a:ext uri="{FF2B5EF4-FFF2-40B4-BE49-F238E27FC236}">
                  <a16:creationId xmlns:a16="http://schemas.microsoft.com/office/drawing/2014/main" id="{3D057235-3F33-26DC-3089-C76F96CE7C08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F64919D-86D9-373D-AEBE-FEE3DA3BF824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C167465-4FE7-EB6C-166D-FFF9431370FB}"/>
              </a:ext>
            </a:extLst>
          </p:cNvPr>
          <p:cNvGrpSpPr/>
          <p:nvPr/>
        </p:nvGrpSpPr>
        <p:grpSpPr>
          <a:xfrm>
            <a:off x="2516970" y="1586975"/>
            <a:ext cx="1110341" cy="1985443"/>
            <a:chOff x="3971815" y="1586975"/>
            <a:chExt cx="1110341" cy="19854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E64AA9-3CC3-559A-6BA3-6E5A5053655E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Bent Arrow 4">
              <a:extLst>
                <a:ext uri="{FF2B5EF4-FFF2-40B4-BE49-F238E27FC236}">
                  <a16:creationId xmlns:a16="http://schemas.microsoft.com/office/drawing/2014/main" id="{81E052A9-FD8A-7539-18C4-6EBE258D179E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6" name="Bent Arrow 5">
              <a:extLst>
                <a:ext uri="{FF2B5EF4-FFF2-40B4-BE49-F238E27FC236}">
                  <a16:creationId xmlns:a16="http://schemas.microsoft.com/office/drawing/2014/main" id="{61D0ACB8-9749-4546-3095-8A2C474D0517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" name="Bent Arrow 6">
              <a:extLst>
                <a:ext uri="{FF2B5EF4-FFF2-40B4-BE49-F238E27FC236}">
                  <a16:creationId xmlns:a16="http://schemas.microsoft.com/office/drawing/2014/main" id="{9D73B2B6-8818-4B37-82F3-44EBAD01A498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3FFF6D-D3A2-8946-4B6F-0EF8BE4DF6EA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69EC210-65E5-617F-DECC-BC62F8C5DD53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6AFBD1-3CC9-D3C7-EA4F-A04A2EACB8B8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BE50A9-32B8-CEBF-472F-65F5743E9C95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63B8812C-DDE0-FC3A-7C69-021CD1188D6B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78C8552-A327-F142-996A-F89E3881D37A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BD78B-6245-0BEC-5912-527F0E5B9F05}"/>
              </a:ext>
            </a:extLst>
          </p:cNvPr>
          <p:cNvGrpSpPr/>
          <p:nvPr/>
        </p:nvGrpSpPr>
        <p:grpSpPr>
          <a:xfrm>
            <a:off x="1066928" y="1595940"/>
            <a:ext cx="1110341" cy="1985443"/>
            <a:chOff x="3971815" y="1586975"/>
            <a:chExt cx="1110341" cy="19854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F57EE9-EE40-C630-3841-527AAEB6F24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2369F298-5DAC-F970-FC57-FC246F6FAA74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0691CB5B-5F32-7E84-7E17-A1BE5985E322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1DEB3DB-01D8-205A-24E4-1D759EA9FEA5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30990B-27D0-3405-30C3-476769777018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38071-C988-2931-5980-93A54FD69E76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57C739-8708-0338-D6E9-8BED3A5F7A9B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205CFE-97B9-D87A-3CEF-E03E58B3E88A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0" name="Left Arrow 29">
              <a:extLst>
                <a:ext uri="{FF2B5EF4-FFF2-40B4-BE49-F238E27FC236}">
                  <a16:creationId xmlns:a16="http://schemas.microsoft.com/office/drawing/2014/main" id="{1394B65F-EDED-43CC-A050-648084B74740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7B940CD-EAC1-75EA-6EF8-B0A2E2C2D373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E9D8E1-330D-2434-D89C-558C18DAE6A3}"/>
              </a:ext>
            </a:extLst>
          </p:cNvPr>
          <p:cNvGrpSpPr/>
          <p:nvPr/>
        </p:nvGrpSpPr>
        <p:grpSpPr>
          <a:xfrm>
            <a:off x="5423507" y="1586975"/>
            <a:ext cx="1110341" cy="1985443"/>
            <a:chOff x="3971815" y="1586975"/>
            <a:chExt cx="1110341" cy="19854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849571-7C10-6B8C-3E77-556FCA681C9A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Bent Arrow 33">
              <a:extLst>
                <a:ext uri="{FF2B5EF4-FFF2-40B4-BE49-F238E27FC236}">
                  <a16:creationId xmlns:a16="http://schemas.microsoft.com/office/drawing/2014/main" id="{0F3AE106-2612-27E4-6E56-0CC152700389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63F7B64D-3D7F-1710-F752-73C6CB2B4881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7" name="Bent Arrow 36">
              <a:extLst>
                <a:ext uri="{FF2B5EF4-FFF2-40B4-BE49-F238E27FC236}">
                  <a16:creationId xmlns:a16="http://schemas.microsoft.com/office/drawing/2014/main" id="{D8C11B1B-3637-9D4E-FBDA-50DF98ABCF92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61C8C8-27FF-20B2-E13F-7457FB0FFFAF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194EF9-B6F9-E5F0-ECCD-43B8C6247664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939EAA-FA2B-60D7-F418-84BDA81E79D1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83DDB4-57DE-01F8-3848-7600D649AEEB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EB304DDE-EA00-406E-0C0F-47DA3E5FA213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8AE2975-78CB-A9F9-1681-D552B2881069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C7EAA1-46B7-1563-1109-2ADC8BF25504}"/>
              </a:ext>
            </a:extLst>
          </p:cNvPr>
          <p:cNvGrpSpPr/>
          <p:nvPr/>
        </p:nvGrpSpPr>
        <p:grpSpPr>
          <a:xfrm>
            <a:off x="6876701" y="1586975"/>
            <a:ext cx="1110341" cy="1985443"/>
            <a:chOff x="3971815" y="1586975"/>
            <a:chExt cx="1110341" cy="198544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B9CEA27-04E5-0482-0391-769D32303029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" name="Bent Arrow 45">
              <a:extLst>
                <a:ext uri="{FF2B5EF4-FFF2-40B4-BE49-F238E27FC236}">
                  <a16:creationId xmlns:a16="http://schemas.microsoft.com/office/drawing/2014/main" id="{40ECF68F-3718-4006-5305-6CF8684365AD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7" name="Bent Arrow 46">
              <a:extLst>
                <a:ext uri="{FF2B5EF4-FFF2-40B4-BE49-F238E27FC236}">
                  <a16:creationId xmlns:a16="http://schemas.microsoft.com/office/drawing/2014/main" id="{C16FBB30-2D5C-FE53-E51E-B39AEF1F1541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8" name="Bent Arrow 47">
              <a:extLst>
                <a:ext uri="{FF2B5EF4-FFF2-40B4-BE49-F238E27FC236}">
                  <a16:creationId xmlns:a16="http://schemas.microsoft.com/office/drawing/2014/main" id="{E35EDA72-682F-B0A7-CC5E-A5FBA90B5B07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B62FFE8-A123-1733-3B74-C082588B3E8F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937F57A-BB8E-7E28-3B78-C4C6D60CC80C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4A8D8F-EA6F-203C-EB8E-A6C8F816ACA3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73A950-697A-024E-0420-4908C805EC6C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6E17CFB3-BAF9-1041-9B1B-BA4E2EFC20C7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0B2D26E4-A142-C792-E2C1-01C7E00E17B8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D9F6B4D-1111-D44C-1902-0F4C6669D615}"/>
              </a:ext>
            </a:extLst>
          </p:cNvPr>
          <p:cNvSpPr txBox="1"/>
          <p:nvPr/>
        </p:nvSpPr>
        <p:spPr>
          <a:xfrm>
            <a:off x="1614157" y="4085341"/>
            <a:ext cx="5780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Today the </a:t>
            </a:r>
            <a:r>
              <a:rPr lang="en-SG" sz="1600">
                <a:latin typeface="Roboto"/>
                <a:ea typeface="Roboto"/>
                <a:cs typeface="Roboto"/>
                <a:sym typeface="Roboto"/>
              </a:rPr>
              <a:t>weather </a:t>
            </a:r>
            <a:r>
              <a:rPr lang="en-SG" sz="16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is gorgeous, and I see a </a:t>
            </a:r>
            <a:r>
              <a:rPr lang="en-SG" sz="1600">
                <a:latin typeface="Roboto"/>
                <a:ea typeface="Roboto"/>
                <a:cs typeface="Roboto"/>
                <a:sym typeface="Roboto"/>
              </a:rPr>
              <a:t>beautiful blue </a:t>
            </a:r>
            <a:r>
              <a:rPr lang="en-SG" sz="1600">
                <a:solidFill>
                  <a:srgbClr val="11818A"/>
                </a:solidFill>
                <a:latin typeface="Roboto"/>
                <a:ea typeface="Roboto"/>
                <a:cs typeface="Roboto"/>
                <a:sym typeface="Roboto"/>
              </a:rPr>
              <a:t>sky</a:t>
            </a:r>
            <a:r>
              <a:rPr lang="en-SG" sz="1600">
                <a:latin typeface="Roboto"/>
                <a:ea typeface="Roboto"/>
                <a:cs typeface="Roboto"/>
                <a:sym typeface="Roboto"/>
              </a:rPr>
              <a:t>!</a:t>
            </a:r>
          </a:p>
          <a:p>
            <a:pPr algn="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0762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LDA@EEE · GitHub">
            <a:extLst>
              <a:ext uri="{FF2B5EF4-FFF2-40B4-BE49-F238E27FC236}">
                <a16:creationId xmlns:a16="http://schemas.microsoft.com/office/drawing/2014/main" id="{5CE07B8E-8BC3-6B02-CD54-40AB3CAC6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21"/>
          <a:stretch/>
        </p:blipFill>
        <p:spPr bwMode="auto">
          <a:xfrm>
            <a:off x="2886811" y="491657"/>
            <a:ext cx="3506578" cy="232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Google Shape;62;p15"/>
          <p:cNvSpPr/>
          <p:nvPr/>
        </p:nvSpPr>
        <p:spPr>
          <a:xfrm>
            <a:off x="1661042" y="4272650"/>
            <a:ext cx="136200" cy="1362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3581620" y="4405038"/>
            <a:ext cx="136200" cy="1362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1936921" y="2955501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655141" y="3584268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2730760" y="3594566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595208" y="3434051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8401525" y="2625768"/>
            <a:ext cx="136200" cy="1362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229287" y="3373507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7299404" y="4470652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4572000" y="3621513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401525" y="4236230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5388849" y="4606852"/>
            <a:ext cx="136200" cy="1362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5343B-053E-F319-F387-A874ABEBD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63099" y="1826049"/>
            <a:ext cx="3758750" cy="258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40A6E-2CF2-896B-3BD9-C32F42220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1243" y="2053784"/>
            <a:ext cx="3790495" cy="24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0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1C5CD-F34E-1A56-C16D-A88AAD42FC0D}"/>
              </a:ext>
            </a:extLst>
          </p:cNvPr>
          <p:cNvGrpSpPr/>
          <p:nvPr/>
        </p:nvGrpSpPr>
        <p:grpSpPr>
          <a:xfrm>
            <a:off x="3971815" y="1586975"/>
            <a:ext cx="1110341" cy="1985443"/>
            <a:chOff x="3971815" y="1586975"/>
            <a:chExt cx="1110341" cy="1985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16A28F-9525-5BEE-ECAB-3137F6C1D05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188BA156-889F-934B-BA2B-E49C101460CE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5" name="Bent Arrow 24">
              <a:extLst>
                <a:ext uri="{FF2B5EF4-FFF2-40B4-BE49-F238E27FC236}">
                  <a16:creationId xmlns:a16="http://schemas.microsoft.com/office/drawing/2014/main" id="{8486301D-49A9-9BEC-02D9-25684E7DAE37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24562817-B900-4BAC-8553-7405FB7955EF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0B5B55-033C-771B-1644-FA2B0AE86847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406C8D3-339D-91AB-A534-0FDC765BC721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5C429-86FE-6FAD-DC4D-D33DB84A478D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2B11BEB-0CA2-6FCD-4767-164F0313FACB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72" name="Left Arrow 171">
              <a:extLst>
                <a:ext uri="{FF2B5EF4-FFF2-40B4-BE49-F238E27FC236}">
                  <a16:creationId xmlns:a16="http://schemas.microsoft.com/office/drawing/2014/main" id="{3D057235-3F33-26DC-3089-C76F96CE7C08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F64919D-86D9-373D-AEBE-FEE3DA3BF824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C167465-4FE7-EB6C-166D-FFF9431370FB}"/>
              </a:ext>
            </a:extLst>
          </p:cNvPr>
          <p:cNvGrpSpPr/>
          <p:nvPr/>
        </p:nvGrpSpPr>
        <p:grpSpPr>
          <a:xfrm>
            <a:off x="2516970" y="1586975"/>
            <a:ext cx="1110341" cy="1985443"/>
            <a:chOff x="3971815" y="1586975"/>
            <a:chExt cx="1110341" cy="19854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E64AA9-3CC3-559A-6BA3-6E5A5053655E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Bent Arrow 4">
              <a:extLst>
                <a:ext uri="{FF2B5EF4-FFF2-40B4-BE49-F238E27FC236}">
                  <a16:creationId xmlns:a16="http://schemas.microsoft.com/office/drawing/2014/main" id="{81E052A9-FD8A-7539-18C4-6EBE258D179E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6" name="Bent Arrow 5">
              <a:extLst>
                <a:ext uri="{FF2B5EF4-FFF2-40B4-BE49-F238E27FC236}">
                  <a16:creationId xmlns:a16="http://schemas.microsoft.com/office/drawing/2014/main" id="{61D0ACB8-9749-4546-3095-8A2C474D0517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" name="Bent Arrow 6">
              <a:extLst>
                <a:ext uri="{FF2B5EF4-FFF2-40B4-BE49-F238E27FC236}">
                  <a16:creationId xmlns:a16="http://schemas.microsoft.com/office/drawing/2014/main" id="{9D73B2B6-8818-4B37-82F3-44EBAD01A498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3FFF6D-D3A2-8946-4B6F-0EF8BE4DF6EA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69EC210-65E5-617F-DECC-BC62F8C5DD53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6AFBD1-3CC9-D3C7-EA4F-A04A2EACB8B8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BE50A9-32B8-CEBF-472F-65F5743E9C95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63B8812C-DDE0-FC3A-7C69-021CD1188D6B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78C8552-A327-F142-996A-F89E3881D37A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BD78B-6245-0BEC-5912-527F0E5B9F05}"/>
              </a:ext>
            </a:extLst>
          </p:cNvPr>
          <p:cNvGrpSpPr/>
          <p:nvPr/>
        </p:nvGrpSpPr>
        <p:grpSpPr>
          <a:xfrm>
            <a:off x="1066928" y="1595940"/>
            <a:ext cx="1110341" cy="1985443"/>
            <a:chOff x="3971815" y="1586975"/>
            <a:chExt cx="1110341" cy="19854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F57EE9-EE40-C630-3841-527AAEB6F24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2369F298-5DAC-F970-FC57-FC246F6FAA74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0691CB5B-5F32-7E84-7E17-A1BE5985E322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1DEB3DB-01D8-205A-24E4-1D759EA9FEA5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30990B-27D0-3405-30C3-476769777018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38071-C988-2931-5980-93A54FD69E76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57C739-8708-0338-D6E9-8BED3A5F7A9B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205CFE-97B9-D87A-3CEF-E03E58B3E88A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0" name="Left Arrow 29">
              <a:extLst>
                <a:ext uri="{FF2B5EF4-FFF2-40B4-BE49-F238E27FC236}">
                  <a16:creationId xmlns:a16="http://schemas.microsoft.com/office/drawing/2014/main" id="{1394B65F-EDED-43CC-A050-648084B74740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7B940CD-EAC1-75EA-6EF8-B0A2E2C2D373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E9D8E1-330D-2434-D89C-558C18DAE6A3}"/>
              </a:ext>
            </a:extLst>
          </p:cNvPr>
          <p:cNvGrpSpPr/>
          <p:nvPr/>
        </p:nvGrpSpPr>
        <p:grpSpPr>
          <a:xfrm>
            <a:off x="5423507" y="1586975"/>
            <a:ext cx="1110341" cy="1985443"/>
            <a:chOff x="3971815" y="1586975"/>
            <a:chExt cx="1110341" cy="19854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849571-7C10-6B8C-3E77-556FCA681C9A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Bent Arrow 33">
              <a:extLst>
                <a:ext uri="{FF2B5EF4-FFF2-40B4-BE49-F238E27FC236}">
                  <a16:creationId xmlns:a16="http://schemas.microsoft.com/office/drawing/2014/main" id="{0F3AE106-2612-27E4-6E56-0CC152700389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63F7B64D-3D7F-1710-F752-73C6CB2B4881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7" name="Bent Arrow 36">
              <a:extLst>
                <a:ext uri="{FF2B5EF4-FFF2-40B4-BE49-F238E27FC236}">
                  <a16:creationId xmlns:a16="http://schemas.microsoft.com/office/drawing/2014/main" id="{D8C11B1B-3637-9D4E-FBDA-50DF98ABCF92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61C8C8-27FF-20B2-E13F-7457FB0FFFAF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194EF9-B6F9-E5F0-ECCD-43B8C6247664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939EAA-FA2B-60D7-F418-84BDA81E79D1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83DDB4-57DE-01F8-3848-7600D649AEEB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EB304DDE-EA00-406E-0C0F-47DA3E5FA213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8AE2975-78CB-A9F9-1681-D552B2881069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C7EAA1-46B7-1563-1109-2ADC8BF25504}"/>
              </a:ext>
            </a:extLst>
          </p:cNvPr>
          <p:cNvGrpSpPr/>
          <p:nvPr/>
        </p:nvGrpSpPr>
        <p:grpSpPr>
          <a:xfrm>
            <a:off x="6876701" y="1586975"/>
            <a:ext cx="1110341" cy="1985443"/>
            <a:chOff x="3971815" y="1586975"/>
            <a:chExt cx="1110341" cy="198544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B9CEA27-04E5-0482-0391-769D32303029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" name="Bent Arrow 45">
              <a:extLst>
                <a:ext uri="{FF2B5EF4-FFF2-40B4-BE49-F238E27FC236}">
                  <a16:creationId xmlns:a16="http://schemas.microsoft.com/office/drawing/2014/main" id="{40ECF68F-3718-4006-5305-6CF8684365AD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7" name="Bent Arrow 46">
              <a:extLst>
                <a:ext uri="{FF2B5EF4-FFF2-40B4-BE49-F238E27FC236}">
                  <a16:creationId xmlns:a16="http://schemas.microsoft.com/office/drawing/2014/main" id="{C16FBB30-2D5C-FE53-E51E-B39AEF1F1541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8" name="Bent Arrow 47">
              <a:extLst>
                <a:ext uri="{FF2B5EF4-FFF2-40B4-BE49-F238E27FC236}">
                  <a16:creationId xmlns:a16="http://schemas.microsoft.com/office/drawing/2014/main" id="{E35EDA72-682F-B0A7-CC5E-A5FBA90B5B07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B62FFE8-A123-1733-3B74-C082588B3E8F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937F57A-BB8E-7E28-3B78-C4C6D60CC80C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4A8D8F-EA6F-203C-EB8E-A6C8F816ACA3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73A950-697A-024E-0420-4908C805EC6C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6E17CFB3-BAF9-1041-9B1B-BA4E2EFC20C7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0B2D26E4-A142-C792-E2C1-01C7E00E17B8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C23C9B9-7AD6-63B7-EB12-CA8A8CCAF09A}"/>
              </a:ext>
            </a:extLst>
          </p:cNvPr>
          <p:cNvSpPr txBox="1"/>
          <p:nvPr/>
        </p:nvSpPr>
        <p:spPr>
          <a:xfrm>
            <a:off x="4702726" y="4085341"/>
            <a:ext cx="2477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… </a:t>
            </a:r>
            <a:r>
              <a:rPr lang="en-SG" sz="1600">
                <a:solidFill>
                  <a:schemeClr val="accent5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SG" sz="16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SG" sz="1600">
                <a:solidFill>
                  <a:schemeClr val="accent5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r>
              <a:rPr lang="en-SG" sz="16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SG" sz="1600">
                <a:solidFill>
                  <a:schemeClr val="accent5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SG" sz="16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SG" sz="1600">
                <a:solidFill>
                  <a:schemeClr val="accent5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beautiful</a:t>
            </a:r>
            <a:r>
              <a:rPr lang="en-SG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SG" sz="1600">
                <a:solidFill>
                  <a:schemeClr val="accent5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r>
              <a:rPr lang="en-SG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SG" sz="1600">
                <a:solidFill>
                  <a:srgbClr val="11818A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lang="en-SG" sz="1600">
              <a:latin typeface="Roboto"/>
              <a:ea typeface="Roboto"/>
              <a:cs typeface="Roboto"/>
              <a:sym typeface="Roboto"/>
            </a:endParaRPr>
          </a:p>
          <a:p>
            <a:pPr algn="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1814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1C5CD-F34E-1A56-C16D-A88AAD42FC0D}"/>
              </a:ext>
            </a:extLst>
          </p:cNvPr>
          <p:cNvGrpSpPr/>
          <p:nvPr/>
        </p:nvGrpSpPr>
        <p:grpSpPr>
          <a:xfrm>
            <a:off x="3971815" y="1586975"/>
            <a:ext cx="1110341" cy="1985443"/>
            <a:chOff x="3971815" y="1586975"/>
            <a:chExt cx="1110341" cy="1985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16A28F-9525-5BEE-ECAB-3137F6C1D05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188BA156-889F-934B-BA2B-E49C101460CE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5" name="Bent Arrow 24">
              <a:extLst>
                <a:ext uri="{FF2B5EF4-FFF2-40B4-BE49-F238E27FC236}">
                  <a16:creationId xmlns:a16="http://schemas.microsoft.com/office/drawing/2014/main" id="{8486301D-49A9-9BEC-02D9-25684E7DAE37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24562817-B900-4BAC-8553-7405FB7955EF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0B5B55-033C-771B-1644-FA2B0AE86847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406C8D3-339D-91AB-A534-0FDC765BC721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5C429-86FE-6FAD-DC4D-D33DB84A478D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2B11BEB-0CA2-6FCD-4767-164F0313FACB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72" name="Left Arrow 171">
              <a:extLst>
                <a:ext uri="{FF2B5EF4-FFF2-40B4-BE49-F238E27FC236}">
                  <a16:creationId xmlns:a16="http://schemas.microsoft.com/office/drawing/2014/main" id="{3D057235-3F33-26DC-3089-C76F96CE7C08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F64919D-86D9-373D-AEBE-FEE3DA3BF824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C167465-4FE7-EB6C-166D-FFF9431370FB}"/>
              </a:ext>
            </a:extLst>
          </p:cNvPr>
          <p:cNvGrpSpPr/>
          <p:nvPr/>
        </p:nvGrpSpPr>
        <p:grpSpPr>
          <a:xfrm>
            <a:off x="2516970" y="1586975"/>
            <a:ext cx="1110341" cy="1985443"/>
            <a:chOff x="3971815" y="1586975"/>
            <a:chExt cx="1110341" cy="19854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E64AA9-3CC3-559A-6BA3-6E5A5053655E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Bent Arrow 4">
              <a:extLst>
                <a:ext uri="{FF2B5EF4-FFF2-40B4-BE49-F238E27FC236}">
                  <a16:creationId xmlns:a16="http://schemas.microsoft.com/office/drawing/2014/main" id="{81E052A9-FD8A-7539-18C4-6EBE258D179E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6" name="Bent Arrow 5">
              <a:extLst>
                <a:ext uri="{FF2B5EF4-FFF2-40B4-BE49-F238E27FC236}">
                  <a16:creationId xmlns:a16="http://schemas.microsoft.com/office/drawing/2014/main" id="{61D0ACB8-9749-4546-3095-8A2C474D0517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" name="Bent Arrow 6">
              <a:extLst>
                <a:ext uri="{FF2B5EF4-FFF2-40B4-BE49-F238E27FC236}">
                  <a16:creationId xmlns:a16="http://schemas.microsoft.com/office/drawing/2014/main" id="{9D73B2B6-8818-4B37-82F3-44EBAD01A498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3FFF6D-D3A2-8946-4B6F-0EF8BE4DF6EA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69EC210-65E5-617F-DECC-BC62F8C5DD53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6AFBD1-3CC9-D3C7-EA4F-A04A2EACB8B8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BE50A9-32B8-CEBF-472F-65F5743E9C95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63B8812C-DDE0-FC3A-7C69-021CD1188D6B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78C8552-A327-F142-996A-F89E3881D37A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57EE9-EE40-C630-3841-527AAEB6F247}"/>
              </a:ext>
            </a:extLst>
          </p:cNvPr>
          <p:cNvSpPr/>
          <p:nvPr/>
        </p:nvSpPr>
        <p:spPr>
          <a:xfrm>
            <a:off x="1097381" y="2509580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2369F298-5DAC-F970-FC57-FC246F6FAA74}"/>
              </a:ext>
            </a:extLst>
          </p:cNvPr>
          <p:cNvSpPr/>
          <p:nvPr/>
        </p:nvSpPr>
        <p:spPr>
          <a:xfrm rot="16200000" flipH="1">
            <a:off x="1357629" y="3112331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0691CB5B-5F32-7E84-7E17-A1BE5985E322}"/>
              </a:ext>
            </a:extLst>
          </p:cNvPr>
          <p:cNvSpPr/>
          <p:nvPr/>
        </p:nvSpPr>
        <p:spPr>
          <a:xfrm>
            <a:off x="1441082" y="2575081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01DEB3DB-01D8-205A-24E4-1D759EA9FEA5}"/>
              </a:ext>
            </a:extLst>
          </p:cNvPr>
          <p:cNvSpPr/>
          <p:nvPr/>
        </p:nvSpPr>
        <p:spPr>
          <a:xfrm rot="16200000" flipV="1">
            <a:off x="1402036" y="2008317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30990B-27D0-3405-30C3-476769777018}"/>
              </a:ext>
            </a:extLst>
          </p:cNvPr>
          <p:cNvSpPr/>
          <p:nvPr/>
        </p:nvSpPr>
        <p:spPr>
          <a:xfrm>
            <a:off x="1552087" y="3344337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438071-C988-2931-5980-93A54FD69E76}"/>
              </a:ext>
            </a:extLst>
          </p:cNvPr>
          <p:cNvSpPr/>
          <p:nvPr/>
        </p:nvSpPr>
        <p:spPr>
          <a:xfrm>
            <a:off x="1568109" y="1616968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57C739-8708-0338-D6E9-8BED3A5F7A9B}"/>
              </a:ext>
            </a:extLst>
          </p:cNvPr>
          <p:cNvSpPr txBox="1"/>
          <p:nvPr/>
        </p:nvSpPr>
        <p:spPr>
          <a:xfrm>
            <a:off x="1239376" y="3310685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205CFE-97B9-D87A-3CEF-E03E58B3E88A}"/>
              </a:ext>
            </a:extLst>
          </p:cNvPr>
          <p:cNvSpPr txBox="1"/>
          <p:nvPr/>
        </p:nvSpPr>
        <p:spPr>
          <a:xfrm>
            <a:off x="1434103" y="1595940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1394B65F-EDED-43CC-A050-648084B74740}"/>
              </a:ext>
            </a:extLst>
          </p:cNvPr>
          <p:cNvSpPr/>
          <p:nvPr/>
        </p:nvSpPr>
        <p:spPr>
          <a:xfrm flipH="1">
            <a:off x="1066928" y="2580715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B940CD-EAC1-75EA-6EF8-B0A2E2C2D373}"/>
              </a:ext>
            </a:extLst>
          </p:cNvPr>
          <p:cNvSpPr/>
          <p:nvPr/>
        </p:nvSpPr>
        <p:spPr>
          <a:xfrm>
            <a:off x="1427122" y="2134854"/>
            <a:ext cx="481030" cy="9946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E9D8E1-330D-2434-D89C-558C18DAE6A3}"/>
              </a:ext>
            </a:extLst>
          </p:cNvPr>
          <p:cNvGrpSpPr/>
          <p:nvPr/>
        </p:nvGrpSpPr>
        <p:grpSpPr>
          <a:xfrm>
            <a:off x="5423507" y="1586975"/>
            <a:ext cx="1110341" cy="1985443"/>
            <a:chOff x="3971815" y="1586975"/>
            <a:chExt cx="1110341" cy="19854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849571-7C10-6B8C-3E77-556FCA681C9A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Bent Arrow 33">
              <a:extLst>
                <a:ext uri="{FF2B5EF4-FFF2-40B4-BE49-F238E27FC236}">
                  <a16:creationId xmlns:a16="http://schemas.microsoft.com/office/drawing/2014/main" id="{0F3AE106-2612-27E4-6E56-0CC152700389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63F7B64D-3D7F-1710-F752-73C6CB2B4881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7" name="Bent Arrow 36">
              <a:extLst>
                <a:ext uri="{FF2B5EF4-FFF2-40B4-BE49-F238E27FC236}">
                  <a16:creationId xmlns:a16="http://schemas.microsoft.com/office/drawing/2014/main" id="{D8C11B1B-3637-9D4E-FBDA-50DF98ABCF92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61C8C8-27FF-20B2-E13F-7457FB0FFFAF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194EF9-B6F9-E5F0-ECCD-43B8C6247664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939EAA-FA2B-60D7-F418-84BDA81E79D1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83DDB4-57DE-01F8-3848-7600D649AEEB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EB304DDE-EA00-406E-0C0F-47DA3E5FA213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8AE2975-78CB-A9F9-1681-D552B2881069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B9CEA27-04E5-0482-0391-769D32303029}"/>
              </a:ext>
            </a:extLst>
          </p:cNvPr>
          <p:cNvSpPr/>
          <p:nvPr/>
        </p:nvSpPr>
        <p:spPr>
          <a:xfrm>
            <a:off x="6907154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40ECF68F-3718-4006-5305-6CF8684365AD}"/>
              </a:ext>
            </a:extLst>
          </p:cNvPr>
          <p:cNvSpPr/>
          <p:nvPr/>
        </p:nvSpPr>
        <p:spPr>
          <a:xfrm rot="16200000" flipH="1">
            <a:off x="7167402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7" name="Bent Arrow 46">
            <a:extLst>
              <a:ext uri="{FF2B5EF4-FFF2-40B4-BE49-F238E27FC236}">
                <a16:creationId xmlns:a16="http://schemas.microsoft.com/office/drawing/2014/main" id="{C16FBB30-2D5C-FE53-E51E-B39AEF1F1541}"/>
              </a:ext>
            </a:extLst>
          </p:cNvPr>
          <p:cNvSpPr/>
          <p:nvPr/>
        </p:nvSpPr>
        <p:spPr>
          <a:xfrm>
            <a:off x="7250855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8" name="Bent Arrow 47">
            <a:extLst>
              <a:ext uri="{FF2B5EF4-FFF2-40B4-BE49-F238E27FC236}">
                <a16:creationId xmlns:a16="http://schemas.microsoft.com/office/drawing/2014/main" id="{E35EDA72-682F-B0A7-CC5E-A5FBA90B5B07}"/>
              </a:ext>
            </a:extLst>
          </p:cNvPr>
          <p:cNvSpPr/>
          <p:nvPr/>
        </p:nvSpPr>
        <p:spPr>
          <a:xfrm rot="16200000" flipV="1">
            <a:off x="7211809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62FFE8-A123-1733-3B74-C082588B3E8F}"/>
              </a:ext>
            </a:extLst>
          </p:cNvPr>
          <p:cNvSpPr/>
          <p:nvPr/>
        </p:nvSpPr>
        <p:spPr>
          <a:xfrm>
            <a:off x="7361860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37F57A-BB8E-7E28-3B78-C4C6D60CC80C}"/>
              </a:ext>
            </a:extLst>
          </p:cNvPr>
          <p:cNvSpPr/>
          <p:nvPr/>
        </p:nvSpPr>
        <p:spPr>
          <a:xfrm>
            <a:off x="7377882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4A8D8F-EA6F-203C-EB8E-A6C8F816ACA3}"/>
              </a:ext>
            </a:extLst>
          </p:cNvPr>
          <p:cNvSpPr txBox="1"/>
          <p:nvPr/>
        </p:nvSpPr>
        <p:spPr>
          <a:xfrm>
            <a:off x="7049149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73A950-697A-024E-0420-4908C805EC6C}"/>
              </a:ext>
            </a:extLst>
          </p:cNvPr>
          <p:cNvSpPr txBox="1"/>
          <p:nvPr/>
        </p:nvSpPr>
        <p:spPr>
          <a:xfrm>
            <a:off x="7243876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6E17CFB3-BAF9-1041-9B1B-BA4E2EFC20C7}"/>
              </a:ext>
            </a:extLst>
          </p:cNvPr>
          <p:cNvSpPr/>
          <p:nvPr/>
        </p:nvSpPr>
        <p:spPr>
          <a:xfrm flipH="1">
            <a:off x="6876701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B2D26E4-A142-C792-E2C1-01C7E00E17B8}"/>
              </a:ext>
            </a:extLst>
          </p:cNvPr>
          <p:cNvSpPr/>
          <p:nvPr/>
        </p:nvSpPr>
        <p:spPr>
          <a:xfrm>
            <a:off x="7236895" y="2125889"/>
            <a:ext cx="481030" cy="9946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DF7FB3-F57C-8C94-C34C-40A6998AE541}"/>
              </a:ext>
            </a:extLst>
          </p:cNvPr>
          <p:cNvSpPr txBox="1"/>
          <p:nvPr/>
        </p:nvSpPr>
        <p:spPr>
          <a:xfrm>
            <a:off x="4754796" y="4088486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lang="en-US" sz="16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B43A23-AF0B-20B7-9A89-BE2FA8A5800D}"/>
              </a:ext>
            </a:extLst>
          </p:cNvPr>
          <p:cNvSpPr txBox="1"/>
          <p:nvPr/>
        </p:nvSpPr>
        <p:spPr>
          <a:xfrm>
            <a:off x="4933988" y="4096594"/>
            <a:ext cx="255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SG" sz="1600">
                <a:solidFill>
                  <a:schemeClr val="accent5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lang="en-SG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D2CB0-5D3E-6A7D-3788-492AC65FFC52}"/>
              </a:ext>
            </a:extLst>
          </p:cNvPr>
          <p:cNvSpPr txBox="1"/>
          <p:nvPr/>
        </p:nvSpPr>
        <p:spPr>
          <a:xfrm>
            <a:off x="5045589" y="4085746"/>
            <a:ext cx="589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>
                <a:solidFill>
                  <a:schemeClr val="accent5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endParaRPr lang="en-US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A0894F-780D-3A80-31AB-823A0571A3BB}"/>
              </a:ext>
            </a:extLst>
          </p:cNvPr>
          <p:cNvSpPr txBox="1"/>
          <p:nvPr/>
        </p:nvSpPr>
        <p:spPr>
          <a:xfrm>
            <a:off x="5419365" y="4090946"/>
            <a:ext cx="253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>
                <a:solidFill>
                  <a:schemeClr val="accent5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99C414-F178-2D80-871E-06E8D470C250}"/>
              </a:ext>
            </a:extLst>
          </p:cNvPr>
          <p:cNvSpPr txBox="1"/>
          <p:nvPr/>
        </p:nvSpPr>
        <p:spPr>
          <a:xfrm>
            <a:off x="5584053" y="4090362"/>
            <a:ext cx="108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>
                <a:solidFill>
                  <a:schemeClr val="accent5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beautiful</a:t>
            </a:r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73C8AE-3B57-D200-F7BA-05CC84CEA0BE}"/>
              </a:ext>
            </a:extLst>
          </p:cNvPr>
          <p:cNvSpPr txBox="1"/>
          <p:nvPr/>
        </p:nvSpPr>
        <p:spPr>
          <a:xfrm>
            <a:off x="6426456" y="4084609"/>
            <a:ext cx="645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>
                <a:solidFill>
                  <a:schemeClr val="accent5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 lang="en-US" sz="16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B2E956-1362-0010-37A0-B74306B1EDFD}"/>
              </a:ext>
            </a:extLst>
          </p:cNvPr>
          <p:cNvSpPr txBox="1"/>
          <p:nvPr/>
        </p:nvSpPr>
        <p:spPr>
          <a:xfrm>
            <a:off x="6863211" y="4085529"/>
            <a:ext cx="314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>
                <a:solidFill>
                  <a:srgbClr val="11818A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34906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1C5CD-F34E-1A56-C16D-A88AAD42FC0D}"/>
              </a:ext>
            </a:extLst>
          </p:cNvPr>
          <p:cNvGrpSpPr/>
          <p:nvPr/>
        </p:nvGrpSpPr>
        <p:grpSpPr>
          <a:xfrm>
            <a:off x="3971815" y="1586975"/>
            <a:ext cx="1110341" cy="1985443"/>
            <a:chOff x="3971815" y="1586975"/>
            <a:chExt cx="1110341" cy="19854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16A28F-9525-5BEE-ECAB-3137F6C1D05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188BA156-889F-934B-BA2B-E49C101460CE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5" name="Bent Arrow 24">
              <a:extLst>
                <a:ext uri="{FF2B5EF4-FFF2-40B4-BE49-F238E27FC236}">
                  <a16:creationId xmlns:a16="http://schemas.microsoft.com/office/drawing/2014/main" id="{8486301D-49A9-9BEC-02D9-25684E7DAE37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24562817-B900-4BAC-8553-7405FB7955EF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0B5B55-033C-771B-1644-FA2B0AE86847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406C8D3-339D-91AB-A534-0FDC765BC721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5C429-86FE-6FAD-DC4D-D33DB84A478D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2B11BEB-0CA2-6FCD-4767-164F0313FACB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72" name="Left Arrow 171">
              <a:extLst>
                <a:ext uri="{FF2B5EF4-FFF2-40B4-BE49-F238E27FC236}">
                  <a16:creationId xmlns:a16="http://schemas.microsoft.com/office/drawing/2014/main" id="{3D057235-3F33-26DC-3089-C76F96CE7C08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F64919D-86D9-373D-AEBE-FEE3DA3BF824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C167465-4FE7-EB6C-166D-FFF9431370FB}"/>
              </a:ext>
            </a:extLst>
          </p:cNvPr>
          <p:cNvGrpSpPr/>
          <p:nvPr/>
        </p:nvGrpSpPr>
        <p:grpSpPr>
          <a:xfrm>
            <a:off x="2516970" y="1586975"/>
            <a:ext cx="1110341" cy="1985443"/>
            <a:chOff x="3971815" y="1586975"/>
            <a:chExt cx="1110341" cy="19854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E64AA9-3CC3-559A-6BA3-6E5A5053655E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Bent Arrow 4">
              <a:extLst>
                <a:ext uri="{FF2B5EF4-FFF2-40B4-BE49-F238E27FC236}">
                  <a16:creationId xmlns:a16="http://schemas.microsoft.com/office/drawing/2014/main" id="{81E052A9-FD8A-7539-18C4-6EBE258D179E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6" name="Bent Arrow 5">
              <a:extLst>
                <a:ext uri="{FF2B5EF4-FFF2-40B4-BE49-F238E27FC236}">
                  <a16:creationId xmlns:a16="http://schemas.microsoft.com/office/drawing/2014/main" id="{61D0ACB8-9749-4546-3095-8A2C474D0517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" name="Bent Arrow 6">
              <a:extLst>
                <a:ext uri="{FF2B5EF4-FFF2-40B4-BE49-F238E27FC236}">
                  <a16:creationId xmlns:a16="http://schemas.microsoft.com/office/drawing/2014/main" id="{9D73B2B6-8818-4B37-82F3-44EBAD01A498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3FFF6D-D3A2-8946-4B6F-0EF8BE4DF6EA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69EC210-65E5-617F-DECC-BC62F8C5DD53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6AFBD1-3CC9-D3C7-EA4F-A04A2EACB8B8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BE50A9-32B8-CEBF-472F-65F5743E9C95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63B8812C-DDE0-FC3A-7C69-021CD1188D6B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78C8552-A327-F142-996A-F89E3881D37A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57EE9-EE40-C630-3841-527AAEB6F247}"/>
              </a:ext>
            </a:extLst>
          </p:cNvPr>
          <p:cNvSpPr/>
          <p:nvPr/>
        </p:nvSpPr>
        <p:spPr>
          <a:xfrm>
            <a:off x="1097381" y="2509580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2369F298-5DAC-F970-FC57-FC246F6FAA74}"/>
              </a:ext>
            </a:extLst>
          </p:cNvPr>
          <p:cNvSpPr/>
          <p:nvPr/>
        </p:nvSpPr>
        <p:spPr>
          <a:xfrm rot="16200000" flipH="1">
            <a:off x="1357629" y="3112331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0691CB5B-5F32-7E84-7E17-A1BE5985E322}"/>
              </a:ext>
            </a:extLst>
          </p:cNvPr>
          <p:cNvSpPr/>
          <p:nvPr/>
        </p:nvSpPr>
        <p:spPr>
          <a:xfrm>
            <a:off x="1441082" y="2575081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01DEB3DB-01D8-205A-24E4-1D759EA9FEA5}"/>
              </a:ext>
            </a:extLst>
          </p:cNvPr>
          <p:cNvSpPr/>
          <p:nvPr/>
        </p:nvSpPr>
        <p:spPr>
          <a:xfrm rot="16200000" flipV="1">
            <a:off x="1402036" y="2008317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30990B-27D0-3405-30C3-476769777018}"/>
              </a:ext>
            </a:extLst>
          </p:cNvPr>
          <p:cNvSpPr/>
          <p:nvPr/>
        </p:nvSpPr>
        <p:spPr>
          <a:xfrm>
            <a:off x="1552087" y="3344337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438071-C988-2931-5980-93A54FD69E76}"/>
              </a:ext>
            </a:extLst>
          </p:cNvPr>
          <p:cNvSpPr/>
          <p:nvPr/>
        </p:nvSpPr>
        <p:spPr>
          <a:xfrm>
            <a:off x="1568109" y="1616968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57C739-8708-0338-D6E9-8BED3A5F7A9B}"/>
              </a:ext>
            </a:extLst>
          </p:cNvPr>
          <p:cNvSpPr txBox="1"/>
          <p:nvPr/>
        </p:nvSpPr>
        <p:spPr>
          <a:xfrm>
            <a:off x="1239376" y="3310685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205CFE-97B9-D87A-3CEF-E03E58B3E88A}"/>
              </a:ext>
            </a:extLst>
          </p:cNvPr>
          <p:cNvSpPr txBox="1"/>
          <p:nvPr/>
        </p:nvSpPr>
        <p:spPr>
          <a:xfrm>
            <a:off x="1434103" y="1595940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B940CD-EAC1-75EA-6EF8-B0A2E2C2D373}"/>
              </a:ext>
            </a:extLst>
          </p:cNvPr>
          <p:cNvSpPr/>
          <p:nvPr/>
        </p:nvSpPr>
        <p:spPr>
          <a:xfrm>
            <a:off x="1427122" y="2134854"/>
            <a:ext cx="481030" cy="9946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E9D8E1-330D-2434-D89C-558C18DAE6A3}"/>
              </a:ext>
            </a:extLst>
          </p:cNvPr>
          <p:cNvGrpSpPr/>
          <p:nvPr/>
        </p:nvGrpSpPr>
        <p:grpSpPr>
          <a:xfrm>
            <a:off x="5423507" y="1586975"/>
            <a:ext cx="1110341" cy="1985443"/>
            <a:chOff x="3971815" y="1586975"/>
            <a:chExt cx="1110341" cy="19854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849571-7C10-6B8C-3E77-556FCA681C9A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Bent Arrow 33">
              <a:extLst>
                <a:ext uri="{FF2B5EF4-FFF2-40B4-BE49-F238E27FC236}">
                  <a16:creationId xmlns:a16="http://schemas.microsoft.com/office/drawing/2014/main" id="{0F3AE106-2612-27E4-6E56-0CC152700389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5" name="Bent Arrow 34">
              <a:extLst>
                <a:ext uri="{FF2B5EF4-FFF2-40B4-BE49-F238E27FC236}">
                  <a16:creationId xmlns:a16="http://schemas.microsoft.com/office/drawing/2014/main" id="{63F7B64D-3D7F-1710-F752-73C6CB2B4881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7" name="Bent Arrow 36">
              <a:extLst>
                <a:ext uri="{FF2B5EF4-FFF2-40B4-BE49-F238E27FC236}">
                  <a16:creationId xmlns:a16="http://schemas.microsoft.com/office/drawing/2014/main" id="{D8C11B1B-3637-9D4E-FBDA-50DF98ABCF92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61C8C8-27FF-20B2-E13F-7457FB0FFFAF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194EF9-B6F9-E5F0-ECCD-43B8C6247664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939EAA-FA2B-60D7-F418-84BDA81E79D1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83DDB4-57DE-01F8-3848-7600D649AEEB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EB304DDE-EA00-406E-0C0F-47DA3E5FA213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8AE2975-78CB-A9F9-1681-D552B2881069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B9CEA27-04E5-0482-0391-769D32303029}"/>
              </a:ext>
            </a:extLst>
          </p:cNvPr>
          <p:cNvSpPr/>
          <p:nvPr/>
        </p:nvSpPr>
        <p:spPr>
          <a:xfrm>
            <a:off x="6907154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40ECF68F-3718-4006-5305-6CF8684365AD}"/>
              </a:ext>
            </a:extLst>
          </p:cNvPr>
          <p:cNvSpPr/>
          <p:nvPr/>
        </p:nvSpPr>
        <p:spPr>
          <a:xfrm rot="16200000" flipH="1">
            <a:off x="7167402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8" name="Bent Arrow 47">
            <a:extLst>
              <a:ext uri="{FF2B5EF4-FFF2-40B4-BE49-F238E27FC236}">
                <a16:creationId xmlns:a16="http://schemas.microsoft.com/office/drawing/2014/main" id="{E35EDA72-682F-B0A7-CC5E-A5FBA90B5B07}"/>
              </a:ext>
            </a:extLst>
          </p:cNvPr>
          <p:cNvSpPr/>
          <p:nvPr/>
        </p:nvSpPr>
        <p:spPr>
          <a:xfrm rot="16200000" flipV="1">
            <a:off x="7211809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62FFE8-A123-1733-3B74-C082588B3E8F}"/>
              </a:ext>
            </a:extLst>
          </p:cNvPr>
          <p:cNvSpPr/>
          <p:nvPr/>
        </p:nvSpPr>
        <p:spPr>
          <a:xfrm>
            <a:off x="7361860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37F57A-BB8E-7E28-3B78-C4C6D60CC80C}"/>
              </a:ext>
            </a:extLst>
          </p:cNvPr>
          <p:cNvSpPr/>
          <p:nvPr/>
        </p:nvSpPr>
        <p:spPr>
          <a:xfrm>
            <a:off x="7377882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4A8D8F-EA6F-203C-EB8E-A6C8F816ACA3}"/>
              </a:ext>
            </a:extLst>
          </p:cNvPr>
          <p:cNvSpPr txBox="1"/>
          <p:nvPr/>
        </p:nvSpPr>
        <p:spPr>
          <a:xfrm>
            <a:off x="7049149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73A950-697A-024E-0420-4908C805EC6C}"/>
              </a:ext>
            </a:extLst>
          </p:cNvPr>
          <p:cNvSpPr txBox="1"/>
          <p:nvPr/>
        </p:nvSpPr>
        <p:spPr>
          <a:xfrm>
            <a:off x="7243876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6E17CFB3-BAF9-1041-9B1B-BA4E2EFC20C7}"/>
              </a:ext>
            </a:extLst>
          </p:cNvPr>
          <p:cNvSpPr/>
          <p:nvPr/>
        </p:nvSpPr>
        <p:spPr>
          <a:xfrm flipH="1">
            <a:off x="6876701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B2D26E4-A142-C792-E2C1-01C7E00E17B8}"/>
              </a:ext>
            </a:extLst>
          </p:cNvPr>
          <p:cNvSpPr/>
          <p:nvPr/>
        </p:nvSpPr>
        <p:spPr>
          <a:xfrm>
            <a:off x="7236895" y="2125889"/>
            <a:ext cx="481030" cy="9946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B43A23-AF0B-20B7-9A89-BE2FA8A5800D}"/>
              </a:ext>
            </a:extLst>
          </p:cNvPr>
          <p:cNvSpPr txBox="1"/>
          <p:nvPr/>
        </p:nvSpPr>
        <p:spPr>
          <a:xfrm>
            <a:off x="1523517" y="3642113"/>
            <a:ext cx="255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lang="en-SG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D2CB0-5D3E-6A7D-3788-492AC65FFC52}"/>
              </a:ext>
            </a:extLst>
          </p:cNvPr>
          <p:cNvSpPr txBox="1"/>
          <p:nvPr/>
        </p:nvSpPr>
        <p:spPr>
          <a:xfrm>
            <a:off x="2801348" y="3643229"/>
            <a:ext cx="589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endParaRPr lang="en-US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A0894F-780D-3A80-31AB-823A0571A3BB}"/>
              </a:ext>
            </a:extLst>
          </p:cNvPr>
          <p:cNvSpPr txBox="1"/>
          <p:nvPr/>
        </p:nvSpPr>
        <p:spPr>
          <a:xfrm>
            <a:off x="4451427" y="3642113"/>
            <a:ext cx="253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99C414-F178-2D80-871E-06E8D470C250}"/>
              </a:ext>
            </a:extLst>
          </p:cNvPr>
          <p:cNvSpPr txBox="1"/>
          <p:nvPr/>
        </p:nvSpPr>
        <p:spPr>
          <a:xfrm>
            <a:off x="5481140" y="3642113"/>
            <a:ext cx="108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beautiful</a:t>
            </a:r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73C8AE-3B57-D200-F7BA-05CC84CEA0BE}"/>
              </a:ext>
            </a:extLst>
          </p:cNvPr>
          <p:cNvSpPr txBox="1"/>
          <p:nvPr/>
        </p:nvSpPr>
        <p:spPr>
          <a:xfrm>
            <a:off x="7127220" y="3642113"/>
            <a:ext cx="645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1408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BD78B-6245-0BEC-5912-527F0E5B9F05}"/>
              </a:ext>
            </a:extLst>
          </p:cNvPr>
          <p:cNvGrpSpPr/>
          <p:nvPr/>
        </p:nvGrpSpPr>
        <p:grpSpPr>
          <a:xfrm>
            <a:off x="1097381" y="1595940"/>
            <a:ext cx="1079888" cy="1985443"/>
            <a:chOff x="4002268" y="1586975"/>
            <a:chExt cx="1079888" cy="19854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F57EE9-EE40-C630-3841-527AAEB6F24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2369F298-5DAC-F970-FC57-FC246F6FAA74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0691CB5B-5F32-7E84-7E17-A1BE5985E322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1DEB3DB-01D8-205A-24E4-1D759EA9FEA5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30990B-27D0-3405-30C3-476769777018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38071-C988-2931-5980-93A54FD69E76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57C739-8708-0338-D6E9-8BED3A5F7A9B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205CFE-97B9-D87A-3CEF-E03E58B3E88A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7B940CD-EAC1-75EA-6EF8-B0A2E2C2D373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8B43A23-AF0B-20B7-9A89-BE2FA8A5800D}"/>
              </a:ext>
            </a:extLst>
          </p:cNvPr>
          <p:cNvSpPr txBox="1"/>
          <p:nvPr/>
        </p:nvSpPr>
        <p:spPr>
          <a:xfrm>
            <a:off x="1523517" y="3642113"/>
            <a:ext cx="255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lang="en-SG"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07768-C398-F5D9-64C7-A862B5F15714}"/>
              </a:ext>
            </a:extLst>
          </p:cNvPr>
          <p:cNvGrpSpPr/>
          <p:nvPr/>
        </p:nvGrpSpPr>
        <p:grpSpPr>
          <a:xfrm>
            <a:off x="3971815" y="1586975"/>
            <a:ext cx="1110341" cy="1985443"/>
            <a:chOff x="3971815" y="1586975"/>
            <a:chExt cx="1110341" cy="19854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0515D85-C35E-00B1-9C41-ACBA5C9E7076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54B02BD3-7AC3-23EA-8EA8-91E9D762DC81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2" name="Bent Arrow 31">
              <a:extLst>
                <a:ext uri="{FF2B5EF4-FFF2-40B4-BE49-F238E27FC236}">
                  <a16:creationId xmlns:a16="http://schemas.microsoft.com/office/drawing/2014/main" id="{93CA6AE3-9C93-9E63-EB67-F48A392433E4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4" name="Bent Arrow 43">
              <a:extLst>
                <a:ext uri="{FF2B5EF4-FFF2-40B4-BE49-F238E27FC236}">
                  <a16:creationId xmlns:a16="http://schemas.microsoft.com/office/drawing/2014/main" id="{5EABE1A3-8709-8B9B-41A8-7C21C7734527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0AC82F0-6C16-AE94-FB42-2A5DC65E888B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DEA14BE-C213-D7A9-56C1-3616A021EB04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5788782-4C4F-5B88-0A62-8245AC5773D7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634BE7-D4A3-D95C-FE72-D3D3368667F6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8" name="Left Arrow 77">
              <a:extLst>
                <a:ext uri="{FF2B5EF4-FFF2-40B4-BE49-F238E27FC236}">
                  <a16:creationId xmlns:a16="http://schemas.microsoft.com/office/drawing/2014/main" id="{6ADD04A3-942A-564E-1A04-9E044C8C897A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21666E0-1724-6506-D1E4-A589E96BE1DD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7360C12-4AAB-14C0-18B0-E80449848C0B}"/>
              </a:ext>
            </a:extLst>
          </p:cNvPr>
          <p:cNvGrpSpPr/>
          <p:nvPr/>
        </p:nvGrpSpPr>
        <p:grpSpPr>
          <a:xfrm>
            <a:off x="2516970" y="1586975"/>
            <a:ext cx="1110341" cy="1985443"/>
            <a:chOff x="3971815" y="1586975"/>
            <a:chExt cx="1110341" cy="198544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A8FCF11-4150-A1D3-0CA0-C8B80224750A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Bent Arrow 81">
              <a:extLst>
                <a:ext uri="{FF2B5EF4-FFF2-40B4-BE49-F238E27FC236}">
                  <a16:creationId xmlns:a16="http://schemas.microsoft.com/office/drawing/2014/main" id="{57345E48-A650-EE32-A973-B3E3F4CCB2EE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3" name="Bent Arrow 82">
              <a:extLst>
                <a:ext uri="{FF2B5EF4-FFF2-40B4-BE49-F238E27FC236}">
                  <a16:creationId xmlns:a16="http://schemas.microsoft.com/office/drawing/2014/main" id="{A051D561-489F-C83B-6671-A1B8736DBDAA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BD07E19A-27D8-7BD9-7A5B-382E7D613171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AEBFF0A-A357-93CC-15E3-617E63B35FAD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9388D7E-FB42-F7E5-1FFA-12F1EA4ACE00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8DBBE70-591A-F4BB-F8AC-64ECA7C6261E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AB4B93-6456-3478-6B1A-4EE9978DA556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89" name="Left Arrow 88">
              <a:extLst>
                <a:ext uri="{FF2B5EF4-FFF2-40B4-BE49-F238E27FC236}">
                  <a16:creationId xmlns:a16="http://schemas.microsoft.com/office/drawing/2014/main" id="{D4D42041-47B7-E7F4-BA20-4C4F7F97501E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0E8F5FCE-F59B-09D9-4598-13412813E7BC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C3C725C-AFB4-D6DB-0308-B32267398A68}"/>
              </a:ext>
            </a:extLst>
          </p:cNvPr>
          <p:cNvGrpSpPr/>
          <p:nvPr/>
        </p:nvGrpSpPr>
        <p:grpSpPr>
          <a:xfrm>
            <a:off x="5423507" y="1586975"/>
            <a:ext cx="1110341" cy="1985443"/>
            <a:chOff x="3971815" y="1586975"/>
            <a:chExt cx="1110341" cy="198544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C41BC36-039D-5DEE-F276-FE0587988FA3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3" name="Bent Arrow 92">
              <a:extLst>
                <a:ext uri="{FF2B5EF4-FFF2-40B4-BE49-F238E27FC236}">
                  <a16:creationId xmlns:a16="http://schemas.microsoft.com/office/drawing/2014/main" id="{F16C8182-6E90-581E-2015-3A7228086307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4" name="Bent Arrow 93">
              <a:extLst>
                <a:ext uri="{FF2B5EF4-FFF2-40B4-BE49-F238E27FC236}">
                  <a16:creationId xmlns:a16="http://schemas.microsoft.com/office/drawing/2014/main" id="{A28B9340-74BA-96EF-968A-7D952E6317D8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5" name="Bent Arrow 94">
              <a:extLst>
                <a:ext uri="{FF2B5EF4-FFF2-40B4-BE49-F238E27FC236}">
                  <a16:creationId xmlns:a16="http://schemas.microsoft.com/office/drawing/2014/main" id="{0BC9C466-73DC-BEC0-A113-D19C35DF6220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578EE47-5A87-7AEB-6DDE-FBCB141E4B6B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8C210C1-6CF8-0B30-CD14-60595D9E528F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A16C680-60D9-A5ED-B9EE-E8DCAA8EDCDC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28820A9-8979-58F3-8B9C-344B3D9E32AD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00" name="Left Arrow 99">
              <a:extLst>
                <a:ext uri="{FF2B5EF4-FFF2-40B4-BE49-F238E27FC236}">
                  <a16:creationId xmlns:a16="http://schemas.microsoft.com/office/drawing/2014/main" id="{F8D7C691-87DC-30FC-A48D-076436AFDA18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9102FABD-CA6D-F48D-43A8-203A51F100A7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3511255-721D-74C7-250D-5357831D0AF6}"/>
              </a:ext>
            </a:extLst>
          </p:cNvPr>
          <p:cNvGrpSpPr/>
          <p:nvPr/>
        </p:nvGrpSpPr>
        <p:grpSpPr>
          <a:xfrm>
            <a:off x="6876701" y="1586975"/>
            <a:ext cx="1034915" cy="1985443"/>
            <a:chOff x="3971815" y="1586975"/>
            <a:chExt cx="1034915" cy="1985443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3AB4474-3453-A623-A620-CC7BE5A5F939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3F3A6E54-97BF-C89A-720B-9333334D0C8A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51AAFE05-BB54-FB76-9888-0E1116B2D58D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7337D87-665A-EFCB-2790-810457656F11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2933A2-C4D1-64C8-3816-0B6E79B6B6DC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78A7387-ECCB-939F-146F-DBE1D970CFAF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5FA853E-E1DF-F298-F69E-74463E8381DA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10" name="Left Arrow 109">
              <a:extLst>
                <a:ext uri="{FF2B5EF4-FFF2-40B4-BE49-F238E27FC236}">
                  <a16:creationId xmlns:a16="http://schemas.microsoft.com/office/drawing/2014/main" id="{C595C2CE-1919-17ED-7ADF-0F842043907D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08336F5A-6F69-BADE-D6C6-6C7AAA3129F6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EF302BF-5FE6-B426-584D-6821F8568495}"/>
              </a:ext>
            </a:extLst>
          </p:cNvPr>
          <p:cNvSpPr txBox="1"/>
          <p:nvPr/>
        </p:nvSpPr>
        <p:spPr>
          <a:xfrm>
            <a:off x="2801348" y="3643229"/>
            <a:ext cx="589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endParaRPr lang="en-US" sz="160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DFFFEE-36AB-3281-7315-C1505DCF1AFB}"/>
              </a:ext>
            </a:extLst>
          </p:cNvPr>
          <p:cNvSpPr txBox="1"/>
          <p:nvPr/>
        </p:nvSpPr>
        <p:spPr>
          <a:xfrm>
            <a:off x="4451427" y="3642113"/>
            <a:ext cx="253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lang="en-US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7D48141-9CFB-ACD2-4234-C2BD9A36C90F}"/>
              </a:ext>
            </a:extLst>
          </p:cNvPr>
          <p:cNvSpPr txBox="1"/>
          <p:nvPr/>
        </p:nvSpPr>
        <p:spPr>
          <a:xfrm>
            <a:off x="5481140" y="3642113"/>
            <a:ext cx="108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beautiful</a:t>
            </a:r>
            <a:endParaRPr lang="en-US" sz="160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8FC6E29-50C2-B61D-EB2E-065E14FF460D}"/>
              </a:ext>
            </a:extLst>
          </p:cNvPr>
          <p:cNvSpPr txBox="1"/>
          <p:nvPr/>
        </p:nvSpPr>
        <p:spPr>
          <a:xfrm>
            <a:off x="7127220" y="3642113"/>
            <a:ext cx="645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8048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64AA9-3CC3-559A-6BA3-6E5A5053655E}"/>
              </a:ext>
            </a:extLst>
          </p:cNvPr>
          <p:cNvSpPr/>
          <p:nvPr/>
        </p:nvSpPr>
        <p:spPr>
          <a:xfrm>
            <a:off x="2547423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1E052A9-FD8A-7539-18C4-6EBE258D179E}"/>
              </a:ext>
            </a:extLst>
          </p:cNvPr>
          <p:cNvSpPr/>
          <p:nvPr/>
        </p:nvSpPr>
        <p:spPr>
          <a:xfrm rot="16200000" flipH="1">
            <a:off x="2807671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61D0ACB8-9749-4546-3095-8A2C474D0517}"/>
              </a:ext>
            </a:extLst>
          </p:cNvPr>
          <p:cNvSpPr/>
          <p:nvPr/>
        </p:nvSpPr>
        <p:spPr>
          <a:xfrm>
            <a:off x="2891124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9D73B2B6-8818-4B37-82F3-44EBAD01A498}"/>
              </a:ext>
            </a:extLst>
          </p:cNvPr>
          <p:cNvSpPr/>
          <p:nvPr/>
        </p:nvSpPr>
        <p:spPr>
          <a:xfrm rot="16200000" flipV="1">
            <a:off x="2852078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3FFF6D-D3A2-8946-4B6F-0EF8BE4DF6EA}"/>
              </a:ext>
            </a:extLst>
          </p:cNvPr>
          <p:cNvSpPr/>
          <p:nvPr/>
        </p:nvSpPr>
        <p:spPr>
          <a:xfrm>
            <a:off x="3002129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EC210-65E5-617F-DECC-BC62F8C5DD53}"/>
              </a:ext>
            </a:extLst>
          </p:cNvPr>
          <p:cNvSpPr/>
          <p:nvPr/>
        </p:nvSpPr>
        <p:spPr>
          <a:xfrm>
            <a:off x="3018151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AFBD1-3CC9-D3C7-EA4F-A04A2EACB8B8}"/>
              </a:ext>
            </a:extLst>
          </p:cNvPr>
          <p:cNvSpPr txBox="1"/>
          <p:nvPr/>
        </p:nvSpPr>
        <p:spPr>
          <a:xfrm>
            <a:off x="2689418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E50A9-32B8-CEBF-472F-65F5743E9C95}"/>
              </a:ext>
            </a:extLst>
          </p:cNvPr>
          <p:cNvSpPr txBox="1"/>
          <p:nvPr/>
        </p:nvSpPr>
        <p:spPr>
          <a:xfrm>
            <a:off x="2884145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3B8812C-DDE0-FC3A-7C69-021CD1188D6B}"/>
              </a:ext>
            </a:extLst>
          </p:cNvPr>
          <p:cNvSpPr/>
          <p:nvPr/>
        </p:nvSpPr>
        <p:spPr>
          <a:xfrm flipH="1">
            <a:off x="2516970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BD78B-6245-0BEC-5912-527F0E5B9F05}"/>
              </a:ext>
            </a:extLst>
          </p:cNvPr>
          <p:cNvGrpSpPr/>
          <p:nvPr/>
        </p:nvGrpSpPr>
        <p:grpSpPr>
          <a:xfrm>
            <a:off x="1097381" y="1595940"/>
            <a:ext cx="1079888" cy="1985443"/>
            <a:chOff x="4002268" y="1586975"/>
            <a:chExt cx="1079888" cy="19854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F57EE9-EE40-C630-3841-527AAEB6F24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2369F298-5DAC-F970-FC57-FC246F6FAA74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0691CB5B-5F32-7E84-7E17-A1BE5985E322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1DEB3DB-01D8-205A-24E4-1D759EA9FEA5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30990B-27D0-3405-30C3-476769777018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38071-C988-2931-5980-93A54FD69E76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57C739-8708-0338-D6E9-8BED3A5F7A9B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205CFE-97B9-D87A-3CEF-E03E58B3E88A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7B940CD-EAC1-75EA-6EF8-B0A2E2C2D373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8B43A23-AF0B-20B7-9A89-BE2FA8A5800D}"/>
              </a:ext>
            </a:extLst>
          </p:cNvPr>
          <p:cNvSpPr txBox="1"/>
          <p:nvPr/>
        </p:nvSpPr>
        <p:spPr>
          <a:xfrm>
            <a:off x="1523517" y="3642113"/>
            <a:ext cx="255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lang="en-SG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D2CB0-5D3E-6A7D-3788-492AC65FFC52}"/>
              </a:ext>
            </a:extLst>
          </p:cNvPr>
          <p:cNvSpPr txBox="1"/>
          <p:nvPr/>
        </p:nvSpPr>
        <p:spPr>
          <a:xfrm>
            <a:off x="2801348" y="3643229"/>
            <a:ext cx="589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endParaRPr lang="en-US" sz="1600"/>
          </a:p>
        </p:txBody>
      </p:sp>
      <p:sp>
        <p:nvSpPr>
          <p:cNvPr id="47" name="Round Same-side Corner of Rectangle 46">
            <a:extLst>
              <a:ext uri="{FF2B5EF4-FFF2-40B4-BE49-F238E27FC236}">
                <a16:creationId xmlns:a16="http://schemas.microsoft.com/office/drawing/2014/main" id="{197B530F-0CB4-F401-C7CA-D5FF013EDA9A}"/>
              </a:ext>
            </a:extLst>
          </p:cNvPr>
          <p:cNvSpPr/>
          <p:nvPr/>
        </p:nvSpPr>
        <p:spPr>
          <a:xfrm rot="16200000">
            <a:off x="2515327" y="2494030"/>
            <a:ext cx="980594" cy="262103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18551317-639B-7222-6351-19F7153373D0}"/>
              </a:ext>
            </a:extLst>
          </p:cNvPr>
          <p:cNvSpPr/>
          <p:nvPr/>
        </p:nvSpPr>
        <p:spPr>
          <a:xfrm rot="5400000">
            <a:off x="2746714" y="2498575"/>
            <a:ext cx="980594" cy="262104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8C8552-A327-F142-996A-F89E3881D37A}"/>
              </a:ext>
            </a:extLst>
          </p:cNvPr>
          <p:cNvSpPr/>
          <p:nvPr/>
        </p:nvSpPr>
        <p:spPr>
          <a:xfrm>
            <a:off x="2877164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F75FF-4B47-7B36-1927-8EE6AF9AACF0}"/>
              </a:ext>
            </a:extLst>
          </p:cNvPr>
          <p:cNvGrpSpPr/>
          <p:nvPr/>
        </p:nvGrpSpPr>
        <p:grpSpPr>
          <a:xfrm>
            <a:off x="3971815" y="1586975"/>
            <a:ext cx="1110341" cy="1985443"/>
            <a:chOff x="3971815" y="1586975"/>
            <a:chExt cx="1110341" cy="19854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8080A5-D51D-B44A-9B43-EB69A7F93A83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D7C3266-1AFE-4259-B0A7-8E1637B502E3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2" name="Bent Arrow 31">
              <a:extLst>
                <a:ext uri="{FF2B5EF4-FFF2-40B4-BE49-F238E27FC236}">
                  <a16:creationId xmlns:a16="http://schemas.microsoft.com/office/drawing/2014/main" id="{1B2CD7C5-B5D7-A802-4924-832CAB059CF3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4" name="Bent Arrow 43">
              <a:extLst>
                <a:ext uri="{FF2B5EF4-FFF2-40B4-BE49-F238E27FC236}">
                  <a16:creationId xmlns:a16="http://schemas.microsoft.com/office/drawing/2014/main" id="{EAA3686D-E9FB-094F-9196-824CB1B3518F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CF5167C-2163-5516-D4DB-EBB5210C2B66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276D2B2-A6B2-519A-8DE4-CE3976AE4939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E1A6DD8-EB15-9C26-A835-3D3F74E9D854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348407F-FAF1-61A9-D227-B3E1968215ED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8" name="Left Arrow 77">
              <a:extLst>
                <a:ext uri="{FF2B5EF4-FFF2-40B4-BE49-F238E27FC236}">
                  <a16:creationId xmlns:a16="http://schemas.microsoft.com/office/drawing/2014/main" id="{5C6C92B3-ECD0-C08F-6F92-1DE43F5E221B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78276F75-2385-BF9B-520B-25E16BE43072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32C8401-908F-64E9-2AA8-F081333BE70D}"/>
              </a:ext>
            </a:extLst>
          </p:cNvPr>
          <p:cNvGrpSpPr/>
          <p:nvPr/>
        </p:nvGrpSpPr>
        <p:grpSpPr>
          <a:xfrm>
            <a:off x="5423507" y="1586975"/>
            <a:ext cx="1110341" cy="1985443"/>
            <a:chOff x="3971815" y="1586975"/>
            <a:chExt cx="1110341" cy="198544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1682BC3-51D2-6990-73C3-B32AB94C3721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Bent Arrow 81">
              <a:extLst>
                <a:ext uri="{FF2B5EF4-FFF2-40B4-BE49-F238E27FC236}">
                  <a16:creationId xmlns:a16="http://schemas.microsoft.com/office/drawing/2014/main" id="{5A16EC04-6F86-C4E0-CD7E-0245A829E8BD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3" name="Bent Arrow 82">
              <a:extLst>
                <a:ext uri="{FF2B5EF4-FFF2-40B4-BE49-F238E27FC236}">
                  <a16:creationId xmlns:a16="http://schemas.microsoft.com/office/drawing/2014/main" id="{73930033-4B55-7382-541B-DE6283471F99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4" name="Bent Arrow 83">
              <a:extLst>
                <a:ext uri="{FF2B5EF4-FFF2-40B4-BE49-F238E27FC236}">
                  <a16:creationId xmlns:a16="http://schemas.microsoft.com/office/drawing/2014/main" id="{94C542FC-350F-92CB-7E8E-10F934073701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D1C2897-7F87-149D-D8C4-766712397288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8AFC68F-A5D7-EA9D-C9A9-C3F6E6EE5B76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7DD3938-644D-D022-65EF-DC215078923C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CAC6B6B-7D84-BC45-2882-FDF606FD3AE9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89" name="Left Arrow 88">
              <a:extLst>
                <a:ext uri="{FF2B5EF4-FFF2-40B4-BE49-F238E27FC236}">
                  <a16:creationId xmlns:a16="http://schemas.microsoft.com/office/drawing/2014/main" id="{62E80A85-3FDF-CC3F-130C-83CF2ECFE01F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3E0EA9CD-2B87-23AC-8D2F-11CA640F006B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EED63C-2CC8-0B21-219E-03A666667D4C}"/>
              </a:ext>
            </a:extLst>
          </p:cNvPr>
          <p:cNvGrpSpPr/>
          <p:nvPr/>
        </p:nvGrpSpPr>
        <p:grpSpPr>
          <a:xfrm>
            <a:off x="6876701" y="1586975"/>
            <a:ext cx="1034915" cy="1985443"/>
            <a:chOff x="3971815" y="1586975"/>
            <a:chExt cx="1034915" cy="198544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2BCE8FF-5802-2899-E44C-6CE2D7FEE7DA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3" name="Bent Arrow 92">
              <a:extLst>
                <a:ext uri="{FF2B5EF4-FFF2-40B4-BE49-F238E27FC236}">
                  <a16:creationId xmlns:a16="http://schemas.microsoft.com/office/drawing/2014/main" id="{6B0693FD-D1D1-0EA1-E524-6A94D22A0A1E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4" name="Bent Arrow 93">
              <a:extLst>
                <a:ext uri="{FF2B5EF4-FFF2-40B4-BE49-F238E27FC236}">
                  <a16:creationId xmlns:a16="http://schemas.microsoft.com/office/drawing/2014/main" id="{0F49B5D0-D0B7-9F59-942F-E7B73EDE501F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398A56D-24F1-6D49-AB84-6A84661F0E52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01DCCF3-3698-2E2C-3330-09BF4CC59E9D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2FFC706-CC3D-DA08-5C70-92AC7C95C9EC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3918A04-25B7-CDF5-94FE-6F2FB1B31D80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99" name="Left Arrow 98">
              <a:extLst>
                <a:ext uri="{FF2B5EF4-FFF2-40B4-BE49-F238E27FC236}">
                  <a16:creationId xmlns:a16="http://schemas.microsoft.com/office/drawing/2014/main" id="{97CE86A6-2D9E-805B-EA6B-8741D432246E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39891667-46CD-28BE-3474-7802472837BE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A5641DD7-7A68-4537-ED92-57DCFBB07E3C}"/>
              </a:ext>
            </a:extLst>
          </p:cNvPr>
          <p:cNvSpPr txBox="1"/>
          <p:nvPr/>
        </p:nvSpPr>
        <p:spPr>
          <a:xfrm>
            <a:off x="4451427" y="3642113"/>
            <a:ext cx="253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lang="en-US" sz="16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AF8981-EC76-5182-2E42-31C93327E69F}"/>
              </a:ext>
            </a:extLst>
          </p:cNvPr>
          <p:cNvSpPr txBox="1"/>
          <p:nvPr/>
        </p:nvSpPr>
        <p:spPr>
          <a:xfrm>
            <a:off x="5481140" y="3642113"/>
            <a:ext cx="108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beautiful</a:t>
            </a:r>
            <a:endParaRPr lang="en-US" sz="16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3943EE-4C8D-D9C0-7E1E-0DA71BE343ED}"/>
              </a:ext>
            </a:extLst>
          </p:cNvPr>
          <p:cNvSpPr txBox="1"/>
          <p:nvPr/>
        </p:nvSpPr>
        <p:spPr>
          <a:xfrm>
            <a:off x="7127220" y="3642113"/>
            <a:ext cx="645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1598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6A28F-9525-5BEE-ECAB-3137F6C1D057}"/>
              </a:ext>
            </a:extLst>
          </p:cNvPr>
          <p:cNvSpPr/>
          <p:nvPr/>
        </p:nvSpPr>
        <p:spPr>
          <a:xfrm>
            <a:off x="4002268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188BA156-889F-934B-BA2B-E49C101460CE}"/>
              </a:ext>
            </a:extLst>
          </p:cNvPr>
          <p:cNvSpPr/>
          <p:nvPr/>
        </p:nvSpPr>
        <p:spPr>
          <a:xfrm rot="16200000" flipH="1">
            <a:off x="4262516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8486301D-49A9-9BEC-02D9-25684E7DAE37}"/>
              </a:ext>
            </a:extLst>
          </p:cNvPr>
          <p:cNvSpPr/>
          <p:nvPr/>
        </p:nvSpPr>
        <p:spPr>
          <a:xfrm>
            <a:off x="4345969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24562817-B900-4BAC-8553-7405FB7955EF}"/>
              </a:ext>
            </a:extLst>
          </p:cNvPr>
          <p:cNvSpPr/>
          <p:nvPr/>
        </p:nvSpPr>
        <p:spPr>
          <a:xfrm rot="16200000" flipV="1">
            <a:off x="4306923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0B5B55-033C-771B-1644-FA2B0AE86847}"/>
              </a:ext>
            </a:extLst>
          </p:cNvPr>
          <p:cNvSpPr/>
          <p:nvPr/>
        </p:nvSpPr>
        <p:spPr>
          <a:xfrm>
            <a:off x="4456974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06C8D3-339D-91AB-A534-0FDC765BC721}"/>
              </a:ext>
            </a:extLst>
          </p:cNvPr>
          <p:cNvSpPr/>
          <p:nvPr/>
        </p:nvSpPr>
        <p:spPr>
          <a:xfrm>
            <a:off x="4472996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B5C429-86FE-6FAD-DC4D-D33DB84A478D}"/>
              </a:ext>
            </a:extLst>
          </p:cNvPr>
          <p:cNvSpPr txBox="1"/>
          <p:nvPr/>
        </p:nvSpPr>
        <p:spPr>
          <a:xfrm>
            <a:off x="4144263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B11BEB-0CA2-6FCD-4767-164F0313FACB}"/>
              </a:ext>
            </a:extLst>
          </p:cNvPr>
          <p:cNvSpPr txBox="1"/>
          <p:nvPr/>
        </p:nvSpPr>
        <p:spPr>
          <a:xfrm>
            <a:off x="4338990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72" name="Left Arrow 171">
            <a:extLst>
              <a:ext uri="{FF2B5EF4-FFF2-40B4-BE49-F238E27FC236}">
                <a16:creationId xmlns:a16="http://schemas.microsoft.com/office/drawing/2014/main" id="{3D057235-3F33-26DC-3089-C76F96CE7C08}"/>
              </a:ext>
            </a:extLst>
          </p:cNvPr>
          <p:cNvSpPr/>
          <p:nvPr/>
        </p:nvSpPr>
        <p:spPr>
          <a:xfrm flipH="1">
            <a:off x="3971815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64AA9-3CC3-559A-6BA3-6E5A5053655E}"/>
              </a:ext>
            </a:extLst>
          </p:cNvPr>
          <p:cNvSpPr/>
          <p:nvPr/>
        </p:nvSpPr>
        <p:spPr>
          <a:xfrm>
            <a:off x="2547423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1E052A9-FD8A-7539-18C4-6EBE258D179E}"/>
              </a:ext>
            </a:extLst>
          </p:cNvPr>
          <p:cNvSpPr/>
          <p:nvPr/>
        </p:nvSpPr>
        <p:spPr>
          <a:xfrm rot="16200000" flipH="1">
            <a:off x="2807671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61D0ACB8-9749-4546-3095-8A2C474D0517}"/>
              </a:ext>
            </a:extLst>
          </p:cNvPr>
          <p:cNvSpPr/>
          <p:nvPr/>
        </p:nvSpPr>
        <p:spPr>
          <a:xfrm>
            <a:off x="2891124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9D73B2B6-8818-4B37-82F3-44EBAD01A498}"/>
              </a:ext>
            </a:extLst>
          </p:cNvPr>
          <p:cNvSpPr/>
          <p:nvPr/>
        </p:nvSpPr>
        <p:spPr>
          <a:xfrm rot="16200000" flipV="1">
            <a:off x="2852078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3FFF6D-D3A2-8946-4B6F-0EF8BE4DF6EA}"/>
              </a:ext>
            </a:extLst>
          </p:cNvPr>
          <p:cNvSpPr/>
          <p:nvPr/>
        </p:nvSpPr>
        <p:spPr>
          <a:xfrm>
            <a:off x="3002129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EC210-65E5-617F-DECC-BC62F8C5DD53}"/>
              </a:ext>
            </a:extLst>
          </p:cNvPr>
          <p:cNvSpPr/>
          <p:nvPr/>
        </p:nvSpPr>
        <p:spPr>
          <a:xfrm>
            <a:off x="3018151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AFBD1-3CC9-D3C7-EA4F-A04A2EACB8B8}"/>
              </a:ext>
            </a:extLst>
          </p:cNvPr>
          <p:cNvSpPr txBox="1"/>
          <p:nvPr/>
        </p:nvSpPr>
        <p:spPr>
          <a:xfrm>
            <a:off x="2689418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E50A9-32B8-CEBF-472F-65F5743E9C95}"/>
              </a:ext>
            </a:extLst>
          </p:cNvPr>
          <p:cNvSpPr txBox="1"/>
          <p:nvPr/>
        </p:nvSpPr>
        <p:spPr>
          <a:xfrm>
            <a:off x="2884145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3B8812C-DDE0-FC3A-7C69-021CD1188D6B}"/>
              </a:ext>
            </a:extLst>
          </p:cNvPr>
          <p:cNvSpPr/>
          <p:nvPr/>
        </p:nvSpPr>
        <p:spPr>
          <a:xfrm flipH="1">
            <a:off x="2516970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BD78B-6245-0BEC-5912-527F0E5B9F05}"/>
              </a:ext>
            </a:extLst>
          </p:cNvPr>
          <p:cNvGrpSpPr/>
          <p:nvPr/>
        </p:nvGrpSpPr>
        <p:grpSpPr>
          <a:xfrm>
            <a:off x="1097381" y="1595940"/>
            <a:ext cx="1079888" cy="1985443"/>
            <a:chOff x="4002268" y="1586975"/>
            <a:chExt cx="1079888" cy="19854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F57EE9-EE40-C630-3841-527AAEB6F24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2369F298-5DAC-F970-FC57-FC246F6FAA74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0691CB5B-5F32-7E84-7E17-A1BE5985E322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1DEB3DB-01D8-205A-24E4-1D759EA9FEA5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30990B-27D0-3405-30C3-476769777018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38071-C988-2931-5980-93A54FD69E76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57C739-8708-0338-D6E9-8BED3A5F7A9B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205CFE-97B9-D87A-3CEF-E03E58B3E88A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7B940CD-EAC1-75EA-6EF8-B0A2E2C2D373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8B43A23-AF0B-20B7-9A89-BE2FA8A5800D}"/>
              </a:ext>
            </a:extLst>
          </p:cNvPr>
          <p:cNvSpPr txBox="1"/>
          <p:nvPr/>
        </p:nvSpPr>
        <p:spPr>
          <a:xfrm>
            <a:off x="1523517" y="3642113"/>
            <a:ext cx="255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lang="en-SG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D2CB0-5D3E-6A7D-3788-492AC65FFC52}"/>
              </a:ext>
            </a:extLst>
          </p:cNvPr>
          <p:cNvSpPr txBox="1"/>
          <p:nvPr/>
        </p:nvSpPr>
        <p:spPr>
          <a:xfrm>
            <a:off x="2801348" y="3643229"/>
            <a:ext cx="589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endParaRPr lang="en-US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A0894F-780D-3A80-31AB-823A0571A3BB}"/>
              </a:ext>
            </a:extLst>
          </p:cNvPr>
          <p:cNvSpPr txBox="1"/>
          <p:nvPr/>
        </p:nvSpPr>
        <p:spPr>
          <a:xfrm>
            <a:off x="4451427" y="3642113"/>
            <a:ext cx="253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lang="en-US" sz="1600"/>
          </a:p>
        </p:txBody>
      </p:sp>
      <p:sp>
        <p:nvSpPr>
          <p:cNvPr id="47" name="Round Same-side Corner of Rectangle 46">
            <a:extLst>
              <a:ext uri="{FF2B5EF4-FFF2-40B4-BE49-F238E27FC236}">
                <a16:creationId xmlns:a16="http://schemas.microsoft.com/office/drawing/2014/main" id="{197B530F-0CB4-F401-C7CA-D5FF013EDA9A}"/>
              </a:ext>
            </a:extLst>
          </p:cNvPr>
          <p:cNvSpPr/>
          <p:nvPr/>
        </p:nvSpPr>
        <p:spPr>
          <a:xfrm rot="16200000">
            <a:off x="2515327" y="2494030"/>
            <a:ext cx="980594" cy="262103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18551317-639B-7222-6351-19F7153373D0}"/>
              </a:ext>
            </a:extLst>
          </p:cNvPr>
          <p:cNvSpPr/>
          <p:nvPr/>
        </p:nvSpPr>
        <p:spPr>
          <a:xfrm rot="5400000">
            <a:off x="2746714" y="2498575"/>
            <a:ext cx="980594" cy="262104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8C8552-A327-F142-996A-F89E3881D37A}"/>
              </a:ext>
            </a:extLst>
          </p:cNvPr>
          <p:cNvSpPr/>
          <p:nvPr/>
        </p:nvSpPr>
        <p:spPr>
          <a:xfrm>
            <a:off x="2877164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Round Same-side Corner of Rectangle 55">
            <a:extLst>
              <a:ext uri="{FF2B5EF4-FFF2-40B4-BE49-F238E27FC236}">
                <a16:creationId xmlns:a16="http://schemas.microsoft.com/office/drawing/2014/main" id="{F7238C06-060C-F25D-ECE7-8746A2E365E9}"/>
              </a:ext>
            </a:extLst>
          </p:cNvPr>
          <p:cNvSpPr/>
          <p:nvPr/>
        </p:nvSpPr>
        <p:spPr>
          <a:xfrm rot="16200000">
            <a:off x="3929427" y="2533765"/>
            <a:ext cx="990302" cy="17292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 Same-side Corner of Rectangle 56">
            <a:extLst>
              <a:ext uri="{FF2B5EF4-FFF2-40B4-BE49-F238E27FC236}">
                <a16:creationId xmlns:a16="http://schemas.microsoft.com/office/drawing/2014/main" id="{0F5B01CA-054E-73DB-F937-39870165A742}"/>
              </a:ext>
            </a:extLst>
          </p:cNvPr>
          <p:cNvSpPr/>
          <p:nvPr/>
        </p:nvSpPr>
        <p:spPr>
          <a:xfrm rot="5400000">
            <a:off x="4203820" y="2505123"/>
            <a:ext cx="979200" cy="242839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Same-side Corner of Rectangle 58">
            <a:extLst>
              <a:ext uri="{FF2B5EF4-FFF2-40B4-BE49-F238E27FC236}">
                <a16:creationId xmlns:a16="http://schemas.microsoft.com/office/drawing/2014/main" id="{5C2A32D4-2865-5C97-4CF6-90CB9F005070}"/>
              </a:ext>
            </a:extLst>
          </p:cNvPr>
          <p:cNvSpPr/>
          <p:nvPr/>
        </p:nvSpPr>
        <p:spPr>
          <a:xfrm rot="5400000">
            <a:off x="4084229" y="2537842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64919D-86D9-373D-AEBE-FEE3DA3BF824}"/>
              </a:ext>
            </a:extLst>
          </p:cNvPr>
          <p:cNvSpPr/>
          <p:nvPr/>
        </p:nvSpPr>
        <p:spPr>
          <a:xfrm>
            <a:off x="4332009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6505BA-35FF-E9DC-FA98-162EE6A574F0}"/>
              </a:ext>
            </a:extLst>
          </p:cNvPr>
          <p:cNvGrpSpPr/>
          <p:nvPr/>
        </p:nvGrpSpPr>
        <p:grpSpPr>
          <a:xfrm>
            <a:off x="5423507" y="1586975"/>
            <a:ext cx="1110341" cy="1985443"/>
            <a:chOff x="3971815" y="1586975"/>
            <a:chExt cx="1110341" cy="19854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D45C45-2543-C659-A39E-161F552F2CB6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95AB5961-9EB7-53C3-B689-80309C7E95EB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2" name="Bent Arrow 31">
              <a:extLst>
                <a:ext uri="{FF2B5EF4-FFF2-40B4-BE49-F238E27FC236}">
                  <a16:creationId xmlns:a16="http://schemas.microsoft.com/office/drawing/2014/main" id="{BFE7746E-60F9-713B-960D-FE665CC40624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4" name="Bent Arrow 43">
              <a:extLst>
                <a:ext uri="{FF2B5EF4-FFF2-40B4-BE49-F238E27FC236}">
                  <a16:creationId xmlns:a16="http://schemas.microsoft.com/office/drawing/2014/main" id="{F4CD5E29-91DA-2C5A-6899-0D44DA670266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3CAB12D-4F7A-CC7C-5095-12CEC803617C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21FAFD8-7086-DFCA-92DB-3D5900A0C226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C17CB9A-02FF-EFB3-0E13-429FD064F124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AD4707-92E1-9D4D-EA45-97397D000F47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8" name="Left Arrow 77">
              <a:extLst>
                <a:ext uri="{FF2B5EF4-FFF2-40B4-BE49-F238E27FC236}">
                  <a16:creationId xmlns:a16="http://schemas.microsoft.com/office/drawing/2014/main" id="{79CE994D-BDFC-0E3F-DADB-2C0B949F7217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FFB22E61-7D77-18E0-5CF3-6D46A7E3FD58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5E859A3-DC3C-84B4-1FAB-C32C3AEE0D69}"/>
              </a:ext>
            </a:extLst>
          </p:cNvPr>
          <p:cNvGrpSpPr/>
          <p:nvPr/>
        </p:nvGrpSpPr>
        <p:grpSpPr>
          <a:xfrm>
            <a:off x="6876701" y="1586975"/>
            <a:ext cx="1034915" cy="1985443"/>
            <a:chOff x="3971815" y="1586975"/>
            <a:chExt cx="1034915" cy="198544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C791EC-5E43-53F6-99EA-574FAAC790B8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Bent Arrow 81">
              <a:extLst>
                <a:ext uri="{FF2B5EF4-FFF2-40B4-BE49-F238E27FC236}">
                  <a16:creationId xmlns:a16="http://schemas.microsoft.com/office/drawing/2014/main" id="{B12D0392-1204-5788-D983-1636B27ED4AA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3" name="Bent Arrow 82">
              <a:extLst>
                <a:ext uri="{FF2B5EF4-FFF2-40B4-BE49-F238E27FC236}">
                  <a16:creationId xmlns:a16="http://schemas.microsoft.com/office/drawing/2014/main" id="{83522C99-8E3E-A89E-F7E7-8AEA858C7AE0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022A691-D186-C513-F142-3C66B3DAB31D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B09991B-57F4-EA92-1A34-A2BC1C97851E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AD17F53-5715-BADD-B08D-7D3792E44DBD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BD5A431-3F45-C36D-079A-233AA44B2286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88" name="Left Arrow 87">
              <a:extLst>
                <a:ext uri="{FF2B5EF4-FFF2-40B4-BE49-F238E27FC236}">
                  <a16:creationId xmlns:a16="http://schemas.microsoft.com/office/drawing/2014/main" id="{FB806DC0-1624-BF05-6125-3BA4A9C84003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7B452553-820C-C1A6-CC0B-BA3E53518D30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C519FD9-0F6D-40FB-020C-9E91FDB77710}"/>
              </a:ext>
            </a:extLst>
          </p:cNvPr>
          <p:cNvSpPr txBox="1"/>
          <p:nvPr/>
        </p:nvSpPr>
        <p:spPr>
          <a:xfrm>
            <a:off x="5481140" y="3642113"/>
            <a:ext cx="108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beautiful</a:t>
            </a:r>
            <a:endParaRPr lang="en-US" sz="16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0639E3-B8E5-F665-DA4C-7620B55B16A6}"/>
              </a:ext>
            </a:extLst>
          </p:cNvPr>
          <p:cNvSpPr txBox="1"/>
          <p:nvPr/>
        </p:nvSpPr>
        <p:spPr>
          <a:xfrm>
            <a:off x="7127220" y="3642113"/>
            <a:ext cx="645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0425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6A28F-9525-5BEE-ECAB-3137F6C1D057}"/>
              </a:ext>
            </a:extLst>
          </p:cNvPr>
          <p:cNvSpPr/>
          <p:nvPr/>
        </p:nvSpPr>
        <p:spPr>
          <a:xfrm>
            <a:off x="4002268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188BA156-889F-934B-BA2B-E49C101460CE}"/>
              </a:ext>
            </a:extLst>
          </p:cNvPr>
          <p:cNvSpPr/>
          <p:nvPr/>
        </p:nvSpPr>
        <p:spPr>
          <a:xfrm rot="16200000" flipH="1">
            <a:off x="4262516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8486301D-49A9-9BEC-02D9-25684E7DAE37}"/>
              </a:ext>
            </a:extLst>
          </p:cNvPr>
          <p:cNvSpPr/>
          <p:nvPr/>
        </p:nvSpPr>
        <p:spPr>
          <a:xfrm>
            <a:off x="4345969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24562817-B900-4BAC-8553-7405FB7955EF}"/>
              </a:ext>
            </a:extLst>
          </p:cNvPr>
          <p:cNvSpPr/>
          <p:nvPr/>
        </p:nvSpPr>
        <p:spPr>
          <a:xfrm rot="16200000" flipV="1">
            <a:off x="4306923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0B5B55-033C-771B-1644-FA2B0AE86847}"/>
              </a:ext>
            </a:extLst>
          </p:cNvPr>
          <p:cNvSpPr/>
          <p:nvPr/>
        </p:nvSpPr>
        <p:spPr>
          <a:xfrm>
            <a:off x="4456974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06C8D3-339D-91AB-A534-0FDC765BC721}"/>
              </a:ext>
            </a:extLst>
          </p:cNvPr>
          <p:cNvSpPr/>
          <p:nvPr/>
        </p:nvSpPr>
        <p:spPr>
          <a:xfrm>
            <a:off x="4472996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B5C429-86FE-6FAD-DC4D-D33DB84A478D}"/>
              </a:ext>
            </a:extLst>
          </p:cNvPr>
          <p:cNvSpPr txBox="1"/>
          <p:nvPr/>
        </p:nvSpPr>
        <p:spPr>
          <a:xfrm>
            <a:off x="4144263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B11BEB-0CA2-6FCD-4767-164F0313FACB}"/>
              </a:ext>
            </a:extLst>
          </p:cNvPr>
          <p:cNvSpPr txBox="1"/>
          <p:nvPr/>
        </p:nvSpPr>
        <p:spPr>
          <a:xfrm>
            <a:off x="4338990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72" name="Left Arrow 171">
            <a:extLst>
              <a:ext uri="{FF2B5EF4-FFF2-40B4-BE49-F238E27FC236}">
                <a16:creationId xmlns:a16="http://schemas.microsoft.com/office/drawing/2014/main" id="{3D057235-3F33-26DC-3089-C76F96CE7C08}"/>
              </a:ext>
            </a:extLst>
          </p:cNvPr>
          <p:cNvSpPr/>
          <p:nvPr/>
        </p:nvSpPr>
        <p:spPr>
          <a:xfrm flipH="1">
            <a:off x="3971815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64AA9-3CC3-559A-6BA3-6E5A5053655E}"/>
              </a:ext>
            </a:extLst>
          </p:cNvPr>
          <p:cNvSpPr/>
          <p:nvPr/>
        </p:nvSpPr>
        <p:spPr>
          <a:xfrm>
            <a:off x="2547423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1E052A9-FD8A-7539-18C4-6EBE258D179E}"/>
              </a:ext>
            </a:extLst>
          </p:cNvPr>
          <p:cNvSpPr/>
          <p:nvPr/>
        </p:nvSpPr>
        <p:spPr>
          <a:xfrm rot="16200000" flipH="1">
            <a:off x="2807671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61D0ACB8-9749-4546-3095-8A2C474D0517}"/>
              </a:ext>
            </a:extLst>
          </p:cNvPr>
          <p:cNvSpPr/>
          <p:nvPr/>
        </p:nvSpPr>
        <p:spPr>
          <a:xfrm>
            <a:off x="2891124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9D73B2B6-8818-4B37-82F3-44EBAD01A498}"/>
              </a:ext>
            </a:extLst>
          </p:cNvPr>
          <p:cNvSpPr/>
          <p:nvPr/>
        </p:nvSpPr>
        <p:spPr>
          <a:xfrm rot="16200000" flipV="1">
            <a:off x="2852078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3FFF6D-D3A2-8946-4B6F-0EF8BE4DF6EA}"/>
              </a:ext>
            </a:extLst>
          </p:cNvPr>
          <p:cNvSpPr/>
          <p:nvPr/>
        </p:nvSpPr>
        <p:spPr>
          <a:xfrm>
            <a:off x="3002129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EC210-65E5-617F-DECC-BC62F8C5DD53}"/>
              </a:ext>
            </a:extLst>
          </p:cNvPr>
          <p:cNvSpPr/>
          <p:nvPr/>
        </p:nvSpPr>
        <p:spPr>
          <a:xfrm>
            <a:off x="3018151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AFBD1-3CC9-D3C7-EA4F-A04A2EACB8B8}"/>
              </a:ext>
            </a:extLst>
          </p:cNvPr>
          <p:cNvSpPr txBox="1"/>
          <p:nvPr/>
        </p:nvSpPr>
        <p:spPr>
          <a:xfrm>
            <a:off x="2689418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E50A9-32B8-CEBF-472F-65F5743E9C95}"/>
              </a:ext>
            </a:extLst>
          </p:cNvPr>
          <p:cNvSpPr txBox="1"/>
          <p:nvPr/>
        </p:nvSpPr>
        <p:spPr>
          <a:xfrm>
            <a:off x="2884145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3B8812C-DDE0-FC3A-7C69-021CD1188D6B}"/>
              </a:ext>
            </a:extLst>
          </p:cNvPr>
          <p:cNvSpPr/>
          <p:nvPr/>
        </p:nvSpPr>
        <p:spPr>
          <a:xfrm flipH="1">
            <a:off x="2516970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BD78B-6245-0BEC-5912-527F0E5B9F05}"/>
              </a:ext>
            </a:extLst>
          </p:cNvPr>
          <p:cNvGrpSpPr/>
          <p:nvPr/>
        </p:nvGrpSpPr>
        <p:grpSpPr>
          <a:xfrm>
            <a:off x="1097381" y="1595940"/>
            <a:ext cx="1079888" cy="1985443"/>
            <a:chOff x="4002268" y="1586975"/>
            <a:chExt cx="1079888" cy="19854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F57EE9-EE40-C630-3841-527AAEB6F24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2369F298-5DAC-F970-FC57-FC246F6FAA74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0691CB5B-5F32-7E84-7E17-A1BE5985E322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1DEB3DB-01D8-205A-24E4-1D759EA9FEA5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30990B-27D0-3405-30C3-476769777018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38071-C988-2931-5980-93A54FD69E76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57C739-8708-0338-D6E9-8BED3A5F7A9B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205CFE-97B9-D87A-3CEF-E03E58B3E88A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7B940CD-EAC1-75EA-6EF8-B0A2E2C2D373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D849571-7C10-6B8C-3E77-556FCA681C9A}"/>
              </a:ext>
            </a:extLst>
          </p:cNvPr>
          <p:cNvSpPr/>
          <p:nvPr/>
        </p:nvSpPr>
        <p:spPr>
          <a:xfrm>
            <a:off x="5453960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Bent Arrow 33">
            <a:extLst>
              <a:ext uri="{FF2B5EF4-FFF2-40B4-BE49-F238E27FC236}">
                <a16:creationId xmlns:a16="http://schemas.microsoft.com/office/drawing/2014/main" id="{0F3AE106-2612-27E4-6E56-0CC152700389}"/>
              </a:ext>
            </a:extLst>
          </p:cNvPr>
          <p:cNvSpPr/>
          <p:nvPr/>
        </p:nvSpPr>
        <p:spPr>
          <a:xfrm rot="16200000" flipH="1">
            <a:off x="5714208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5" name="Bent Arrow 34">
            <a:extLst>
              <a:ext uri="{FF2B5EF4-FFF2-40B4-BE49-F238E27FC236}">
                <a16:creationId xmlns:a16="http://schemas.microsoft.com/office/drawing/2014/main" id="{63F7B64D-3D7F-1710-F752-73C6CB2B4881}"/>
              </a:ext>
            </a:extLst>
          </p:cNvPr>
          <p:cNvSpPr/>
          <p:nvPr/>
        </p:nvSpPr>
        <p:spPr>
          <a:xfrm>
            <a:off x="5797661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D8C11B1B-3637-9D4E-FBDA-50DF98ABCF92}"/>
              </a:ext>
            </a:extLst>
          </p:cNvPr>
          <p:cNvSpPr/>
          <p:nvPr/>
        </p:nvSpPr>
        <p:spPr>
          <a:xfrm rot="16200000" flipV="1">
            <a:off x="5758615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C61C8C8-27FF-20B2-E13F-7457FB0FFFAF}"/>
              </a:ext>
            </a:extLst>
          </p:cNvPr>
          <p:cNvSpPr/>
          <p:nvPr/>
        </p:nvSpPr>
        <p:spPr>
          <a:xfrm>
            <a:off x="5908666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194EF9-B6F9-E5F0-ECCD-43B8C6247664}"/>
              </a:ext>
            </a:extLst>
          </p:cNvPr>
          <p:cNvSpPr/>
          <p:nvPr/>
        </p:nvSpPr>
        <p:spPr>
          <a:xfrm>
            <a:off x="5924688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39EAA-FA2B-60D7-F418-84BDA81E79D1}"/>
              </a:ext>
            </a:extLst>
          </p:cNvPr>
          <p:cNvSpPr txBox="1"/>
          <p:nvPr/>
        </p:nvSpPr>
        <p:spPr>
          <a:xfrm>
            <a:off x="5595955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3DDB4-57DE-01F8-3848-7600D649AEEB}"/>
              </a:ext>
            </a:extLst>
          </p:cNvPr>
          <p:cNvSpPr txBox="1"/>
          <p:nvPr/>
        </p:nvSpPr>
        <p:spPr>
          <a:xfrm>
            <a:off x="5790682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EB304DDE-EA00-406E-0C0F-47DA3E5FA213}"/>
              </a:ext>
            </a:extLst>
          </p:cNvPr>
          <p:cNvSpPr/>
          <p:nvPr/>
        </p:nvSpPr>
        <p:spPr>
          <a:xfrm flipH="1">
            <a:off x="5423507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B43A23-AF0B-20B7-9A89-BE2FA8A5800D}"/>
              </a:ext>
            </a:extLst>
          </p:cNvPr>
          <p:cNvSpPr txBox="1"/>
          <p:nvPr/>
        </p:nvSpPr>
        <p:spPr>
          <a:xfrm>
            <a:off x="1523517" y="3642113"/>
            <a:ext cx="255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lang="en-SG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D2CB0-5D3E-6A7D-3788-492AC65FFC52}"/>
              </a:ext>
            </a:extLst>
          </p:cNvPr>
          <p:cNvSpPr txBox="1"/>
          <p:nvPr/>
        </p:nvSpPr>
        <p:spPr>
          <a:xfrm>
            <a:off x="2801348" y="3643229"/>
            <a:ext cx="589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endParaRPr lang="en-US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A0894F-780D-3A80-31AB-823A0571A3BB}"/>
              </a:ext>
            </a:extLst>
          </p:cNvPr>
          <p:cNvSpPr txBox="1"/>
          <p:nvPr/>
        </p:nvSpPr>
        <p:spPr>
          <a:xfrm>
            <a:off x="4451427" y="3642113"/>
            <a:ext cx="253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99C414-F178-2D80-871E-06E8D470C250}"/>
              </a:ext>
            </a:extLst>
          </p:cNvPr>
          <p:cNvSpPr txBox="1"/>
          <p:nvPr/>
        </p:nvSpPr>
        <p:spPr>
          <a:xfrm>
            <a:off x="5481140" y="3642113"/>
            <a:ext cx="108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beautiful</a:t>
            </a:r>
            <a:endParaRPr lang="en-US" sz="1600"/>
          </a:p>
        </p:txBody>
      </p:sp>
      <p:sp>
        <p:nvSpPr>
          <p:cNvPr id="47" name="Round Same-side Corner of Rectangle 46">
            <a:extLst>
              <a:ext uri="{FF2B5EF4-FFF2-40B4-BE49-F238E27FC236}">
                <a16:creationId xmlns:a16="http://schemas.microsoft.com/office/drawing/2014/main" id="{197B530F-0CB4-F401-C7CA-D5FF013EDA9A}"/>
              </a:ext>
            </a:extLst>
          </p:cNvPr>
          <p:cNvSpPr/>
          <p:nvPr/>
        </p:nvSpPr>
        <p:spPr>
          <a:xfrm rot="16200000">
            <a:off x="2515327" y="2494030"/>
            <a:ext cx="980594" cy="262103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18551317-639B-7222-6351-19F7153373D0}"/>
              </a:ext>
            </a:extLst>
          </p:cNvPr>
          <p:cNvSpPr/>
          <p:nvPr/>
        </p:nvSpPr>
        <p:spPr>
          <a:xfrm rot="5400000">
            <a:off x="2746714" y="2498575"/>
            <a:ext cx="980594" cy="262104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8C8552-A327-F142-996A-F89E3881D37A}"/>
              </a:ext>
            </a:extLst>
          </p:cNvPr>
          <p:cNvSpPr/>
          <p:nvPr/>
        </p:nvSpPr>
        <p:spPr>
          <a:xfrm>
            <a:off x="2877164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Round Same-side Corner of Rectangle 55">
            <a:extLst>
              <a:ext uri="{FF2B5EF4-FFF2-40B4-BE49-F238E27FC236}">
                <a16:creationId xmlns:a16="http://schemas.microsoft.com/office/drawing/2014/main" id="{F7238C06-060C-F25D-ECE7-8746A2E365E9}"/>
              </a:ext>
            </a:extLst>
          </p:cNvPr>
          <p:cNvSpPr/>
          <p:nvPr/>
        </p:nvSpPr>
        <p:spPr>
          <a:xfrm rot="16200000">
            <a:off x="3929427" y="2533765"/>
            <a:ext cx="990302" cy="17292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 Same-side Corner of Rectangle 56">
            <a:extLst>
              <a:ext uri="{FF2B5EF4-FFF2-40B4-BE49-F238E27FC236}">
                <a16:creationId xmlns:a16="http://schemas.microsoft.com/office/drawing/2014/main" id="{0F5B01CA-054E-73DB-F937-39870165A742}"/>
              </a:ext>
            </a:extLst>
          </p:cNvPr>
          <p:cNvSpPr/>
          <p:nvPr/>
        </p:nvSpPr>
        <p:spPr>
          <a:xfrm rot="5400000">
            <a:off x="4203820" y="2505123"/>
            <a:ext cx="979200" cy="242839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Same-side Corner of Rectangle 58">
            <a:extLst>
              <a:ext uri="{FF2B5EF4-FFF2-40B4-BE49-F238E27FC236}">
                <a16:creationId xmlns:a16="http://schemas.microsoft.com/office/drawing/2014/main" id="{5C2A32D4-2865-5C97-4CF6-90CB9F005070}"/>
              </a:ext>
            </a:extLst>
          </p:cNvPr>
          <p:cNvSpPr/>
          <p:nvPr/>
        </p:nvSpPr>
        <p:spPr>
          <a:xfrm rot="5400000">
            <a:off x="4084229" y="2537842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64919D-86D9-373D-AEBE-FEE3DA3BF824}"/>
              </a:ext>
            </a:extLst>
          </p:cNvPr>
          <p:cNvSpPr/>
          <p:nvPr/>
        </p:nvSpPr>
        <p:spPr>
          <a:xfrm>
            <a:off x="4332009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Round Same-side Corner of Rectangle 60">
            <a:extLst>
              <a:ext uri="{FF2B5EF4-FFF2-40B4-BE49-F238E27FC236}">
                <a16:creationId xmlns:a16="http://schemas.microsoft.com/office/drawing/2014/main" id="{726725CC-AC34-106B-FCEA-3DE19850EE73}"/>
              </a:ext>
            </a:extLst>
          </p:cNvPr>
          <p:cNvSpPr/>
          <p:nvPr/>
        </p:nvSpPr>
        <p:spPr>
          <a:xfrm rot="16200000">
            <a:off x="5381994" y="2540777"/>
            <a:ext cx="990302" cy="17292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 Same-side Corner of Rectangle 62">
            <a:extLst>
              <a:ext uri="{FF2B5EF4-FFF2-40B4-BE49-F238E27FC236}">
                <a16:creationId xmlns:a16="http://schemas.microsoft.com/office/drawing/2014/main" id="{9EABAE8F-1570-06C9-762D-BA6649ED6746}"/>
              </a:ext>
            </a:extLst>
          </p:cNvPr>
          <p:cNvSpPr/>
          <p:nvPr/>
        </p:nvSpPr>
        <p:spPr>
          <a:xfrm rot="5400000">
            <a:off x="5502775" y="2535288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 Same-side Corner of Rectangle 64">
            <a:extLst>
              <a:ext uri="{FF2B5EF4-FFF2-40B4-BE49-F238E27FC236}">
                <a16:creationId xmlns:a16="http://schemas.microsoft.com/office/drawing/2014/main" id="{3673D0A0-33FA-E78C-C399-E5D69637BA9B}"/>
              </a:ext>
            </a:extLst>
          </p:cNvPr>
          <p:cNvSpPr/>
          <p:nvPr/>
        </p:nvSpPr>
        <p:spPr>
          <a:xfrm rot="5400000">
            <a:off x="5616180" y="2540143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 Same-side Corner of Rectangle 66">
            <a:extLst>
              <a:ext uri="{FF2B5EF4-FFF2-40B4-BE49-F238E27FC236}">
                <a16:creationId xmlns:a16="http://schemas.microsoft.com/office/drawing/2014/main" id="{2E79DD47-5D08-77F4-8FEA-A50E00D4464E}"/>
              </a:ext>
            </a:extLst>
          </p:cNvPr>
          <p:cNvSpPr/>
          <p:nvPr/>
        </p:nvSpPr>
        <p:spPr>
          <a:xfrm rot="5400000">
            <a:off x="5706049" y="2566095"/>
            <a:ext cx="979200" cy="12089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8AE2975-78CB-A9F9-1681-D552B2881069}"/>
              </a:ext>
            </a:extLst>
          </p:cNvPr>
          <p:cNvSpPr/>
          <p:nvPr/>
        </p:nvSpPr>
        <p:spPr>
          <a:xfrm>
            <a:off x="5783701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467979-9ACD-DE56-0759-F8794BE58B78}"/>
              </a:ext>
            </a:extLst>
          </p:cNvPr>
          <p:cNvGrpSpPr/>
          <p:nvPr/>
        </p:nvGrpSpPr>
        <p:grpSpPr>
          <a:xfrm>
            <a:off x="6876701" y="1586975"/>
            <a:ext cx="1034915" cy="1985443"/>
            <a:chOff x="3971815" y="1586975"/>
            <a:chExt cx="1034915" cy="19854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9256167-1DD5-2736-441E-5FE1E9E6A17A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B5B24A5D-4DD8-F044-73E0-99461D593D45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2" name="Bent Arrow 31">
              <a:extLst>
                <a:ext uri="{FF2B5EF4-FFF2-40B4-BE49-F238E27FC236}">
                  <a16:creationId xmlns:a16="http://schemas.microsoft.com/office/drawing/2014/main" id="{7ED91C9A-788E-3DE3-6FB2-241A6DDC391E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29D494-212B-F247-B4CF-5013C6062782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2A76C71-0C1C-904A-8161-7DD4D605CEF1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12C1E7-E744-AC04-971C-726EE294D462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7D53758-6686-580D-BCCB-92FEA473B61B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77" name="Left Arrow 76">
              <a:extLst>
                <a:ext uri="{FF2B5EF4-FFF2-40B4-BE49-F238E27FC236}">
                  <a16:creationId xmlns:a16="http://schemas.microsoft.com/office/drawing/2014/main" id="{30E04EE8-F986-9979-E9C3-0C7B1FF0F7CE}"/>
                </a:ext>
              </a:extLst>
            </p:cNvPr>
            <p:cNvSpPr/>
            <p:nvPr/>
          </p:nvSpPr>
          <p:spPr>
            <a:xfrm flipH="1">
              <a:off x="3971815" y="2571750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944D7291-14AD-7CAE-B774-31036D7019E6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DC099AD-F33B-2F98-BE4E-0405F1676937}"/>
              </a:ext>
            </a:extLst>
          </p:cNvPr>
          <p:cNvSpPr txBox="1"/>
          <p:nvPr/>
        </p:nvSpPr>
        <p:spPr>
          <a:xfrm>
            <a:off x="7127220" y="3642113"/>
            <a:ext cx="645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469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6A28F-9525-5BEE-ECAB-3137F6C1D057}"/>
              </a:ext>
            </a:extLst>
          </p:cNvPr>
          <p:cNvSpPr/>
          <p:nvPr/>
        </p:nvSpPr>
        <p:spPr>
          <a:xfrm>
            <a:off x="4002268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188BA156-889F-934B-BA2B-E49C101460CE}"/>
              </a:ext>
            </a:extLst>
          </p:cNvPr>
          <p:cNvSpPr/>
          <p:nvPr/>
        </p:nvSpPr>
        <p:spPr>
          <a:xfrm rot="16200000" flipH="1">
            <a:off x="4262516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8486301D-49A9-9BEC-02D9-25684E7DAE37}"/>
              </a:ext>
            </a:extLst>
          </p:cNvPr>
          <p:cNvSpPr/>
          <p:nvPr/>
        </p:nvSpPr>
        <p:spPr>
          <a:xfrm>
            <a:off x="4345969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24562817-B900-4BAC-8553-7405FB7955EF}"/>
              </a:ext>
            </a:extLst>
          </p:cNvPr>
          <p:cNvSpPr/>
          <p:nvPr/>
        </p:nvSpPr>
        <p:spPr>
          <a:xfrm rot="16200000" flipV="1">
            <a:off x="4306923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0B5B55-033C-771B-1644-FA2B0AE86847}"/>
              </a:ext>
            </a:extLst>
          </p:cNvPr>
          <p:cNvSpPr/>
          <p:nvPr/>
        </p:nvSpPr>
        <p:spPr>
          <a:xfrm>
            <a:off x="4456974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06C8D3-339D-91AB-A534-0FDC765BC721}"/>
              </a:ext>
            </a:extLst>
          </p:cNvPr>
          <p:cNvSpPr/>
          <p:nvPr/>
        </p:nvSpPr>
        <p:spPr>
          <a:xfrm>
            <a:off x="4472996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B5C429-86FE-6FAD-DC4D-D33DB84A478D}"/>
              </a:ext>
            </a:extLst>
          </p:cNvPr>
          <p:cNvSpPr txBox="1"/>
          <p:nvPr/>
        </p:nvSpPr>
        <p:spPr>
          <a:xfrm>
            <a:off x="4144263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B11BEB-0CA2-6FCD-4767-164F0313FACB}"/>
              </a:ext>
            </a:extLst>
          </p:cNvPr>
          <p:cNvSpPr txBox="1"/>
          <p:nvPr/>
        </p:nvSpPr>
        <p:spPr>
          <a:xfrm>
            <a:off x="4338990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72" name="Left Arrow 171">
            <a:extLst>
              <a:ext uri="{FF2B5EF4-FFF2-40B4-BE49-F238E27FC236}">
                <a16:creationId xmlns:a16="http://schemas.microsoft.com/office/drawing/2014/main" id="{3D057235-3F33-26DC-3089-C76F96CE7C08}"/>
              </a:ext>
            </a:extLst>
          </p:cNvPr>
          <p:cNvSpPr/>
          <p:nvPr/>
        </p:nvSpPr>
        <p:spPr>
          <a:xfrm flipH="1">
            <a:off x="3971815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64AA9-3CC3-559A-6BA3-6E5A5053655E}"/>
              </a:ext>
            </a:extLst>
          </p:cNvPr>
          <p:cNvSpPr/>
          <p:nvPr/>
        </p:nvSpPr>
        <p:spPr>
          <a:xfrm>
            <a:off x="2547423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1E052A9-FD8A-7539-18C4-6EBE258D179E}"/>
              </a:ext>
            </a:extLst>
          </p:cNvPr>
          <p:cNvSpPr/>
          <p:nvPr/>
        </p:nvSpPr>
        <p:spPr>
          <a:xfrm rot="16200000" flipH="1">
            <a:off x="2807671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61D0ACB8-9749-4546-3095-8A2C474D0517}"/>
              </a:ext>
            </a:extLst>
          </p:cNvPr>
          <p:cNvSpPr/>
          <p:nvPr/>
        </p:nvSpPr>
        <p:spPr>
          <a:xfrm>
            <a:off x="2891124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9D73B2B6-8818-4B37-82F3-44EBAD01A498}"/>
              </a:ext>
            </a:extLst>
          </p:cNvPr>
          <p:cNvSpPr/>
          <p:nvPr/>
        </p:nvSpPr>
        <p:spPr>
          <a:xfrm rot="16200000" flipV="1">
            <a:off x="2852078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3FFF6D-D3A2-8946-4B6F-0EF8BE4DF6EA}"/>
              </a:ext>
            </a:extLst>
          </p:cNvPr>
          <p:cNvSpPr/>
          <p:nvPr/>
        </p:nvSpPr>
        <p:spPr>
          <a:xfrm>
            <a:off x="3002129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EC210-65E5-617F-DECC-BC62F8C5DD53}"/>
              </a:ext>
            </a:extLst>
          </p:cNvPr>
          <p:cNvSpPr/>
          <p:nvPr/>
        </p:nvSpPr>
        <p:spPr>
          <a:xfrm>
            <a:off x="3018151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AFBD1-3CC9-D3C7-EA4F-A04A2EACB8B8}"/>
              </a:ext>
            </a:extLst>
          </p:cNvPr>
          <p:cNvSpPr txBox="1"/>
          <p:nvPr/>
        </p:nvSpPr>
        <p:spPr>
          <a:xfrm>
            <a:off x="2689418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E50A9-32B8-CEBF-472F-65F5743E9C95}"/>
              </a:ext>
            </a:extLst>
          </p:cNvPr>
          <p:cNvSpPr txBox="1"/>
          <p:nvPr/>
        </p:nvSpPr>
        <p:spPr>
          <a:xfrm>
            <a:off x="2884145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3B8812C-DDE0-FC3A-7C69-021CD1188D6B}"/>
              </a:ext>
            </a:extLst>
          </p:cNvPr>
          <p:cNvSpPr/>
          <p:nvPr/>
        </p:nvSpPr>
        <p:spPr>
          <a:xfrm flipH="1">
            <a:off x="2516970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BD78B-6245-0BEC-5912-527F0E5B9F05}"/>
              </a:ext>
            </a:extLst>
          </p:cNvPr>
          <p:cNvGrpSpPr/>
          <p:nvPr/>
        </p:nvGrpSpPr>
        <p:grpSpPr>
          <a:xfrm>
            <a:off x="1097381" y="1595940"/>
            <a:ext cx="1079888" cy="1985443"/>
            <a:chOff x="4002268" y="1586975"/>
            <a:chExt cx="1079888" cy="19854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F57EE9-EE40-C630-3841-527AAEB6F24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2369F298-5DAC-F970-FC57-FC246F6FAA74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0691CB5B-5F32-7E84-7E17-A1BE5985E322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1DEB3DB-01D8-205A-24E4-1D759EA9FEA5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30990B-27D0-3405-30C3-476769777018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38071-C988-2931-5980-93A54FD69E76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57C739-8708-0338-D6E9-8BED3A5F7A9B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205CFE-97B9-D87A-3CEF-E03E58B3E88A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7B940CD-EAC1-75EA-6EF8-B0A2E2C2D373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D849571-7C10-6B8C-3E77-556FCA681C9A}"/>
              </a:ext>
            </a:extLst>
          </p:cNvPr>
          <p:cNvSpPr/>
          <p:nvPr/>
        </p:nvSpPr>
        <p:spPr>
          <a:xfrm>
            <a:off x="5453960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Bent Arrow 33">
            <a:extLst>
              <a:ext uri="{FF2B5EF4-FFF2-40B4-BE49-F238E27FC236}">
                <a16:creationId xmlns:a16="http://schemas.microsoft.com/office/drawing/2014/main" id="{0F3AE106-2612-27E4-6E56-0CC152700389}"/>
              </a:ext>
            </a:extLst>
          </p:cNvPr>
          <p:cNvSpPr/>
          <p:nvPr/>
        </p:nvSpPr>
        <p:spPr>
          <a:xfrm rot="16200000" flipH="1">
            <a:off x="5714208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5" name="Bent Arrow 34">
            <a:extLst>
              <a:ext uri="{FF2B5EF4-FFF2-40B4-BE49-F238E27FC236}">
                <a16:creationId xmlns:a16="http://schemas.microsoft.com/office/drawing/2014/main" id="{63F7B64D-3D7F-1710-F752-73C6CB2B4881}"/>
              </a:ext>
            </a:extLst>
          </p:cNvPr>
          <p:cNvSpPr/>
          <p:nvPr/>
        </p:nvSpPr>
        <p:spPr>
          <a:xfrm>
            <a:off x="5797661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D8C11B1B-3637-9D4E-FBDA-50DF98ABCF92}"/>
              </a:ext>
            </a:extLst>
          </p:cNvPr>
          <p:cNvSpPr/>
          <p:nvPr/>
        </p:nvSpPr>
        <p:spPr>
          <a:xfrm rot="16200000" flipV="1">
            <a:off x="5758615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C61C8C8-27FF-20B2-E13F-7457FB0FFFAF}"/>
              </a:ext>
            </a:extLst>
          </p:cNvPr>
          <p:cNvSpPr/>
          <p:nvPr/>
        </p:nvSpPr>
        <p:spPr>
          <a:xfrm>
            <a:off x="5908666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194EF9-B6F9-E5F0-ECCD-43B8C6247664}"/>
              </a:ext>
            </a:extLst>
          </p:cNvPr>
          <p:cNvSpPr/>
          <p:nvPr/>
        </p:nvSpPr>
        <p:spPr>
          <a:xfrm>
            <a:off x="5924688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39EAA-FA2B-60D7-F418-84BDA81E79D1}"/>
              </a:ext>
            </a:extLst>
          </p:cNvPr>
          <p:cNvSpPr txBox="1"/>
          <p:nvPr/>
        </p:nvSpPr>
        <p:spPr>
          <a:xfrm>
            <a:off x="5595955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3DDB4-57DE-01F8-3848-7600D649AEEB}"/>
              </a:ext>
            </a:extLst>
          </p:cNvPr>
          <p:cNvSpPr txBox="1"/>
          <p:nvPr/>
        </p:nvSpPr>
        <p:spPr>
          <a:xfrm>
            <a:off x="5790682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EB304DDE-EA00-406E-0C0F-47DA3E5FA213}"/>
              </a:ext>
            </a:extLst>
          </p:cNvPr>
          <p:cNvSpPr/>
          <p:nvPr/>
        </p:nvSpPr>
        <p:spPr>
          <a:xfrm flipH="1">
            <a:off x="5423507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9CEA27-04E5-0482-0391-769D32303029}"/>
              </a:ext>
            </a:extLst>
          </p:cNvPr>
          <p:cNvSpPr/>
          <p:nvPr/>
        </p:nvSpPr>
        <p:spPr>
          <a:xfrm>
            <a:off x="6907154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40ECF68F-3718-4006-5305-6CF8684365AD}"/>
              </a:ext>
            </a:extLst>
          </p:cNvPr>
          <p:cNvSpPr/>
          <p:nvPr/>
        </p:nvSpPr>
        <p:spPr>
          <a:xfrm rot="16200000" flipH="1">
            <a:off x="7167402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8" name="Bent Arrow 47">
            <a:extLst>
              <a:ext uri="{FF2B5EF4-FFF2-40B4-BE49-F238E27FC236}">
                <a16:creationId xmlns:a16="http://schemas.microsoft.com/office/drawing/2014/main" id="{E35EDA72-682F-B0A7-CC5E-A5FBA90B5B07}"/>
              </a:ext>
            </a:extLst>
          </p:cNvPr>
          <p:cNvSpPr/>
          <p:nvPr/>
        </p:nvSpPr>
        <p:spPr>
          <a:xfrm rot="16200000" flipV="1">
            <a:off x="7211809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62FFE8-A123-1733-3B74-C082588B3E8F}"/>
              </a:ext>
            </a:extLst>
          </p:cNvPr>
          <p:cNvSpPr/>
          <p:nvPr/>
        </p:nvSpPr>
        <p:spPr>
          <a:xfrm>
            <a:off x="7361860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37F57A-BB8E-7E28-3B78-C4C6D60CC80C}"/>
              </a:ext>
            </a:extLst>
          </p:cNvPr>
          <p:cNvSpPr/>
          <p:nvPr/>
        </p:nvSpPr>
        <p:spPr>
          <a:xfrm>
            <a:off x="7377882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4A8D8F-EA6F-203C-EB8E-A6C8F816ACA3}"/>
              </a:ext>
            </a:extLst>
          </p:cNvPr>
          <p:cNvSpPr txBox="1"/>
          <p:nvPr/>
        </p:nvSpPr>
        <p:spPr>
          <a:xfrm>
            <a:off x="7049149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73A950-697A-024E-0420-4908C805EC6C}"/>
              </a:ext>
            </a:extLst>
          </p:cNvPr>
          <p:cNvSpPr txBox="1"/>
          <p:nvPr/>
        </p:nvSpPr>
        <p:spPr>
          <a:xfrm>
            <a:off x="7243876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6E17CFB3-BAF9-1041-9B1B-BA4E2EFC20C7}"/>
              </a:ext>
            </a:extLst>
          </p:cNvPr>
          <p:cNvSpPr/>
          <p:nvPr/>
        </p:nvSpPr>
        <p:spPr>
          <a:xfrm flipH="1">
            <a:off x="6876701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B43A23-AF0B-20B7-9A89-BE2FA8A5800D}"/>
              </a:ext>
            </a:extLst>
          </p:cNvPr>
          <p:cNvSpPr txBox="1"/>
          <p:nvPr/>
        </p:nvSpPr>
        <p:spPr>
          <a:xfrm>
            <a:off x="1523517" y="3642113"/>
            <a:ext cx="255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lang="en-SG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D2CB0-5D3E-6A7D-3788-492AC65FFC52}"/>
              </a:ext>
            </a:extLst>
          </p:cNvPr>
          <p:cNvSpPr txBox="1"/>
          <p:nvPr/>
        </p:nvSpPr>
        <p:spPr>
          <a:xfrm>
            <a:off x="2801348" y="3643229"/>
            <a:ext cx="589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endParaRPr lang="en-US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A0894F-780D-3A80-31AB-823A0571A3BB}"/>
              </a:ext>
            </a:extLst>
          </p:cNvPr>
          <p:cNvSpPr txBox="1"/>
          <p:nvPr/>
        </p:nvSpPr>
        <p:spPr>
          <a:xfrm>
            <a:off x="4451427" y="3642113"/>
            <a:ext cx="253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99C414-F178-2D80-871E-06E8D470C250}"/>
              </a:ext>
            </a:extLst>
          </p:cNvPr>
          <p:cNvSpPr txBox="1"/>
          <p:nvPr/>
        </p:nvSpPr>
        <p:spPr>
          <a:xfrm>
            <a:off x="5481140" y="3642113"/>
            <a:ext cx="108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beautiful</a:t>
            </a:r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73C8AE-3B57-D200-F7BA-05CC84CEA0BE}"/>
              </a:ext>
            </a:extLst>
          </p:cNvPr>
          <p:cNvSpPr txBox="1"/>
          <p:nvPr/>
        </p:nvSpPr>
        <p:spPr>
          <a:xfrm>
            <a:off x="7127220" y="3642113"/>
            <a:ext cx="645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 lang="en-US" sz="1600"/>
          </a:p>
        </p:txBody>
      </p:sp>
      <p:sp>
        <p:nvSpPr>
          <p:cNvPr id="47" name="Round Same-side Corner of Rectangle 46">
            <a:extLst>
              <a:ext uri="{FF2B5EF4-FFF2-40B4-BE49-F238E27FC236}">
                <a16:creationId xmlns:a16="http://schemas.microsoft.com/office/drawing/2014/main" id="{197B530F-0CB4-F401-C7CA-D5FF013EDA9A}"/>
              </a:ext>
            </a:extLst>
          </p:cNvPr>
          <p:cNvSpPr/>
          <p:nvPr/>
        </p:nvSpPr>
        <p:spPr>
          <a:xfrm rot="16200000">
            <a:off x="2515327" y="2494030"/>
            <a:ext cx="980594" cy="262103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18551317-639B-7222-6351-19F7153373D0}"/>
              </a:ext>
            </a:extLst>
          </p:cNvPr>
          <p:cNvSpPr/>
          <p:nvPr/>
        </p:nvSpPr>
        <p:spPr>
          <a:xfrm rot="5400000">
            <a:off x="2746714" y="2498575"/>
            <a:ext cx="980594" cy="262104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8C8552-A327-F142-996A-F89E3881D37A}"/>
              </a:ext>
            </a:extLst>
          </p:cNvPr>
          <p:cNvSpPr/>
          <p:nvPr/>
        </p:nvSpPr>
        <p:spPr>
          <a:xfrm>
            <a:off x="2877164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Round Same-side Corner of Rectangle 55">
            <a:extLst>
              <a:ext uri="{FF2B5EF4-FFF2-40B4-BE49-F238E27FC236}">
                <a16:creationId xmlns:a16="http://schemas.microsoft.com/office/drawing/2014/main" id="{F7238C06-060C-F25D-ECE7-8746A2E365E9}"/>
              </a:ext>
            </a:extLst>
          </p:cNvPr>
          <p:cNvSpPr/>
          <p:nvPr/>
        </p:nvSpPr>
        <p:spPr>
          <a:xfrm rot="16200000">
            <a:off x="3929427" y="2533765"/>
            <a:ext cx="990302" cy="17292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 Same-side Corner of Rectangle 56">
            <a:extLst>
              <a:ext uri="{FF2B5EF4-FFF2-40B4-BE49-F238E27FC236}">
                <a16:creationId xmlns:a16="http://schemas.microsoft.com/office/drawing/2014/main" id="{0F5B01CA-054E-73DB-F937-39870165A742}"/>
              </a:ext>
            </a:extLst>
          </p:cNvPr>
          <p:cNvSpPr/>
          <p:nvPr/>
        </p:nvSpPr>
        <p:spPr>
          <a:xfrm rot="5400000">
            <a:off x="4203820" y="2505123"/>
            <a:ext cx="979200" cy="242839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Same-side Corner of Rectangle 58">
            <a:extLst>
              <a:ext uri="{FF2B5EF4-FFF2-40B4-BE49-F238E27FC236}">
                <a16:creationId xmlns:a16="http://schemas.microsoft.com/office/drawing/2014/main" id="{5C2A32D4-2865-5C97-4CF6-90CB9F005070}"/>
              </a:ext>
            </a:extLst>
          </p:cNvPr>
          <p:cNvSpPr/>
          <p:nvPr/>
        </p:nvSpPr>
        <p:spPr>
          <a:xfrm rot="5400000">
            <a:off x="4084229" y="2537842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64919D-86D9-373D-AEBE-FEE3DA3BF824}"/>
              </a:ext>
            </a:extLst>
          </p:cNvPr>
          <p:cNvSpPr/>
          <p:nvPr/>
        </p:nvSpPr>
        <p:spPr>
          <a:xfrm>
            <a:off x="4332009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Round Same-side Corner of Rectangle 60">
            <a:extLst>
              <a:ext uri="{FF2B5EF4-FFF2-40B4-BE49-F238E27FC236}">
                <a16:creationId xmlns:a16="http://schemas.microsoft.com/office/drawing/2014/main" id="{726725CC-AC34-106B-FCEA-3DE19850EE73}"/>
              </a:ext>
            </a:extLst>
          </p:cNvPr>
          <p:cNvSpPr/>
          <p:nvPr/>
        </p:nvSpPr>
        <p:spPr>
          <a:xfrm rot="16200000">
            <a:off x="5381994" y="2540777"/>
            <a:ext cx="990302" cy="17292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 Same-side Corner of Rectangle 62">
            <a:extLst>
              <a:ext uri="{FF2B5EF4-FFF2-40B4-BE49-F238E27FC236}">
                <a16:creationId xmlns:a16="http://schemas.microsoft.com/office/drawing/2014/main" id="{9EABAE8F-1570-06C9-762D-BA6649ED6746}"/>
              </a:ext>
            </a:extLst>
          </p:cNvPr>
          <p:cNvSpPr/>
          <p:nvPr/>
        </p:nvSpPr>
        <p:spPr>
          <a:xfrm rot="5400000">
            <a:off x="5502775" y="2535288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 Same-side Corner of Rectangle 64">
            <a:extLst>
              <a:ext uri="{FF2B5EF4-FFF2-40B4-BE49-F238E27FC236}">
                <a16:creationId xmlns:a16="http://schemas.microsoft.com/office/drawing/2014/main" id="{3673D0A0-33FA-E78C-C399-E5D69637BA9B}"/>
              </a:ext>
            </a:extLst>
          </p:cNvPr>
          <p:cNvSpPr/>
          <p:nvPr/>
        </p:nvSpPr>
        <p:spPr>
          <a:xfrm rot="5400000">
            <a:off x="5616180" y="2540143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 Same-side Corner of Rectangle 66">
            <a:extLst>
              <a:ext uri="{FF2B5EF4-FFF2-40B4-BE49-F238E27FC236}">
                <a16:creationId xmlns:a16="http://schemas.microsoft.com/office/drawing/2014/main" id="{2E79DD47-5D08-77F4-8FEA-A50E00D4464E}"/>
              </a:ext>
            </a:extLst>
          </p:cNvPr>
          <p:cNvSpPr/>
          <p:nvPr/>
        </p:nvSpPr>
        <p:spPr>
          <a:xfrm rot="5400000">
            <a:off x="5706049" y="2566095"/>
            <a:ext cx="979200" cy="12089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8AE2975-78CB-A9F9-1681-D552B2881069}"/>
              </a:ext>
            </a:extLst>
          </p:cNvPr>
          <p:cNvSpPr/>
          <p:nvPr/>
        </p:nvSpPr>
        <p:spPr>
          <a:xfrm>
            <a:off x="5783701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8" name="Round Same-side Corner of Rectangle 67">
            <a:extLst>
              <a:ext uri="{FF2B5EF4-FFF2-40B4-BE49-F238E27FC236}">
                <a16:creationId xmlns:a16="http://schemas.microsoft.com/office/drawing/2014/main" id="{EFC9C9DD-413C-7722-F5F1-4D4FE19598EE}"/>
              </a:ext>
            </a:extLst>
          </p:cNvPr>
          <p:cNvSpPr/>
          <p:nvPr/>
        </p:nvSpPr>
        <p:spPr>
          <a:xfrm rot="16200000">
            <a:off x="6812677" y="2555176"/>
            <a:ext cx="990302" cy="130101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 Same-side Corner of Rectangle 68">
            <a:extLst>
              <a:ext uri="{FF2B5EF4-FFF2-40B4-BE49-F238E27FC236}">
                <a16:creationId xmlns:a16="http://schemas.microsoft.com/office/drawing/2014/main" id="{C1DCD42B-0DEB-4AC6-E333-D0271383645D}"/>
              </a:ext>
            </a:extLst>
          </p:cNvPr>
          <p:cNvSpPr/>
          <p:nvPr/>
        </p:nvSpPr>
        <p:spPr>
          <a:xfrm rot="5400000">
            <a:off x="6917999" y="2533826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 Same-side Corner of Rectangle 69">
            <a:extLst>
              <a:ext uri="{FF2B5EF4-FFF2-40B4-BE49-F238E27FC236}">
                <a16:creationId xmlns:a16="http://schemas.microsoft.com/office/drawing/2014/main" id="{2EFDC13D-A754-1C82-2970-5125696D395D}"/>
              </a:ext>
            </a:extLst>
          </p:cNvPr>
          <p:cNvSpPr/>
          <p:nvPr/>
        </p:nvSpPr>
        <p:spPr>
          <a:xfrm rot="5400000">
            <a:off x="7011890" y="2532049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 Same-side Corner of Rectangle 72">
            <a:extLst>
              <a:ext uri="{FF2B5EF4-FFF2-40B4-BE49-F238E27FC236}">
                <a16:creationId xmlns:a16="http://schemas.microsoft.com/office/drawing/2014/main" id="{5417309A-0BFA-3B11-77C6-3DA1CD2D307C}"/>
              </a:ext>
            </a:extLst>
          </p:cNvPr>
          <p:cNvSpPr/>
          <p:nvPr/>
        </p:nvSpPr>
        <p:spPr>
          <a:xfrm rot="5400000">
            <a:off x="7107133" y="2532668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 Same-side Corner of Rectangle 70">
            <a:extLst>
              <a:ext uri="{FF2B5EF4-FFF2-40B4-BE49-F238E27FC236}">
                <a16:creationId xmlns:a16="http://schemas.microsoft.com/office/drawing/2014/main" id="{95ECBA25-F603-55FE-7716-F5DEABC78524}"/>
              </a:ext>
            </a:extLst>
          </p:cNvPr>
          <p:cNvSpPr/>
          <p:nvPr/>
        </p:nvSpPr>
        <p:spPr>
          <a:xfrm rot="5400000">
            <a:off x="7167738" y="2564634"/>
            <a:ext cx="979200" cy="12089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B2D26E4-A142-C792-E2C1-01C7E00E17B8}"/>
              </a:ext>
            </a:extLst>
          </p:cNvPr>
          <p:cNvSpPr/>
          <p:nvPr/>
        </p:nvSpPr>
        <p:spPr>
          <a:xfrm>
            <a:off x="7236895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8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94BE-9921-C261-8DC0-D992CD33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77567"/>
            <a:ext cx="8229600" cy="572700"/>
          </a:xfrm>
        </p:spPr>
        <p:txBody>
          <a:bodyPr/>
          <a:lstStyle/>
          <a:p>
            <a:r>
              <a:rPr lang="en-US"/>
              <a:t>Time-Series Forecasting w/ Neural Networks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D323C04-2E00-299A-7983-035A2F6E4A04}"/>
              </a:ext>
            </a:extLst>
          </p:cNvPr>
          <p:cNvSpPr txBox="1"/>
          <p:nvPr/>
        </p:nvSpPr>
        <p:spPr>
          <a:xfrm>
            <a:off x="3538637" y="3280135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64919D-86D9-373D-AEBE-FEE3DA3BF824}"/>
              </a:ext>
            </a:extLst>
          </p:cNvPr>
          <p:cNvSpPr/>
          <p:nvPr/>
        </p:nvSpPr>
        <p:spPr>
          <a:xfrm>
            <a:off x="3652919" y="2125889"/>
            <a:ext cx="1839210" cy="994656"/>
          </a:xfrm>
          <a:prstGeom prst="roundRect">
            <a:avLst/>
          </a:prstGeom>
          <a:solidFill>
            <a:srgbClr val="F7BE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528509-6A25-0466-FC4D-7634724F078C}"/>
              </a:ext>
            </a:extLst>
          </p:cNvPr>
          <p:cNvSpPr/>
          <p:nvPr/>
        </p:nvSpPr>
        <p:spPr>
          <a:xfrm>
            <a:off x="4450694" y="2543416"/>
            <a:ext cx="243659" cy="159601"/>
          </a:xfrm>
          <a:prstGeom prst="rect">
            <a:avLst/>
          </a:prstGeom>
          <a:solidFill>
            <a:srgbClr val="EC9C3A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C20F5C9F-1006-74FD-0566-AC60B15761C6}"/>
              </a:ext>
            </a:extLst>
          </p:cNvPr>
          <p:cNvSpPr/>
          <p:nvPr/>
        </p:nvSpPr>
        <p:spPr>
          <a:xfrm flipV="1">
            <a:off x="4162426" y="2623216"/>
            <a:ext cx="462993" cy="198129"/>
          </a:xfrm>
          <a:prstGeom prst="uturnArrow">
            <a:avLst>
              <a:gd name="adj1" fmla="val 0"/>
              <a:gd name="adj2" fmla="val 25000"/>
              <a:gd name="adj3" fmla="val 25000"/>
              <a:gd name="adj4" fmla="val 43750"/>
              <a:gd name="adj5" fmla="val 5467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71D4A9BE-B18D-C132-F512-A6BE5512BD64}"/>
              </a:ext>
            </a:extLst>
          </p:cNvPr>
          <p:cNvSpPr/>
          <p:nvPr/>
        </p:nvSpPr>
        <p:spPr>
          <a:xfrm flipH="1">
            <a:off x="3458778" y="2238927"/>
            <a:ext cx="703645" cy="392733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6A28F-9525-5BEE-ECAB-3137F6C1D057}"/>
              </a:ext>
            </a:extLst>
          </p:cNvPr>
          <p:cNvSpPr/>
          <p:nvPr/>
        </p:nvSpPr>
        <p:spPr>
          <a:xfrm>
            <a:off x="3361416" y="2208236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188BA156-889F-934B-BA2B-E49C101460CE}"/>
              </a:ext>
            </a:extLst>
          </p:cNvPr>
          <p:cNvSpPr/>
          <p:nvPr/>
        </p:nvSpPr>
        <p:spPr>
          <a:xfrm rot="16200000" flipH="1">
            <a:off x="3673220" y="2984324"/>
            <a:ext cx="703645" cy="376427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8486301D-49A9-9BEC-02D9-25684E7DAE37}"/>
              </a:ext>
            </a:extLst>
          </p:cNvPr>
          <p:cNvSpPr/>
          <p:nvPr/>
        </p:nvSpPr>
        <p:spPr>
          <a:xfrm>
            <a:off x="4577972" y="2285919"/>
            <a:ext cx="1108296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24562817-B900-4BAC-8553-7405FB7955EF}"/>
              </a:ext>
            </a:extLst>
          </p:cNvPr>
          <p:cNvSpPr/>
          <p:nvPr/>
        </p:nvSpPr>
        <p:spPr>
          <a:xfrm rot="16200000" flipV="1">
            <a:off x="4911034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0B5B55-033C-771B-1644-FA2B0AE86847}"/>
              </a:ext>
            </a:extLst>
          </p:cNvPr>
          <p:cNvSpPr/>
          <p:nvPr/>
        </p:nvSpPr>
        <p:spPr>
          <a:xfrm>
            <a:off x="3769656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06C8D3-339D-91AB-A534-0FDC765BC721}"/>
              </a:ext>
            </a:extLst>
          </p:cNvPr>
          <p:cNvSpPr/>
          <p:nvPr/>
        </p:nvSpPr>
        <p:spPr>
          <a:xfrm>
            <a:off x="5084087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B5C429-86FE-6FAD-DC4D-D33DB84A478D}"/>
              </a:ext>
            </a:extLst>
          </p:cNvPr>
          <p:cNvSpPr txBox="1"/>
          <p:nvPr/>
        </p:nvSpPr>
        <p:spPr>
          <a:xfrm>
            <a:off x="3456945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EAF42E-5E25-B0EF-11C5-1710029E9236}"/>
              </a:ext>
            </a:extLst>
          </p:cNvPr>
          <p:cNvSpPr txBox="1"/>
          <p:nvPr/>
        </p:nvSpPr>
        <p:spPr>
          <a:xfrm>
            <a:off x="4390352" y="2527729"/>
            <a:ext cx="3687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tanh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B11BEB-0CA2-6FCD-4767-164F0313FACB}"/>
              </a:ext>
            </a:extLst>
          </p:cNvPr>
          <p:cNvSpPr txBox="1"/>
          <p:nvPr/>
        </p:nvSpPr>
        <p:spPr>
          <a:xfrm>
            <a:off x="4950081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72" name="Left Arrow 171">
            <a:extLst>
              <a:ext uri="{FF2B5EF4-FFF2-40B4-BE49-F238E27FC236}">
                <a16:creationId xmlns:a16="http://schemas.microsoft.com/office/drawing/2014/main" id="{3D057235-3F33-26DC-3089-C76F96CE7C08}"/>
              </a:ext>
            </a:extLst>
          </p:cNvPr>
          <p:cNvSpPr/>
          <p:nvPr/>
        </p:nvSpPr>
        <p:spPr>
          <a:xfrm flipH="1">
            <a:off x="3330963" y="2279371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9C2E8F-BD32-0CB0-C6B6-7975F6979F83}"/>
              </a:ext>
            </a:extLst>
          </p:cNvPr>
          <p:cNvGrpSpPr/>
          <p:nvPr/>
        </p:nvGrpSpPr>
        <p:grpSpPr>
          <a:xfrm>
            <a:off x="9506433" y="1586789"/>
            <a:ext cx="2710612" cy="1982586"/>
            <a:chOff x="2821854" y="1586789"/>
            <a:chExt cx="2710612" cy="198258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58EA8D5-965A-0B4D-3316-13B82A7902DD}"/>
                </a:ext>
              </a:extLst>
            </p:cNvPr>
            <p:cNvSpPr/>
            <p:nvPr/>
          </p:nvSpPr>
          <p:spPr>
            <a:xfrm>
              <a:off x="3513442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81CF9B1-2801-8E21-E6EA-1346628E5C22}"/>
                </a:ext>
              </a:extLst>
            </p:cNvPr>
            <p:cNvSpPr/>
            <p:nvPr/>
          </p:nvSpPr>
          <p:spPr>
            <a:xfrm flipH="1">
              <a:off x="3200029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Arrow 5">
              <a:extLst>
                <a:ext uri="{FF2B5EF4-FFF2-40B4-BE49-F238E27FC236}">
                  <a16:creationId xmlns:a16="http://schemas.microsoft.com/office/drawing/2014/main" id="{D2D7CC48-73C1-80E0-940A-9449D87AAF98}"/>
                </a:ext>
              </a:extLst>
            </p:cNvPr>
            <p:cNvSpPr/>
            <p:nvPr/>
          </p:nvSpPr>
          <p:spPr>
            <a:xfrm flipH="1">
              <a:off x="3513442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B95C23-039A-091F-2004-A389B31A70A2}"/>
                </a:ext>
              </a:extLst>
            </p:cNvPr>
            <p:cNvSpPr/>
            <p:nvPr/>
          </p:nvSpPr>
          <p:spPr>
            <a:xfrm>
              <a:off x="3745445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ABA6CA-4FA4-E307-D95B-9AFE37CA076E}"/>
                </a:ext>
              </a:extLst>
            </p:cNvPr>
            <p:cNvSpPr/>
            <p:nvPr/>
          </p:nvSpPr>
          <p:spPr>
            <a:xfrm>
              <a:off x="4331838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8F76C1-B6D7-242F-2F79-94698AAC9D1C}"/>
                </a:ext>
              </a:extLst>
            </p:cNvPr>
            <p:cNvSpPr/>
            <p:nvPr/>
          </p:nvSpPr>
          <p:spPr>
            <a:xfrm>
              <a:off x="5051495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B754-D120-0F8A-F25A-FA26603D8D5F}"/>
                </a:ext>
              </a:extLst>
            </p:cNvPr>
            <p:cNvSpPr txBox="1"/>
            <p:nvPr/>
          </p:nvSpPr>
          <p:spPr>
            <a:xfrm>
              <a:off x="3713447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C99D76-8C8E-060A-85FB-6185642F25C8}"/>
                </a:ext>
              </a:extLst>
            </p:cNvPr>
            <p:cNvSpPr txBox="1"/>
            <p:nvPr/>
          </p:nvSpPr>
          <p:spPr>
            <a:xfrm>
              <a:off x="4299916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A7206577-0BFE-7AEB-64E9-1244DC5A0182}"/>
                </a:ext>
              </a:extLst>
            </p:cNvPr>
            <p:cNvSpPr/>
            <p:nvPr/>
          </p:nvSpPr>
          <p:spPr>
            <a:xfrm rot="16200000" flipH="1">
              <a:off x="3552501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FB27EB-6823-E5FE-B80A-C0FF53829CA7}"/>
                </a:ext>
              </a:extLst>
            </p:cNvPr>
            <p:cNvGrpSpPr/>
            <p:nvPr/>
          </p:nvGrpSpPr>
          <p:grpSpPr>
            <a:xfrm>
              <a:off x="3718539" y="2675080"/>
              <a:ext cx="184188" cy="200055"/>
              <a:chOff x="3981034" y="2307217"/>
              <a:chExt cx="184188" cy="200055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87C1929-7C26-B8B9-F617-156C9C12A3B7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CA8ACCF-C286-FB0F-721B-A75F80D6B018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B0ACF1EF-50B8-0F69-7CAA-7B621262A876}"/>
                </a:ext>
              </a:extLst>
            </p:cNvPr>
            <p:cNvSpPr/>
            <p:nvPr/>
          </p:nvSpPr>
          <p:spPr>
            <a:xfrm>
              <a:off x="4069459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B965F-4F30-B4FF-DDB6-4DB03836218B}"/>
                </a:ext>
              </a:extLst>
            </p:cNvPr>
            <p:cNvGrpSpPr/>
            <p:nvPr/>
          </p:nvGrpSpPr>
          <p:grpSpPr>
            <a:xfrm>
              <a:off x="3981034" y="2678026"/>
              <a:ext cx="184188" cy="200055"/>
              <a:chOff x="3981034" y="2307217"/>
              <a:chExt cx="184188" cy="20005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02BE28-7B12-A4F0-F5EF-8F829E77C8FE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C796F14-6C59-3E8B-ED3E-391384C609FB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24" name="Left Arrow 23">
              <a:extLst>
                <a:ext uri="{FF2B5EF4-FFF2-40B4-BE49-F238E27FC236}">
                  <a16:creationId xmlns:a16="http://schemas.microsoft.com/office/drawing/2014/main" id="{6647C459-97B9-EA9B-C3DA-3530C117BDD1}"/>
                </a:ext>
              </a:extLst>
            </p:cNvPr>
            <p:cNvSpPr/>
            <p:nvPr/>
          </p:nvSpPr>
          <p:spPr>
            <a:xfrm rot="16200000" flipH="1">
              <a:off x="4145210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Bent Arrow 28">
              <a:extLst>
                <a:ext uri="{FF2B5EF4-FFF2-40B4-BE49-F238E27FC236}">
                  <a16:creationId xmlns:a16="http://schemas.microsoft.com/office/drawing/2014/main" id="{21C7E8EC-F905-0EC0-6322-133BB4436404}"/>
                </a:ext>
              </a:extLst>
            </p:cNvPr>
            <p:cNvSpPr/>
            <p:nvPr/>
          </p:nvSpPr>
          <p:spPr>
            <a:xfrm rot="10800000">
              <a:off x="3264033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FAFFBC-4F37-4B35-E7DA-C7D26358447B}"/>
                </a:ext>
              </a:extLst>
            </p:cNvPr>
            <p:cNvSpPr/>
            <p:nvPr/>
          </p:nvSpPr>
          <p:spPr>
            <a:xfrm>
              <a:off x="2821854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Left Arrow 30">
              <a:extLst>
                <a:ext uri="{FF2B5EF4-FFF2-40B4-BE49-F238E27FC236}">
                  <a16:creationId xmlns:a16="http://schemas.microsoft.com/office/drawing/2014/main" id="{DED09A50-8AB8-1DF3-8002-B9B35AE5E02D}"/>
                </a:ext>
              </a:extLst>
            </p:cNvPr>
            <p:cNvSpPr/>
            <p:nvPr/>
          </p:nvSpPr>
          <p:spPr>
            <a:xfrm rot="16200000" flipH="1">
              <a:off x="4968450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Bent Arrow 31">
              <a:extLst>
                <a:ext uri="{FF2B5EF4-FFF2-40B4-BE49-F238E27FC236}">
                  <a16:creationId xmlns:a16="http://schemas.microsoft.com/office/drawing/2014/main" id="{EA82D3B8-47D2-4533-68FE-BEE795239E6A}"/>
                </a:ext>
              </a:extLst>
            </p:cNvPr>
            <p:cNvSpPr/>
            <p:nvPr/>
          </p:nvSpPr>
          <p:spPr>
            <a:xfrm>
              <a:off x="4674159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7C515FF-B129-2A49-198E-18682DB9FF08}"/>
                </a:ext>
              </a:extLst>
            </p:cNvPr>
            <p:cNvGrpSpPr/>
            <p:nvPr/>
          </p:nvGrpSpPr>
          <p:grpSpPr>
            <a:xfrm>
              <a:off x="4190073" y="2483576"/>
              <a:ext cx="581105" cy="394506"/>
              <a:chOff x="4190073" y="2150087"/>
              <a:chExt cx="581105" cy="39450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591ECD1-C1B5-6CC6-D100-B83EA68B740B}"/>
                  </a:ext>
                </a:extLst>
              </p:cNvPr>
              <p:cNvGrpSpPr/>
              <p:nvPr/>
            </p:nvGrpSpPr>
            <p:grpSpPr>
              <a:xfrm>
                <a:off x="4265024" y="2150087"/>
                <a:ext cx="506154" cy="393860"/>
                <a:chOff x="4265024" y="2150087"/>
                <a:chExt cx="506154" cy="39386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C5E5B39-2267-CEFA-CF01-E3DCA4ABD06F}"/>
                    </a:ext>
                  </a:extLst>
                </p:cNvPr>
                <p:cNvSpPr/>
                <p:nvPr/>
              </p:nvSpPr>
              <p:spPr>
                <a:xfrm>
                  <a:off x="4265024" y="2365173"/>
                  <a:ext cx="243659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400503FE-434B-4E1E-D4E7-3824CA14D31E}"/>
                    </a:ext>
                  </a:extLst>
                </p:cNvPr>
                <p:cNvGrpSpPr/>
                <p:nvPr/>
              </p:nvGrpSpPr>
              <p:grpSpPr>
                <a:xfrm>
                  <a:off x="4586990" y="2343892"/>
                  <a:ext cx="184188" cy="200055"/>
                  <a:chOff x="3981034" y="2307217"/>
                  <a:chExt cx="184188" cy="200055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0D3A4C8A-0AC9-2315-5887-4A8246BC5752}"/>
                      </a:ext>
                    </a:extLst>
                  </p:cNvPr>
                  <p:cNvSpPr/>
                  <p:nvPr/>
                </p:nvSpPr>
                <p:spPr>
                  <a:xfrm>
                    <a:off x="3981392" y="2327853"/>
                    <a:ext cx="183830" cy="159601"/>
                  </a:xfrm>
                  <a:prstGeom prst="rect">
                    <a:avLst/>
                  </a:prstGeom>
                  <a:solidFill>
                    <a:srgbClr val="EC9C3A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77E46637-DE71-367A-14C3-DB007CD3411E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034" y="2307217"/>
                    <a:ext cx="184188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l-GR" sz="70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σ</a:t>
                    </a:r>
                  </a:p>
                </p:txBody>
              </p:sp>
            </p:grp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343788D-B649-3A0A-6630-161FBE7607BC}"/>
                    </a:ext>
                  </a:extLst>
                </p:cNvPr>
                <p:cNvSpPr/>
                <p:nvPr/>
              </p:nvSpPr>
              <p:spPr>
                <a:xfrm>
                  <a:off x="4331838" y="2198784"/>
                  <a:ext cx="119843" cy="119843"/>
                </a:xfrm>
                <a:prstGeom prst="ellipse">
                  <a:avLst/>
                </a:prstGeom>
                <a:solidFill>
                  <a:srgbClr val="7491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E20240-8E6D-CE0C-FB2B-C872FDF07278}"/>
                    </a:ext>
                  </a:extLst>
                </p:cNvPr>
                <p:cNvSpPr txBox="1"/>
                <p:nvPr/>
              </p:nvSpPr>
              <p:spPr>
                <a:xfrm>
                  <a:off x="4302605" y="215008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x</a:t>
                  </a:r>
                  <a:endParaRPr lang="el-GR" sz="70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DC5FBC3-3893-EB21-88AF-4396F445623B}"/>
                  </a:ext>
                </a:extLst>
              </p:cNvPr>
              <p:cNvSpPr txBox="1"/>
              <p:nvPr/>
            </p:nvSpPr>
            <p:spPr>
              <a:xfrm>
                <a:off x="4190073" y="2344538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sp>
          <p:nvSpPr>
            <p:cNvPr id="34" name="Bent Arrow 33">
              <a:extLst>
                <a:ext uri="{FF2B5EF4-FFF2-40B4-BE49-F238E27FC236}">
                  <a16:creationId xmlns:a16="http://schemas.microsoft.com/office/drawing/2014/main" id="{713F2B6C-45AB-3135-7B64-2AB05C23676C}"/>
                </a:ext>
              </a:extLst>
            </p:cNvPr>
            <p:cNvSpPr/>
            <p:nvPr/>
          </p:nvSpPr>
          <p:spPr>
            <a:xfrm flipV="1">
              <a:off x="5003156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6EE489-76EF-EDE2-853F-7054C26882B6}"/>
                </a:ext>
              </a:extLst>
            </p:cNvPr>
            <p:cNvSpPr/>
            <p:nvPr/>
          </p:nvSpPr>
          <p:spPr>
            <a:xfrm>
              <a:off x="4942769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E52D677-0BBB-66F2-4FAE-DB2C89571C65}"/>
                </a:ext>
              </a:extLst>
            </p:cNvPr>
            <p:cNvSpPr/>
            <p:nvPr/>
          </p:nvSpPr>
          <p:spPr>
            <a:xfrm>
              <a:off x="4904337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02C41F-DB91-91BF-0D67-F0155D65AB86}"/>
                </a:ext>
              </a:extLst>
            </p:cNvPr>
            <p:cNvSpPr txBox="1"/>
            <p:nvPr/>
          </p:nvSpPr>
          <p:spPr>
            <a:xfrm>
              <a:off x="4805026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FC8178-402A-424B-F087-5C1F7E2892F4}"/>
                </a:ext>
              </a:extLst>
            </p:cNvPr>
            <p:cNvSpPr txBox="1"/>
            <p:nvPr/>
          </p:nvSpPr>
          <p:spPr>
            <a:xfrm>
              <a:off x="4910596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Bent Arrow 42">
              <a:extLst>
                <a:ext uri="{FF2B5EF4-FFF2-40B4-BE49-F238E27FC236}">
                  <a16:creationId xmlns:a16="http://schemas.microsoft.com/office/drawing/2014/main" id="{5E8F59C3-D901-4115-1FE1-4F1D3B17B98D}"/>
                </a:ext>
              </a:extLst>
            </p:cNvPr>
            <p:cNvSpPr/>
            <p:nvPr/>
          </p:nvSpPr>
          <p:spPr>
            <a:xfrm rot="10800000">
              <a:off x="5094783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127D698-C051-D644-D2DC-5C5768EE6AA0}"/>
                </a:ext>
              </a:extLst>
            </p:cNvPr>
            <p:cNvSpPr/>
            <p:nvPr/>
          </p:nvSpPr>
          <p:spPr>
            <a:xfrm>
              <a:off x="3213474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Left Arrow 44">
              <a:extLst>
                <a:ext uri="{FF2B5EF4-FFF2-40B4-BE49-F238E27FC236}">
                  <a16:creationId xmlns:a16="http://schemas.microsoft.com/office/drawing/2014/main" id="{E4D813D4-7968-0E32-06A1-2D670341ECEE}"/>
                </a:ext>
              </a:extLst>
            </p:cNvPr>
            <p:cNvSpPr/>
            <p:nvPr/>
          </p:nvSpPr>
          <p:spPr>
            <a:xfrm flipH="1">
              <a:off x="3199103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659652-C565-6191-15CB-7710A6CC37EA}"/>
                </a:ext>
              </a:extLst>
            </p:cNvPr>
            <p:cNvSpPr txBox="1"/>
            <p:nvPr/>
          </p:nvSpPr>
          <p:spPr>
            <a:xfrm>
              <a:off x="4917818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47" name="Bent Arrow 46">
              <a:extLst>
                <a:ext uri="{FF2B5EF4-FFF2-40B4-BE49-F238E27FC236}">
                  <a16:creationId xmlns:a16="http://schemas.microsoft.com/office/drawing/2014/main" id="{278AEFF8-5E01-337F-7C3B-63E4E0858A2F}"/>
                </a:ext>
              </a:extLst>
            </p:cNvPr>
            <p:cNvSpPr/>
            <p:nvPr/>
          </p:nvSpPr>
          <p:spPr>
            <a:xfrm rot="16200000" flipH="1">
              <a:off x="3485486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953F38-F3F3-2E7B-DDB7-F183738AAE4D}"/>
                </a:ext>
              </a:extLst>
            </p:cNvPr>
            <p:cNvSpPr/>
            <p:nvPr/>
          </p:nvSpPr>
          <p:spPr>
            <a:xfrm>
              <a:off x="3563360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CD5DD56-3F89-25B9-3FE2-35E878845695}"/>
                </a:ext>
              </a:extLst>
            </p:cNvPr>
            <p:cNvSpPr txBox="1"/>
            <p:nvPr/>
          </p:nvSpPr>
          <p:spPr>
            <a:xfrm>
              <a:off x="3250649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A315FF-F47E-C9FB-7ACE-837BFCE0591D}"/>
              </a:ext>
            </a:extLst>
          </p:cNvPr>
          <p:cNvGrpSpPr/>
          <p:nvPr/>
        </p:nvGrpSpPr>
        <p:grpSpPr>
          <a:xfrm>
            <a:off x="12681294" y="1586357"/>
            <a:ext cx="2623988" cy="1983018"/>
            <a:chOff x="6312807" y="1586357"/>
            <a:chExt cx="2623988" cy="1983018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3440B2B-2EEA-E050-B4E4-BF66F2CDE294}"/>
                </a:ext>
              </a:extLst>
            </p:cNvPr>
            <p:cNvSpPr/>
            <p:nvPr/>
          </p:nvSpPr>
          <p:spPr>
            <a:xfrm>
              <a:off x="6628842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FCE43D66-3DCA-8F41-2695-F5AE50259092}"/>
                </a:ext>
              </a:extLst>
            </p:cNvPr>
            <p:cNvSpPr/>
            <p:nvPr/>
          </p:nvSpPr>
          <p:spPr>
            <a:xfrm flipH="1">
              <a:off x="6634774" y="2284402"/>
              <a:ext cx="2302021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Arrow 84">
              <a:extLst>
                <a:ext uri="{FF2B5EF4-FFF2-40B4-BE49-F238E27FC236}">
                  <a16:creationId xmlns:a16="http://schemas.microsoft.com/office/drawing/2014/main" id="{CE81AFCB-134B-5228-53E8-3367CB529671}"/>
                </a:ext>
              </a:extLst>
            </p:cNvPr>
            <p:cNvSpPr/>
            <p:nvPr/>
          </p:nvSpPr>
          <p:spPr>
            <a:xfrm flipH="1">
              <a:off x="6314997" y="2283692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Bent Arrow 98">
              <a:extLst>
                <a:ext uri="{FF2B5EF4-FFF2-40B4-BE49-F238E27FC236}">
                  <a16:creationId xmlns:a16="http://schemas.microsoft.com/office/drawing/2014/main" id="{8F005DCA-F1C3-B8F1-E528-6192618D0D8B}"/>
                </a:ext>
              </a:extLst>
            </p:cNvPr>
            <p:cNvSpPr/>
            <p:nvPr/>
          </p:nvSpPr>
          <p:spPr>
            <a:xfrm flipH="1">
              <a:off x="7094763" y="2540594"/>
              <a:ext cx="182515" cy="391443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B0E2CE2-CAE9-4241-BF9D-5B102A82E8BF}"/>
                </a:ext>
              </a:extLst>
            </p:cNvPr>
            <p:cNvGrpSpPr/>
            <p:nvPr/>
          </p:nvGrpSpPr>
          <p:grpSpPr>
            <a:xfrm>
              <a:off x="7177576" y="2669272"/>
              <a:ext cx="184188" cy="200055"/>
              <a:chOff x="7015530" y="2335783"/>
              <a:chExt cx="184188" cy="200055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4A00069C-F855-BAB0-F49B-2B4C8864A4F7}"/>
                  </a:ext>
                </a:extLst>
              </p:cNvPr>
              <p:cNvSpPr/>
              <p:nvPr/>
            </p:nvSpPr>
            <p:spPr>
              <a:xfrm>
                <a:off x="7015888" y="2356419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432CA3EE-FDE1-24E8-89F1-653C4C8748B3}"/>
                  </a:ext>
                </a:extLst>
              </p:cNvPr>
              <p:cNvSpPr txBox="1"/>
              <p:nvPr/>
            </p:nvSpPr>
            <p:spPr>
              <a:xfrm>
                <a:off x="7015530" y="2335783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94AB8D8-B778-C483-EB1C-D6F25BBF2C86}"/>
                </a:ext>
              </a:extLst>
            </p:cNvPr>
            <p:cNvGrpSpPr/>
            <p:nvPr/>
          </p:nvGrpSpPr>
          <p:grpSpPr>
            <a:xfrm>
              <a:off x="7597592" y="2245598"/>
              <a:ext cx="184188" cy="200055"/>
              <a:chOff x="6927432" y="2122554"/>
              <a:chExt cx="184188" cy="200055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E2C77ED4-713B-D746-D0C3-3EDA9F51716A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CB37D33A-0FD2-0EA8-9D7C-AD3E30694AA1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9C1BBA3-8EB9-2E8E-7803-567A7F21FD7D}"/>
                </a:ext>
              </a:extLst>
            </p:cNvPr>
            <p:cNvGrpSpPr/>
            <p:nvPr/>
          </p:nvGrpSpPr>
          <p:grpSpPr>
            <a:xfrm>
              <a:off x="8027016" y="2253624"/>
              <a:ext cx="184188" cy="200055"/>
              <a:chOff x="6927432" y="2129039"/>
              <a:chExt cx="184188" cy="200055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6480B5AC-4F08-4EF1-EF0E-7514A373AFFF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3ECEDC70-C204-4B33-C178-F500E3DB3B29}"/>
                  </a:ext>
                </a:extLst>
              </p:cNvPr>
              <p:cNvSpPr txBox="1"/>
              <p:nvPr/>
            </p:nvSpPr>
            <p:spPr>
              <a:xfrm>
                <a:off x="6927432" y="2129039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+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8" name="Bent Arrow 117">
              <a:extLst>
                <a:ext uri="{FF2B5EF4-FFF2-40B4-BE49-F238E27FC236}">
                  <a16:creationId xmlns:a16="http://schemas.microsoft.com/office/drawing/2014/main" id="{D9196D57-B73F-947E-067B-A1A98FAA42BA}"/>
                </a:ext>
              </a:extLst>
            </p:cNvPr>
            <p:cNvSpPr/>
            <p:nvPr/>
          </p:nvSpPr>
          <p:spPr>
            <a:xfrm rot="5400000" flipH="1">
              <a:off x="7143529" y="2027137"/>
              <a:ext cx="601913" cy="1413666"/>
            </a:xfrm>
            <a:prstGeom prst="bentArrow">
              <a:avLst>
                <a:gd name="adj1" fmla="val 0"/>
                <a:gd name="adj2" fmla="val 4741"/>
                <a:gd name="adj3" fmla="val 4531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3399042-1E05-2A15-BACF-CC312165E5BE}"/>
                </a:ext>
              </a:extLst>
            </p:cNvPr>
            <p:cNvGrpSpPr/>
            <p:nvPr/>
          </p:nvGrpSpPr>
          <p:grpSpPr>
            <a:xfrm>
              <a:off x="7922330" y="2675080"/>
              <a:ext cx="396917" cy="200055"/>
              <a:chOff x="5853166" y="3406089"/>
              <a:chExt cx="396917" cy="200055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649BAD2-1ECA-6F83-478B-3554938B3CFA}"/>
                  </a:ext>
                </a:extLst>
              </p:cNvPr>
              <p:cNvSpPr/>
              <p:nvPr/>
            </p:nvSpPr>
            <p:spPr>
              <a:xfrm>
                <a:off x="5928117" y="3426724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57F8CC1-DBFF-1569-9F41-F8C74736947D}"/>
                  </a:ext>
                </a:extLst>
              </p:cNvPr>
              <p:cNvSpPr txBox="1"/>
              <p:nvPr/>
            </p:nvSpPr>
            <p:spPr>
              <a:xfrm>
                <a:off x="5853166" y="3406089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07ED3BB-2349-8237-81ED-86442F3F6B32}"/>
                </a:ext>
              </a:extLst>
            </p:cNvPr>
            <p:cNvGrpSpPr/>
            <p:nvPr/>
          </p:nvGrpSpPr>
          <p:grpSpPr>
            <a:xfrm>
              <a:off x="8030368" y="2491978"/>
              <a:ext cx="184188" cy="200055"/>
              <a:chOff x="6927432" y="2122554"/>
              <a:chExt cx="184188" cy="200055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A5261E52-8C3A-4A10-80D2-428A4068AAEE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2E3E2359-C382-24CB-379A-E198F07E39EC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FE6EC160-CEC3-C35F-704F-83EA6C219688}"/>
                </a:ext>
              </a:extLst>
            </p:cNvPr>
            <p:cNvSpPr/>
            <p:nvPr/>
          </p:nvSpPr>
          <p:spPr>
            <a:xfrm rot="5400000" flipH="1">
              <a:off x="7024781" y="2270680"/>
              <a:ext cx="514708" cy="820561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1425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CE58539-37A5-2A4F-E7CA-2B95A5FEBE2C}"/>
                </a:ext>
              </a:extLst>
            </p:cNvPr>
            <p:cNvGrpSpPr/>
            <p:nvPr/>
          </p:nvGrpSpPr>
          <p:grpSpPr>
            <a:xfrm>
              <a:off x="7494169" y="2427851"/>
              <a:ext cx="396917" cy="444312"/>
              <a:chOff x="7494169" y="2094362"/>
              <a:chExt cx="396917" cy="444312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7A75BA3-42BE-30F3-DB11-EF09AD5CE360}"/>
                  </a:ext>
                </a:extLst>
              </p:cNvPr>
              <p:cNvGrpSpPr/>
              <p:nvPr/>
            </p:nvGrpSpPr>
            <p:grpSpPr>
              <a:xfrm>
                <a:off x="7597592" y="2338619"/>
                <a:ext cx="184188" cy="200055"/>
                <a:chOff x="7015530" y="2335783"/>
                <a:chExt cx="184188" cy="200055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C767A261-5CD6-4B3F-8C9D-39C8B5A0512B}"/>
                    </a:ext>
                  </a:extLst>
                </p:cNvPr>
                <p:cNvSpPr/>
                <p:nvPr/>
              </p:nvSpPr>
              <p:spPr>
                <a:xfrm>
                  <a:off x="7015888" y="2356419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817D1872-55B7-AD1A-205C-00646367F1F4}"/>
                    </a:ext>
                  </a:extLst>
                </p:cNvPr>
                <p:cNvSpPr txBox="1"/>
                <p:nvPr/>
              </p:nvSpPr>
              <p:spPr>
                <a:xfrm>
                  <a:off x="7015530" y="2335783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C7C0F27A-BB20-D252-977A-E702B896DECD}"/>
                  </a:ext>
                </a:extLst>
              </p:cNvPr>
              <p:cNvSpPr/>
              <p:nvPr/>
            </p:nvSpPr>
            <p:spPr>
              <a:xfrm>
                <a:off x="7593480" y="2123739"/>
                <a:ext cx="196709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66D8D6C-036B-D7D9-5C7D-18B3EBD09417}"/>
                  </a:ext>
                </a:extLst>
              </p:cNvPr>
              <p:cNvSpPr txBox="1"/>
              <p:nvPr/>
            </p:nvSpPr>
            <p:spPr>
              <a:xfrm>
                <a:off x="7494169" y="2094362"/>
                <a:ext cx="396917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1-</a:t>
                </a:r>
              </a:p>
            </p:txBody>
          </p:sp>
        </p:grp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A0284D59-E7A9-0273-41CC-C4E8FB0F796A}"/>
                </a:ext>
              </a:extLst>
            </p:cNvPr>
            <p:cNvSpPr/>
            <p:nvPr/>
          </p:nvSpPr>
          <p:spPr>
            <a:xfrm flipH="1">
              <a:off x="6833527" y="2345716"/>
              <a:ext cx="182515" cy="559524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7951A21-4CD8-87A0-218A-BBC823CEC7A9}"/>
                </a:ext>
              </a:extLst>
            </p:cNvPr>
            <p:cNvGrpSpPr/>
            <p:nvPr/>
          </p:nvGrpSpPr>
          <p:grpSpPr>
            <a:xfrm>
              <a:off x="6927432" y="2488369"/>
              <a:ext cx="184188" cy="200055"/>
              <a:chOff x="6927432" y="2122554"/>
              <a:chExt cx="184188" cy="200055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974A3D4-807E-E9EE-838B-5259267BCECF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5F46D26-67CE-5D6D-980C-CAE6E90F8FA6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27" name="Bent Arrow 126">
              <a:extLst>
                <a:ext uri="{FF2B5EF4-FFF2-40B4-BE49-F238E27FC236}">
                  <a16:creationId xmlns:a16="http://schemas.microsoft.com/office/drawing/2014/main" id="{4CC2A6EB-7E98-88B4-7D7B-F65B518099CF}"/>
                </a:ext>
              </a:extLst>
            </p:cNvPr>
            <p:cNvSpPr/>
            <p:nvPr/>
          </p:nvSpPr>
          <p:spPr>
            <a:xfrm>
              <a:off x="6737653" y="2937841"/>
              <a:ext cx="135794" cy="391443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296F312-9A8B-D20F-8827-1B846F908770}"/>
                </a:ext>
              </a:extLst>
            </p:cNvPr>
            <p:cNvSpPr/>
            <p:nvPr/>
          </p:nvSpPr>
          <p:spPr>
            <a:xfrm>
              <a:off x="6625518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68E4276-9505-C2CC-807E-814CC43CEF00}"/>
                </a:ext>
              </a:extLst>
            </p:cNvPr>
            <p:cNvSpPr txBox="1"/>
            <p:nvPr/>
          </p:nvSpPr>
          <p:spPr>
            <a:xfrm>
              <a:off x="6312807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42" name="Bent Arrow 141">
              <a:extLst>
                <a:ext uri="{FF2B5EF4-FFF2-40B4-BE49-F238E27FC236}">
                  <a16:creationId xmlns:a16="http://schemas.microsoft.com/office/drawing/2014/main" id="{136064FE-6960-A58D-E606-2E0644C08F8E}"/>
                </a:ext>
              </a:extLst>
            </p:cNvPr>
            <p:cNvSpPr/>
            <p:nvPr/>
          </p:nvSpPr>
          <p:spPr>
            <a:xfrm flipV="1">
              <a:off x="6734835" y="2361295"/>
              <a:ext cx="135794" cy="576662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46" name="Bent Arrow 145">
              <a:extLst>
                <a:ext uri="{FF2B5EF4-FFF2-40B4-BE49-F238E27FC236}">
                  <a16:creationId xmlns:a16="http://schemas.microsoft.com/office/drawing/2014/main" id="{CBBE6EE4-98E3-475A-68F0-2F026F36BE22}"/>
                </a:ext>
              </a:extLst>
            </p:cNvPr>
            <p:cNvSpPr/>
            <p:nvPr/>
          </p:nvSpPr>
          <p:spPr>
            <a:xfrm flipV="1">
              <a:off x="7016042" y="2972662"/>
              <a:ext cx="135794" cy="62265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47" name="Bent Arrow 146">
              <a:extLst>
                <a:ext uri="{FF2B5EF4-FFF2-40B4-BE49-F238E27FC236}">
                  <a16:creationId xmlns:a16="http://schemas.microsoft.com/office/drawing/2014/main" id="{C97269BC-20B0-2A37-4185-B52CC19C7B91}"/>
                </a:ext>
              </a:extLst>
            </p:cNvPr>
            <p:cNvSpPr/>
            <p:nvPr/>
          </p:nvSpPr>
          <p:spPr>
            <a:xfrm rot="16200000" flipV="1">
              <a:off x="8372244" y="1993318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BEE87B5-FBCB-A2D9-93C7-37F0E3FF23D4}"/>
                </a:ext>
              </a:extLst>
            </p:cNvPr>
            <p:cNvSpPr/>
            <p:nvPr/>
          </p:nvSpPr>
          <p:spPr>
            <a:xfrm>
              <a:off x="8536851" y="1607385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239C283-DD0E-BA2A-6157-A47A8A809346}"/>
                </a:ext>
              </a:extLst>
            </p:cNvPr>
            <p:cNvSpPr txBox="1"/>
            <p:nvPr/>
          </p:nvSpPr>
          <p:spPr>
            <a:xfrm>
              <a:off x="8402845" y="1586357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2D57E7CA-5E00-BC03-4A07-EED7788DC691}"/>
              </a:ext>
            </a:extLst>
          </p:cNvPr>
          <p:cNvSpPr txBox="1"/>
          <p:nvPr/>
        </p:nvSpPr>
        <p:spPr>
          <a:xfrm>
            <a:off x="10102386" y="3274529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B6AE4EC-2B58-9626-4992-2D6C26B74EA2}"/>
              </a:ext>
            </a:extLst>
          </p:cNvPr>
          <p:cNvSpPr txBox="1"/>
          <p:nvPr/>
        </p:nvSpPr>
        <p:spPr>
          <a:xfrm>
            <a:off x="12964714" y="3264660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AB2A3DF-BE19-DDFC-3583-01741FFBF052}"/>
              </a:ext>
            </a:extLst>
          </p:cNvPr>
          <p:cNvGrpSpPr/>
          <p:nvPr/>
        </p:nvGrpSpPr>
        <p:grpSpPr>
          <a:xfrm>
            <a:off x="6921925" y="1944323"/>
            <a:ext cx="1317340" cy="1517774"/>
            <a:chOff x="6921925" y="1944323"/>
            <a:chExt cx="1317340" cy="151777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5EF790F-41A6-1767-B2FC-671FCC8DDCAA}"/>
                </a:ext>
              </a:extLst>
            </p:cNvPr>
            <p:cNvGrpSpPr/>
            <p:nvPr/>
          </p:nvGrpSpPr>
          <p:grpSpPr>
            <a:xfrm>
              <a:off x="7392042" y="2663361"/>
              <a:ext cx="372534" cy="303203"/>
              <a:chOff x="6976532" y="3633992"/>
              <a:chExt cx="372534" cy="303203"/>
            </a:xfrm>
          </p:grpSpPr>
          <p:sp>
            <p:nvSpPr>
              <p:cNvPr id="16" name="Bent Arrow 15">
                <a:extLst>
                  <a:ext uri="{FF2B5EF4-FFF2-40B4-BE49-F238E27FC236}">
                    <a16:creationId xmlns:a16="http://schemas.microsoft.com/office/drawing/2014/main" id="{8E0FCF62-F607-2C10-7A92-98E9A04AB0E5}"/>
                  </a:ext>
                </a:extLst>
              </p:cNvPr>
              <p:cNvSpPr/>
              <p:nvPr/>
            </p:nvSpPr>
            <p:spPr>
              <a:xfrm flipV="1">
                <a:off x="6976533" y="3633992"/>
                <a:ext cx="372533" cy="204758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ent Arrow 39">
                <a:extLst>
                  <a:ext uri="{FF2B5EF4-FFF2-40B4-BE49-F238E27FC236}">
                    <a16:creationId xmlns:a16="http://schemas.microsoft.com/office/drawing/2014/main" id="{76880F66-B6EE-DC5D-8AFF-3ECF80FB4D1F}"/>
                  </a:ext>
                </a:extLst>
              </p:cNvPr>
              <p:cNvSpPr/>
              <p:nvPr/>
            </p:nvSpPr>
            <p:spPr>
              <a:xfrm>
                <a:off x="6976532" y="3735595"/>
                <a:ext cx="372533" cy="201600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6E0913-7CE6-E44F-4D70-B00BC0069ED5}"/>
                </a:ext>
              </a:extLst>
            </p:cNvPr>
            <p:cNvSpPr txBox="1"/>
            <p:nvPr/>
          </p:nvSpPr>
          <p:spPr>
            <a:xfrm>
              <a:off x="6921925" y="300043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Vector Concatenation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78C0EB2-CF3E-AAD9-0A0F-7E7961E88B80}"/>
                </a:ext>
              </a:extLst>
            </p:cNvPr>
            <p:cNvSpPr/>
            <p:nvPr/>
          </p:nvSpPr>
          <p:spPr>
            <a:xfrm>
              <a:off x="7453630" y="1960010"/>
              <a:ext cx="243659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1568E8-D88B-F233-09FC-0C9B7A93622C}"/>
                </a:ext>
              </a:extLst>
            </p:cNvPr>
            <p:cNvSpPr txBox="1"/>
            <p:nvPr/>
          </p:nvSpPr>
          <p:spPr>
            <a:xfrm>
              <a:off x="7393288" y="1944323"/>
              <a:ext cx="3687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B98F42-9C68-1B82-55A7-FF3A37E87BF4}"/>
                </a:ext>
              </a:extLst>
            </p:cNvPr>
            <p:cNvSpPr txBox="1"/>
            <p:nvPr/>
          </p:nvSpPr>
          <p:spPr>
            <a:xfrm>
              <a:off x="6926499" y="220540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8A7E76D-C219-A6BA-1CEF-49001FBCC886}"/>
              </a:ext>
            </a:extLst>
          </p:cNvPr>
          <p:cNvGrpSpPr/>
          <p:nvPr/>
        </p:nvGrpSpPr>
        <p:grpSpPr>
          <a:xfrm>
            <a:off x="748468" y="1944323"/>
            <a:ext cx="1312766" cy="1357397"/>
            <a:chOff x="748468" y="1944323"/>
            <a:chExt cx="1312766" cy="1357397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5CF7BC0-4277-2CAE-93FC-9DD798AED708}"/>
                </a:ext>
              </a:extLst>
            </p:cNvPr>
            <p:cNvSpPr/>
            <p:nvPr/>
          </p:nvSpPr>
          <p:spPr>
            <a:xfrm>
              <a:off x="1287099" y="1977975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AAF3D4-E62F-C43B-D9DC-39F9DEFFEB25}"/>
                </a:ext>
              </a:extLst>
            </p:cNvPr>
            <p:cNvSpPr txBox="1"/>
            <p:nvPr/>
          </p:nvSpPr>
          <p:spPr>
            <a:xfrm>
              <a:off x="974388" y="1944323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EDCA7C-7D24-1B43-A222-DD39ACB58092}"/>
                </a:ext>
              </a:extLst>
            </p:cNvPr>
            <p:cNvSpPr txBox="1"/>
            <p:nvPr/>
          </p:nvSpPr>
          <p:spPr>
            <a:xfrm>
              <a:off x="748468" y="224597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Input at time 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B11E0CC-CB31-4F8C-B58D-D67C6582E5C8}"/>
                </a:ext>
              </a:extLst>
            </p:cNvPr>
            <p:cNvSpPr/>
            <p:nvPr/>
          </p:nvSpPr>
          <p:spPr>
            <a:xfrm>
              <a:off x="1291217" y="2743829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DA33E39-2EDA-0343-E642-185FAF775ABB}"/>
                </a:ext>
              </a:extLst>
            </p:cNvPr>
            <p:cNvSpPr txBox="1"/>
            <p:nvPr/>
          </p:nvSpPr>
          <p:spPr>
            <a:xfrm>
              <a:off x="1157211" y="2722801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6864445-AFC2-2C2D-61E5-E3E68837EA79}"/>
                </a:ext>
              </a:extLst>
            </p:cNvPr>
            <p:cNvSpPr txBox="1"/>
            <p:nvPr/>
          </p:nvSpPr>
          <p:spPr>
            <a:xfrm>
              <a:off x="748468" y="302472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Output at time 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16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94BE-9921-C261-8DC0-D992CD33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77567"/>
            <a:ext cx="8229600" cy="572700"/>
          </a:xfrm>
        </p:spPr>
        <p:txBody>
          <a:bodyPr/>
          <a:lstStyle/>
          <a:p>
            <a:r>
              <a:rPr lang="en-US"/>
              <a:t>Time-Series Forecasting w/ Neural Networks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D323C04-2E00-299A-7983-035A2F6E4A04}"/>
              </a:ext>
            </a:extLst>
          </p:cNvPr>
          <p:cNvSpPr txBox="1"/>
          <p:nvPr/>
        </p:nvSpPr>
        <p:spPr>
          <a:xfrm>
            <a:off x="3538637" y="3280135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64919D-86D9-373D-AEBE-FEE3DA3BF824}"/>
              </a:ext>
            </a:extLst>
          </p:cNvPr>
          <p:cNvSpPr/>
          <p:nvPr/>
        </p:nvSpPr>
        <p:spPr>
          <a:xfrm>
            <a:off x="3652919" y="2125889"/>
            <a:ext cx="1839210" cy="994656"/>
          </a:xfrm>
          <a:prstGeom prst="roundRect">
            <a:avLst/>
          </a:prstGeom>
          <a:solidFill>
            <a:srgbClr val="F7BE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528509-6A25-0466-FC4D-7634724F078C}"/>
              </a:ext>
            </a:extLst>
          </p:cNvPr>
          <p:cNvSpPr/>
          <p:nvPr/>
        </p:nvSpPr>
        <p:spPr>
          <a:xfrm>
            <a:off x="4450694" y="2543416"/>
            <a:ext cx="243659" cy="159601"/>
          </a:xfrm>
          <a:prstGeom prst="rect">
            <a:avLst/>
          </a:prstGeom>
          <a:solidFill>
            <a:srgbClr val="EC9C3A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C20F5C9F-1006-74FD-0566-AC60B15761C6}"/>
              </a:ext>
            </a:extLst>
          </p:cNvPr>
          <p:cNvSpPr/>
          <p:nvPr/>
        </p:nvSpPr>
        <p:spPr>
          <a:xfrm flipV="1">
            <a:off x="4162426" y="2623216"/>
            <a:ext cx="462993" cy="198129"/>
          </a:xfrm>
          <a:prstGeom prst="uturnArrow">
            <a:avLst>
              <a:gd name="adj1" fmla="val 0"/>
              <a:gd name="adj2" fmla="val 25000"/>
              <a:gd name="adj3" fmla="val 25000"/>
              <a:gd name="adj4" fmla="val 43750"/>
              <a:gd name="adj5" fmla="val 5467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71D4A9BE-B18D-C132-F512-A6BE5512BD64}"/>
              </a:ext>
            </a:extLst>
          </p:cNvPr>
          <p:cNvSpPr/>
          <p:nvPr/>
        </p:nvSpPr>
        <p:spPr>
          <a:xfrm flipH="1">
            <a:off x="3458778" y="2238927"/>
            <a:ext cx="703645" cy="392733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6A28F-9525-5BEE-ECAB-3137F6C1D057}"/>
              </a:ext>
            </a:extLst>
          </p:cNvPr>
          <p:cNvSpPr/>
          <p:nvPr/>
        </p:nvSpPr>
        <p:spPr>
          <a:xfrm>
            <a:off x="3361416" y="2208236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188BA156-889F-934B-BA2B-E49C101460CE}"/>
              </a:ext>
            </a:extLst>
          </p:cNvPr>
          <p:cNvSpPr/>
          <p:nvPr/>
        </p:nvSpPr>
        <p:spPr>
          <a:xfrm rot="16200000" flipH="1">
            <a:off x="3673220" y="2984324"/>
            <a:ext cx="703645" cy="376427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8486301D-49A9-9BEC-02D9-25684E7DAE37}"/>
              </a:ext>
            </a:extLst>
          </p:cNvPr>
          <p:cNvSpPr/>
          <p:nvPr/>
        </p:nvSpPr>
        <p:spPr>
          <a:xfrm>
            <a:off x="4577972" y="2285919"/>
            <a:ext cx="1108296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24562817-B900-4BAC-8553-7405FB7955EF}"/>
              </a:ext>
            </a:extLst>
          </p:cNvPr>
          <p:cNvSpPr/>
          <p:nvPr/>
        </p:nvSpPr>
        <p:spPr>
          <a:xfrm rot="16200000" flipV="1">
            <a:off x="4911034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0B5B55-033C-771B-1644-FA2B0AE86847}"/>
              </a:ext>
            </a:extLst>
          </p:cNvPr>
          <p:cNvSpPr/>
          <p:nvPr/>
        </p:nvSpPr>
        <p:spPr>
          <a:xfrm>
            <a:off x="3769656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06C8D3-339D-91AB-A534-0FDC765BC721}"/>
              </a:ext>
            </a:extLst>
          </p:cNvPr>
          <p:cNvSpPr/>
          <p:nvPr/>
        </p:nvSpPr>
        <p:spPr>
          <a:xfrm>
            <a:off x="5084087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B5C429-86FE-6FAD-DC4D-D33DB84A478D}"/>
              </a:ext>
            </a:extLst>
          </p:cNvPr>
          <p:cNvSpPr txBox="1"/>
          <p:nvPr/>
        </p:nvSpPr>
        <p:spPr>
          <a:xfrm>
            <a:off x="3456945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EAF42E-5E25-B0EF-11C5-1710029E9236}"/>
              </a:ext>
            </a:extLst>
          </p:cNvPr>
          <p:cNvSpPr txBox="1"/>
          <p:nvPr/>
        </p:nvSpPr>
        <p:spPr>
          <a:xfrm>
            <a:off x="4390352" y="2527729"/>
            <a:ext cx="3687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tanh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B11BEB-0CA2-6FCD-4767-164F0313FACB}"/>
              </a:ext>
            </a:extLst>
          </p:cNvPr>
          <p:cNvSpPr txBox="1"/>
          <p:nvPr/>
        </p:nvSpPr>
        <p:spPr>
          <a:xfrm>
            <a:off x="4950081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72" name="Left Arrow 171">
            <a:extLst>
              <a:ext uri="{FF2B5EF4-FFF2-40B4-BE49-F238E27FC236}">
                <a16:creationId xmlns:a16="http://schemas.microsoft.com/office/drawing/2014/main" id="{3D057235-3F33-26DC-3089-C76F96CE7C08}"/>
              </a:ext>
            </a:extLst>
          </p:cNvPr>
          <p:cNvSpPr/>
          <p:nvPr/>
        </p:nvSpPr>
        <p:spPr>
          <a:xfrm flipH="1">
            <a:off x="3330963" y="2279371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9C2E8F-BD32-0CB0-C6B6-7975F6979F83}"/>
              </a:ext>
            </a:extLst>
          </p:cNvPr>
          <p:cNvGrpSpPr/>
          <p:nvPr/>
        </p:nvGrpSpPr>
        <p:grpSpPr>
          <a:xfrm>
            <a:off x="9506433" y="1586789"/>
            <a:ext cx="2710612" cy="1982586"/>
            <a:chOff x="2821854" y="1586789"/>
            <a:chExt cx="2710612" cy="198258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58EA8D5-965A-0B4D-3316-13B82A7902DD}"/>
                </a:ext>
              </a:extLst>
            </p:cNvPr>
            <p:cNvSpPr/>
            <p:nvPr/>
          </p:nvSpPr>
          <p:spPr>
            <a:xfrm>
              <a:off x="3513442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81CF9B1-2801-8E21-E6EA-1346628E5C22}"/>
                </a:ext>
              </a:extLst>
            </p:cNvPr>
            <p:cNvSpPr/>
            <p:nvPr/>
          </p:nvSpPr>
          <p:spPr>
            <a:xfrm flipH="1">
              <a:off x="3200029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Arrow 5">
              <a:extLst>
                <a:ext uri="{FF2B5EF4-FFF2-40B4-BE49-F238E27FC236}">
                  <a16:creationId xmlns:a16="http://schemas.microsoft.com/office/drawing/2014/main" id="{D2D7CC48-73C1-80E0-940A-9449D87AAF98}"/>
                </a:ext>
              </a:extLst>
            </p:cNvPr>
            <p:cNvSpPr/>
            <p:nvPr/>
          </p:nvSpPr>
          <p:spPr>
            <a:xfrm flipH="1">
              <a:off x="3513442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B95C23-039A-091F-2004-A389B31A70A2}"/>
                </a:ext>
              </a:extLst>
            </p:cNvPr>
            <p:cNvSpPr/>
            <p:nvPr/>
          </p:nvSpPr>
          <p:spPr>
            <a:xfrm>
              <a:off x="3745445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ABA6CA-4FA4-E307-D95B-9AFE37CA076E}"/>
                </a:ext>
              </a:extLst>
            </p:cNvPr>
            <p:cNvSpPr/>
            <p:nvPr/>
          </p:nvSpPr>
          <p:spPr>
            <a:xfrm>
              <a:off x="4331838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8F76C1-B6D7-242F-2F79-94698AAC9D1C}"/>
                </a:ext>
              </a:extLst>
            </p:cNvPr>
            <p:cNvSpPr/>
            <p:nvPr/>
          </p:nvSpPr>
          <p:spPr>
            <a:xfrm>
              <a:off x="5051495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B754-D120-0F8A-F25A-FA26603D8D5F}"/>
                </a:ext>
              </a:extLst>
            </p:cNvPr>
            <p:cNvSpPr txBox="1"/>
            <p:nvPr/>
          </p:nvSpPr>
          <p:spPr>
            <a:xfrm>
              <a:off x="3713447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C99D76-8C8E-060A-85FB-6185642F25C8}"/>
                </a:ext>
              </a:extLst>
            </p:cNvPr>
            <p:cNvSpPr txBox="1"/>
            <p:nvPr/>
          </p:nvSpPr>
          <p:spPr>
            <a:xfrm>
              <a:off x="4299916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A7206577-0BFE-7AEB-64E9-1244DC5A0182}"/>
                </a:ext>
              </a:extLst>
            </p:cNvPr>
            <p:cNvSpPr/>
            <p:nvPr/>
          </p:nvSpPr>
          <p:spPr>
            <a:xfrm rot="16200000" flipH="1">
              <a:off x="3552501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FB27EB-6823-E5FE-B80A-C0FF53829CA7}"/>
                </a:ext>
              </a:extLst>
            </p:cNvPr>
            <p:cNvGrpSpPr/>
            <p:nvPr/>
          </p:nvGrpSpPr>
          <p:grpSpPr>
            <a:xfrm>
              <a:off x="3718539" y="2675080"/>
              <a:ext cx="184188" cy="200055"/>
              <a:chOff x="3981034" y="2307217"/>
              <a:chExt cx="184188" cy="200055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87C1929-7C26-B8B9-F617-156C9C12A3B7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CA8ACCF-C286-FB0F-721B-A75F80D6B018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B0ACF1EF-50B8-0F69-7CAA-7B621262A876}"/>
                </a:ext>
              </a:extLst>
            </p:cNvPr>
            <p:cNvSpPr/>
            <p:nvPr/>
          </p:nvSpPr>
          <p:spPr>
            <a:xfrm>
              <a:off x="4069459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B965F-4F30-B4FF-DDB6-4DB03836218B}"/>
                </a:ext>
              </a:extLst>
            </p:cNvPr>
            <p:cNvGrpSpPr/>
            <p:nvPr/>
          </p:nvGrpSpPr>
          <p:grpSpPr>
            <a:xfrm>
              <a:off x="3981034" y="2678026"/>
              <a:ext cx="184188" cy="200055"/>
              <a:chOff x="3981034" y="2307217"/>
              <a:chExt cx="184188" cy="200055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02BE28-7B12-A4F0-F5EF-8F829E77C8FE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C796F14-6C59-3E8B-ED3E-391384C609FB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24" name="Left Arrow 23">
              <a:extLst>
                <a:ext uri="{FF2B5EF4-FFF2-40B4-BE49-F238E27FC236}">
                  <a16:creationId xmlns:a16="http://schemas.microsoft.com/office/drawing/2014/main" id="{6647C459-97B9-EA9B-C3DA-3530C117BDD1}"/>
                </a:ext>
              </a:extLst>
            </p:cNvPr>
            <p:cNvSpPr/>
            <p:nvPr/>
          </p:nvSpPr>
          <p:spPr>
            <a:xfrm rot="16200000" flipH="1">
              <a:off x="4145210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Bent Arrow 28">
              <a:extLst>
                <a:ext uri="{FF2B5EF4-FFF2-40B4-BE49-F238E27FC236}">
                  <a16:creationId xmlns:a16="http://schemas.microsoft.com/office/drawing/2014/main" id="{21C7E8EC-F905-0EC0-6322-133BB4436404}"/>
                </a:ext>
              </a:extLst>
            </p:cNvPr>
            <p:cNvSpPr/>
            <p:nvPr/>
          </p:nvSpPr>
          <p:spPr>
            <a:xfrm rot="10800000">
              <a:off x="3264033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FAFFBC-4F37-4B35-E7DA-C7D26358447B}"/>
                </a:ext>
              </a:extLst>
            </p:cNvPr>
            <p:cNvSpPr/>
            <p:nvPr/>
          </p:nvSpPr>
          <p:spPr>
            <a:xfrm>
              <a:off x="2821854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Left Arrow 30">
              <a:extLst>
                <a:ext uri="{FF2B5EF4-FFF2-40B4-BE49-F238E27FC236}">
                  <a16:creationId xmlns:a16="http://schemas.microsoft.com/office/drawing/2014/main" id="{DED09A50-8AB8-1DF3-8002-B9B35AE5E02D}"/>
                </a:ext>
              </a:extLst>
            </p:cNvPr>
            <p:cNvSpPr/>
            <p:nvPr/>
          </p:nvSpPr>
          <p:spPr>
            <a:xfrm rot="16200000" flipH="1">
              <a:off x="4968450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Bent Arrow 31">
              <a:extLst>
                <a:ext uri="{FF2B5EF4-FFF2-40B4-BE49-F238E27FC236}">
                  <a16:creationId xmlns:a16="http://schemas.microsoft.com/office/drawing/2014/main" id="{EA82D3B8-47D2-4533-68FE-BEE795239E6A}"/>
                </a:ext>
              </a:extLst>
            </p:cNvPr>
            <p:cNvSpPr/>
            <p:nvPr/>
          </p:nvSpPr>
          <p:spPr>
            <a:xfrm>
              <a:off x="4674159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7C515FF-B129-2A49-198E-18682DB9FF08}"/>
                </a:ext>
              </a:extLst>
            </p:cNvPr>
            <p:cNvGrpSpPr/>
            <p:nvPr/>
          </p:nvGrpSpPr>
          <p:grpSpPr>
            <a:xfrm>
              <a:off x="4190073" y="2483576"/>
              <a:ext cx="581105" cy="394506"/>
              <a:chOff x="4190073" y="2150087"/>
              <a:chExt cx="581105" cy="39450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591ECD1-C1B5-6CC6-D100-B83EA68B740B}"/>
                  </a:ext>
                </a:extLst>
              </p:cNvPr>
              <p:cNvGrpSpPr/>
              <p:nvPr/>
            </p:nvGrpSpPr>
            <p:grpSpPr>
              <a:xfrm>
                <a:off x="4265024" y="2150087"/>
                <a:ext cx="506154" cy="393860"/>
                <a:chOff x="4265024" y="2150087"/>
                <a:chExt cx="506154" cy="39386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C5E5B39-2267-CEFA-CF01-E3DCA4ABD06F}"/>
                    </a:ext>
                  </a:extLst>
                </p:cNvPr>
                <p:cNvSpPr/>
                <p:nvPr/>
              </p:nvSpPr>
              <p:spPr>
                <a:xfrm>
                  <a:off x="4265024" y="2365173"/>
                  <a:ext cx="243659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400503FE-434B-4E1E-D4E7-3824CA14D31E}"/>
                    </a:ext>
                  </a:extLst>
                </p:cNvPr>
                <p:cNvGrpSpPr/>
                <p:nvPr/>
              </p:nvGrpSpPr>
              <p:grpSpPr>
                <a:xfrm>
                  <a:off x="4586990" y="2343892"/>
                  <a:ext cx="184188" cy="200055"/>
                  <a:chOff x="3981034" y="2307217"/>
                  <a:chExt cx="184188" cy="200055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0D3A4C8A-0AC9-2315-5887-4A8246BC5752}"/>
                      </a:ext>
                    </a:extLst>
                  </p:cNvPr>
                  <p:cNvSpPr/>
                  <p:nvPr/>
                </p:nvSpPr>
                <p:spPr>
                  <a:xfrm>
                    <a:off x="3981392" y="2327853"/>
                    <a:ext cx="183830" cy="159601"/>
                  </a:xfrm>
                  <a:prstGeom prst="rect">
                    <a:avLst/>
                  </a:prstGeom>
                  <a:solidFill>
                    <a:srgbClr val="EC9C3A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77E46637-DE71-367A-14C3-DB007CD3411E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034" y="2307217"/>
                    <a:ext cx="184188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l-GR" sz="70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σ</a:t>
                    </a:r>
                  </a:p>
                </p:txBody>
              </p:sp>
            </p:grp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343788D-B649-3A0A-6630-161FBE7607BC}"/>
                    </a:ext>
                  </a:extLst>
                </p:cNvPr>
                <p:cNvSpPr/>
                <p:nvPr/>
              </p:nvSpPr>
              <p:spPr>
                <a:xfrm>
                  <a:off x="4331838" y="2198784"/>
                  <a:ext cx="119843" cy="119843"/>
                </a:xfrm>
                <a:prstGeom prst="ellipse">
                  <a:avLst/>
                </a:prstGeom>
                <a:solidFill>
                  <a:srgbClr val="7491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E20240-8E6D-CE0C-FB2B-C872FDF07278}"/>
                    </a:ext>
                  </a:extLst>
                </p:cNvPr>
                <p:cNvSpPr txBox="1"/>
                <p:nvPr/>
              </p:nvSpPr>
              <p:spPr>
                <a:xfrm>
                  <a:off x="4302605" y="215008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x</a:t>
                  </a:r>
                  <a:endParaRPr lang="el-GR" sz="70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DC5FBC3-3893-EB21-88AF-4396F445623B}"/>
                  </a:ext>
                </a:extLst>
              </p:cNvPr>
              <p:cNvSpPr txBox="1"/>
              <p:nvPr/>
            </p:nvSpPr>
            <p:spPr>
              <a:xfrm>
                <a:off x="4190073" y="2344538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sp>
          <p:nvSpPr>
            <p:cNvPr id="34" name="Bent Arrow 33">
              <a:extLst>
                <a:ext uri="{FF2B5EF4-FFF2-40B4-BE49-F238E27FC236}">
                  <a16:creationId xmlns:a16="http://schemas.microsoft.com/office/drawing/2014/main" id="{713F2B6C-45AB-3135-7B64-2AB05C23676C}"/>
                </a:ext>
              </a:extLst>
            </p:cNvPr>
            <p:cNvSpPr/>
            <p:nvPr/>
          </p:nvSpPr>
          <p:spPr>
            <a:xfrm flipV="1">
              <a:off x="5003156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6EE489-76EF-EDE2-853F-7054C26882B6}"/>
                </a:ext>
              </a:extLst>
            </p:cNvPr>
            <p:cNvSpPr/>
            <p:nvPr/>
          </p:nvSpPr>
          <p:spPr>
            <a:xfrm>
              <a:off x="4942769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E52D677-0BBB-66F2-4FAE-DB2C89571C65}"/>
                </a:ext>
              </a:extLst>
            </p:cNvPr>
            <p:cNvSpPr/>
            <p:nvPr/>
          </p:nvSpPr>
          <p:spPr>
            <a:xfrm>
              <a:off x="4904337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02C41F-DB91-91BF-0D67-F0155D65AB86}"/>
                </a:ext>
              </a:extLst>
            </p:cNvPr>
            <p:cNvSpPr txBox="1"/>
            <p:nvPr/>
          </p:nvSpPr>
          <p:spPr>
            <a:xfrm>
              <a:off x="4805026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FC8178-402A-424B-F087-5C1F7E2892F4}"/>
                </a:ext>
              </a:extLst>
            </p:cNvPr>
            <p:cNvSpPr txBox="1"/>
            <p:nvPr/>
          </p:nvSpPr>
          <p:spPr>
            <a:xfrm>
              <a:off x="4910596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Bent Arrow 42">
              <a:extLst>
                <a:ext uri="{FF2B5EF4-FFF2-40B4-BE49-F238E27FC236}">
                  <a16:creationId xmlns:a16="http://schemas.microsoft.com/office/drawing/2014/main" id="{5E8F59C3-D901-4115-1FE1-4F1D3B17B98D}"/>
                </a:ext>
              </a:extLst>
            </p:cNvPr>
            <p:cNvSpPr/>
            <p:nvPr/>
          </p:nvSpPr>
          <p:spPr>
            <a:xfrm rot="10800000">
              <a:off x="5094783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127D698-C051-D644-D2DC-5C5768EE6AA0}"/>
                </a:ext>
              </a:extLst>
            </p:cNvPr>
            <p:cNvSpPr/>
            <p:nvPr/>
          </p:nvSpPr>
          <p:spPr>
            <a:xfrm>
              <a:off x="3213474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Left Arrow 44">
              <a:extLst>
                <a:ext uri="{FF2B5EF4-FFF2-40B4-BE49-F238E27FC236}">
                  <a16:creationId xmlns:a16="http://schemas.microsoft.com/office/drawing/2014/main" id="{E4D813D4-7968-0E32-06A1-2D670341ECEE}"/>
                </a:ext>
              </a:extLst>
            </p:cNvPr>
            <p:cNvSpPr/>
            <p:nvPr/>
          </p:nvSpPr>
          <p:spPr>
            <a:xfrm flipH="1">
              <a:off x="3199103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659652-C565-6191-15CB-7710A6CC37EA}"/>
                </a:ext>
              </a:extLst>
            </p:cNvPr>
            <p:cNvSpPr txBox="1"/>
            <p:nvPr/>
          </p:nvSpPr>
          <p:spPr>
            <a:xfrm>
              <a:off x="4917818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47" name="Bent Arrow 46">
              <a:extLst>
                <a:ext uri="{FF2B5EF4-FFF2-40B4-BE49-F238E27FC236}">
                  <a16:creationId xmlns:a16="http://schemas.microsoft.com/office/drawing/2014/main" id="{278AEFF8-5E01-337F-7C3B-63E4E0858A2F}"/>
                </a:ext>
              </a:extLst>
            </p:cNvPr>
            <p:cNvSpPr/>
            <p:nvPr/>
          </p:nvSpPr>
          <p:spPr>
            <a:xfrm rot="16200000" flipH="1">
              <a:off x="3485486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C953F38-F3F3-2E7B-DDB7-F183738AAE4D}"/>
                </a:ext>
              </a:extLst>
            </p:cNvPr>
            <p:cNvSpPr/>
            <p:nvPr/>
          </p:nvSpPr>
          <p:spPr>
            <a:xfrm>
              <a:off x="3563360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CD5DD56-3F89-25B9-3FE2-35E878845695}"/>
                </a:ext>
              </a:extLst>
            </p:cNvPr>
            <p:cNvSpPr txBox="1"/>
            <p:nvPr/>
          </p:nvSpPr>
          <p:spPr>
            <a:xfrm>
              <a:off x="3250649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A315FF-F47E-C9FB-7ACE-837BFCE0591D}"/>
              </a:ext>
            </a:extLst>
          </p:cNvPr>
          <p:cNvGrpSpPr/>
          <p:nvPr/>
        </p:nvGrpSpPr>
        <p:grpSpPr>
          <a:xfrm>
            <a:off x="12681294" y="1586357"/>
            <a:ext cx="2623988" cy="1983018"/>
            <a:chOff x="6312807" y="1586357"/>
            <a:chExt cx="2623988" cy="1983018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3440B2B-2EEA-E050-B4E4-BF66F2CDE294}"/>
                </a:ext>
              </a:extLst>
            </p:cNvPr>
            <p:cNvSpPr/>
            <p:nvPr/>
          </p:nvSpPr>
          <p:spPr>
            <a:xfrm>
              <a:off x="6628842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FCE43D66-3DCA-8F41-2695-F5AE50259092}"/>
                </a:ext>
              </a:extLst>
            </p:cNvPr>
            <p:cNvSpPr/>
            <p:nvPr/>
          </p:nvSpPr>
          <p:spPr>
            <a:xfrm flipH="1">
              <a:off x="6634774" y="2284402"/>
              <a:ext cx="2302021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Arrow 84">
              <a:extLst>
                <a:ext uri="{FF2B5EF4-FFF2-40B4-BE49-F238E27FC236}">
                  <a16:creationId xmlns:a16="http://schemas.microsoft.com/office/drawing/2014/main" id="{CE81AFCB-134B-5228-53E8-3367CB529671}"/>
                </a:ext>
              </a:extLst>
            </p:cNvPr>
            <p:cNvSpPr/>
            <p:nvPr/>
          </p:nvSpPr>
          <p:spPr>
            <a:xfrm flipH="1">
              <a:off x="6314997" y="2283692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Bent Arrow 98">
              <a:extLst>
                <a:ext uri="{FF2B5EF4-FFF2-40B4-BE49-F238E27FC236}">
                  <a16:creationId xmlns:a16="http://schemas.microsoft.com/office/drawing/2014/main" id="{8F005DCA-F1C3-B8F1-E528-6192618D0D8B}"/>
                </a:ext>
              </a:extLst>
            </p:cNvPr>
            <p:cNvSpPr/>
            <p:nvPr/>
          </p:nvSpPr>
          <p:spPr>
            <a:xfrm flipH="1">
              <a:off x="7094763" y="2540594"/>
              <a:ext cx="182515" cy="391443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B0E2CE2-CAE9-4241-BF9D-5B102A82E8BF}"/>
                </a:ext>
              </a:extLst>
            </p:cNvPr>
            <p:cNvGrpSpPr/>
            <p:nvPr/>
          </p:nvGrpSpPr>
          <p:grpSpPr>
            <a:xfrm>
              <a:off x="7177576" y="2669272"/>
              <a:ext cx="184188" cy="200055"/>
              <a:chOff x="7015530" y="2335783"/>
              <a:chExt cx="184188" cy="200055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4A00069C-F855-BAB0-F49B-2B4C8864A4F7}"/>
                  </a:ext>
                </a:extLst>
              </p:cNvPr>
              <p:cNvSpPr/>
              <p:nvPr/>
            </p:nvSpPr>
            <p:spPr>
              <a:xfrm>
                <a:off x="7015888" y="2356419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432CA3EE-FDE1-24E8-89F1-653C4C8748B3}"/>
                  </a:ext>
                </a:extLst>
              </p:cNvPr>
              <p:cNvSpPr txBox="1"/>
              <p:nvPr/>
            </p:nvSpPr>
            <p:spPr>
              <a:xfrm>
                <a:off x="7015530" y="2335783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94AB8D8-B778-C483-EB1C-D6F25BBF2C86}"/>
                </a:ext>
              </a:extLst>
            </p:cNvPr>
            <p:cNvGrpSpPr/>
            <p:nvPr/>
          </p:nvGrpSpPr>
          <p:grpSpPr>
            <a:xfrm>
              <a:off x="7597592" y="2245598"/>
              <a:ext cx="184188" cy="200055"/>
              <a:chOff x="6927432" y="2122554"/>
              <a:chExt cx="184188" cy="200055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E2C77ED4-713B-D746-D0C3-3EDA9F51716A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CB37D33A-0FD2-0EA8-9D7C-AD3E30694AA1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9C1BBA3-8EB9-2E8E-7803-567A7F21FD7D}"/>
                </a:ext>
              </a:extLst>
            </p:cNvPr>
            <p:cNvGrpSpPr/>
            <p:nvPr/>
          </p:nvGrpSpPr>
          <p:grpSpPr>
            <a:xfrm>
              <a:off x="8027016" y="2253624"/>
              <a:ext cx="184188" cy="200055"/>
              <a:chOff x="6927432" y="2129039"/>
              <a:chExt cx="184188" cy="200055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6480B5AC-4F08-4EF1-EF0E-7514A373AFFF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3ECEDC70-C204-4B33-C178-F500E3DB3B29}"/>
                  </a:ext>
                </a:extLst>
              </p:cNvPr>
              <p:cNvSpPr txBox="1"/>
              <p:nvPr/>
            </p:nvSpPr>
            <p:spPr>
              <a:xfrm>
                <a:off x="6927432" y="2129039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+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18" name="Bent Arrow 117">
              <a:extLst>
                <a:ext uri="{FF2B5EF4-FFF2-40B4-BE49-F238E27FC236}">
                  <a16:creationId xmlns:a16="http://schemas.microsoft.com/office/drawing/2014/main" id="{D9196D57-B73F-947E-067B-A1A98FAA42BA}"/>
                </a:ext>
              </a:extLst>
            </p:cNvPr>
            <p:cNvSpPr/>
            <p:nvPr/>
          </p:nvSpPr>
          <p:spPr>
            <a:xfrm rot="5400000" flipH="1">
              <a:off x="7143529" y="2027137"/>
              <a:ext cx="601913" cy="1413666"/>
            </a:xfrm>
            <a:prstGeom prst="bentArrow">
              <a:avLst>
                <a:gd name="adj1" fmla="val 0"/>
                <a:gd name="adj2" fmla="val 4741"/>
                <a:gd name="adj3" fmla="val 4531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3399042-1E05-2A15-BACF-CC312165E5BE}"/>
                </a:ext>
              </a:extLst>
            </p:cNvPr>
            <p:cNvGrpSpPr/>
            <p:nvPr/>
          </p:nvGrpSpPr>
          <p:grpSpPr>
            <a:xfrm>
              <a:off x="7922330" y="2675080"/>
              <a:ext cx="396917" cy="200055"/>
              <a:chOff x="5853166" y="3406089"/>
              <a:chExt cx="396917" cy="200055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649BAD2-1ECA-6F83-478B-3554938B3CFA}"/>
                  </a:ext>
                </a:extLst>
              </p:cNvPr>
              <p:cNvSpPr/>
              <p:nvPr/>
            </p:nvSpPr>
            <p:spPr>
              <a:xfrm>
                <a:off x="5928117" y="3426724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57F8CC1-DBFF-1569-9F41-F8C74736947D}"/>
                  </a:ext>
                </a:extLst>
              </p:cNvPr>
              <p:cNvSpPr txBox="1"/>
              <p:nvPr/>
            </p:nvSpPr>
            <p:spPr>
              <a:xfrm>
                <a:off x="5853166" y="3406089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07ED3BB-2349-8237-81ED-86442F3F6B32}"/>
                </a:ext>
              </a:extLst>
            </p:cNvPr>
            <p:cNvGrpSpPr/>
            <p:nvPr/>
          </p:nvGrpSpPr>
          <p:grpSpPr>
            <a:xfrm>
              <a:off x="8030368" y="2491978"/>
              <a:ext cx="184188" cy="200055"/>
              <a:chOff x="6927432" y="2122554"/>
              <a:chExt cx="184188" cy="200055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A5261E52-8C3A-4A10-80D2-428A4068AAEE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2E3E2359-C382-24CB-379A-E198F07E39EC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21" name="Bent Arrow 120">
              <a:extLst>
                <a:ext uri="{FF2B5EF4-FFF2-40B4-BE49-F238E27FC236}">
                  <a16:creationId xmlns:a16="http://schemas.microsoft.com/office/drawing/2014/main" id="{FE6EC160-CEC3-C35F-704F-83EA6C219688}"/>
                </a:ext>
              </a:extLst>
            </p:cNvPr>
            <p:cNvSpPr/>
            <p:nvPr/>
          </p:nvSpPr>
          <p:spPr>
            <a:xfrm rot="5400000" flipH="1">
              <a:off x="7024781" y="2270680"/>
              <a:ext cx="514708" cy="820561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1425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CE58539-37A5-2A4F-E7CA-2B95A5FEBE2C}"/>
                </a:ext>
              </a:extLst>
            </p:cNvPr>
            <p:cNvGrpSpPr/>
            <p:nvPr/>
          </p:nvGrpSpPr>
          <p:grpSpPr>
            <a:xfrm>
              <a:off x="7494169" y="2427851"/>
              <a:ext cx="396917" cy="444312"/>
              <a:chOff x="7494169" y="2094362"/>
              <a:chExt cx="396917" cy="444312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B7A75BA3-42BE-30F3-DB11-EF09AD5CE360}"/>
                  </a:ext>
                </a:extLst>
              </p:cNvPr>
              <p:cNvGrpSpPr/>
              <p:nvPr/>
            </p:nvGrpSpPr>
            <p:grpSpPr>
              <a:xfrm>
                <a:off x="7597592" y="2338619"/>
                <a:ext cx="184188" cy="200055"/>
                <a:chOff x="7015530" y="2335783"/>
                <a:chExt cx="184188" cy="200055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C767A261-5CD6-4B3F-8C9D-39C8B5A0512B}"/>
                    </a:ext>
                  </a:extLst>
                </p:cNvPr>
                <p:cNvSpPr/>
                <p:nvPr/>
              </p:nvSpPr>
              <p:spPr>
                <a:xfrm>
                  <a:off x="7015888" y="2356419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817D1872-55B7-AD1A-205C-00646367F1F4}"/>
                    </a:ext>
                  </a:extLst>
                </p:cNvPr>
                <p:cNvSpPr txBox="1"/>
                <p:nvPr/>
              </p:nvSpPr>
              <p:spPr>
                <a:xfrm>
                  <a:off x="7015530" y="2335783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C7C0F27A-BB20-D252-977A-E702B896DECD}"/>
                  </a:ext>
                </a:extLst>
              </p:cNvPr>
              <p:cNvSpPr/>
              <p:nvPr/>
            </p:nvSpPr>
            <p:spPr>
              <a:xfrm>
                <a:off x="7593480" y="2123739"/>
                <a:ext cx="196709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66D8D6C-036B-D7D9-5C7D-18B3EBD09417}"/>
                  </a:ext>
                </a:extLst>
              </p:cNvPr>
              <p:cNvSpPr txBox="1"/>
              <p:nvPr/>
            </p:nvSpPr>
            <p:spPr>
              <a:xfrm>
                <a:off x="7494169" y="2094362"/>
                <a:ext cx="396917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1-</a:t>
                </a:r>
              </a:p>
            </p:txBody>
          </p:sp>
        </p:grpSp>
        <p:sp>
          <p:nvSpPr>
            <p:cNvPr id="125" name="Bent Arrow 124">
              <a:extLst>
                <a:ext uri="{FF2B5EF4-FFF2-40B4-BE49-F238E27FC236}">
                  <a16:creationId xmlns:a16="http://schemas.microsoft.com/office/drawing/2014/main" id="{A0284D59-E7A9-0273-41CC-C4E8FB0F796A}"/>
                </a:ext>
              </a:extLst>
            </p:cNvPr>
            <p:cNvSpPr/>
            <p:nvPr/>
          </p:nvSpPr>
          <p:spPr>
            <a:xfrm flipH="1">
              <a:off x="6833527" y="2345716"/>
              <a:ext cx="182515" cy="559524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7951A21-4CD8-87A0-218A-BBC823CEC7A9}"/>
                </a:ext>
              </a:extLst>
            </p:cNvPr>
            <p:cNvGrpSpPr/>
            <p:nvPr/>
          </p:nvGrpSpPr>
          <p:grpSpPr>
            <a:xfrm>
              <a:off x="6927432" y="2488369"/>
              <a:ext cx="184188" cy="200055"/>
              <a:chOff x="6927432" y="2122554"/>
              <a:chExt cx="184188" cy="200055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974A3D4-807E-E9EE-838B-5259267BCECF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5F46D26-67CE-5D6D-980C-CAE6E90F8FA6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27" name="Bent Arrow 126">
              <a:extLst>
                <a:ext uri="{FF2B5EF4-FFF2-40B4-BE49-F238E27FC236}">
                  <a16:creationId xmlns:a16="http://schemas.microsoft.com/office/drawing/2014/main" id="{4CC2A6EB-7E98-88B4-7D7B-F65B518099CF}"/>
                </a:ext>
              </a:extLst>
            </p:cNvPr>
            <p:cNvSpPr/>
            <p:nvPr/>
          </p:nvSpPr>
          <p:spPr>
            <a:xfrm>
              <a:off x="6737653" y="2937841"/>
              <a:ext cx="135794" cy="391443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296F312-9A8B-D20F-8827-1B846F908770}"/>
                </a:ext>
              </a:extLst>
            </p:cNvPr>
            <p:cNvSpPr/>
            <p:nvPr/>
          </p:nvSpPr>
          <p:spPr>
            <a:xfrm>
              <a:off x="6625518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68E4276-9505-C2CC-807E-814CC43CEF00}"/>
                </a:ext>
              </a:extLst>
            </p:cNvPr>
            <p:cNvSpPr txBox="1"/>
            <p:nvPr/>
          </p:nvSpPr>
          <p:spPr>
            <a:xfrm>
              <a:off x="6312807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42" name="Bent Arrow 141">
              <a:extLst>
                <a:ext uri="{FF2B5EF4-FFF2-40B4-BE49-F238E27FC236}">
                  <a16:creationId xmlns:a16="http://schemas.microsoft.com/office/drawing/2014/main" id="{136064FE-6960-A58D-E606-2E0644C08F8E}"/>
                </a:ext>
              </a:extLst>
            </p:cNvPr>
            <p:cNvSpPr/>
            <p:nvPr/>
          </p:nvSpPr>
          <p:spPr>
            <a:xfrm flipV="1">
              <a:off x="6734835" y="2361295"/>
              <a:ext cx="135794" cy="576662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46" name="Bent Arrow 145">
              <a:extLst>
                <a:ext uri="{FF2B5EF4-FFF2-40B4-BE49-F238E27FC236}">
                  <a16:creationId xmlns:a16="http://schemas.microsoft.com/office/drawing/2014/main" id="{CBBE6EE4-98E3-475A-68F0-2F026F36BE22}"/>
                </a:ext>
              </a:extLst>
            </p:cNvPr>
            <p:cNvSpPr/>
            <p:nvPr/>
          </p:nvSpPr>
          <p:spPr>
            <a:xfrm flipV="1">
              <a:off x="7016042" y="2972662"/>
              <a:ext cx="135794" cy="62265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47" name="Bent Arrow 146">
              <a:extLst>
                <a:ext uri="{FF2B5EF4-FFF2-40B4-BE49-F238E27FC236}">
                  <a16:creationId xmlns:a16="http://schemas.microsoft.com/office/drawing/2014/main" id="{C97269BC-20B0-2A37-4185-B52CC19C7B91}"/>
                </a:ext>
              </a:extLst>
            </p:cNvPr>
            <p:cNvSpPr/>
            <p:nvPr/>
          </p:nvSpPr>
          <p:spPr>
            <a:xfrm rot="16200000" flipV="1">
              <a:off x="8372244" y="1993318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BEE87B5-FBCB-A2D9-93C7-37F0E3FF23D4}"/>
                </a:ext>
              </a:extLst>
            </p:cNvPr>
            <p:cNvSpPr/>
            <p:nvPr/>
          </p:nvSpPr>
          <p:spPr>
            <a:xfrm>
              <a:off x="8536851" y="1607385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239C283-DD0E-BA2A-6157-A47A8A809346}"/>
                </a:ext>
              </a:extLst>
            </p:cNvPr>
            <p:cNvSpPr txBox="1"/>
            <p:nvPr/>
          </p:nvSpPr>
          <p:spPr>
            <a:xfrm>
              <a:off x="8402845" y="1586357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2D57E7CA-5E00-BC03-4A07-EED7788DC691}"/>
              </a:ext>
            </a:extLst>
          </p:cNvPr>
          <p:cNvSpPr txBox="1"/>
          <p:nvPr/>
        </p:nvSpPr>
        <p:spPr>
          <a:xfrm>
            <a:off x="10102386" y="3274529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B6AE4EC-2B58-9626-4992-2D6C26B74EA2}"/>
              </a:ext>
            </a:extLst>
          </p:cNvPr>
          <p:cNvSpPr txBox="1"/>
          <p:nvPr/>
        </p:nvSpPr>
        <p:spPr>
          <a:xfrm>
            <a:off x="12964714" y="3264660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AB2A3DF-BE19-DDFC-3583-01741FFBF052}"/>
              </a:ext>
            </a:extLst>
          </p:cNvPr>
          <p:cNvGrpSpPr/>
          <p:nvPr/>
        </p:nvGrpSpPr>
        <p:grpSpPr>
          <a:xfrm>
            <a:off x="6921925" y="1944323"/>
            <a:ext cx="1317340" cy="1517774"/>
            <a:chOff x="6921925" y="1944323"/>
            <a:chExt cx="1317340" cy="151777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5EF790F-41A6-1767-B2FC-671FCC8DDCAA}"/>
                </a:ext>
              </a:extLst>
            </p:cNvPr>
            <p:cNvGrpSpPr/>
            <p:nvPr/>
          </p:nvGrpSpPr>
          <p:grpSpPr>
            <a:xfrm>
              <a:off x="7392042" y="2663361"/>
              <a:ext cx="372534" cy="303203"/>
              <a:chOff x="6976532" y="3633992"/>
              <a:chExt cx="372534" cy="303203"/>
            </a:xfrm>
          </p:grpSpPr>
          <p:sp>
            <p:nvSpPr>
              <p:cNvPr id="16" name="Bent Arrow 15">
                <a:extLst>
                  <a:ext uri="{FF2B5EF4-FFF2-40B4-BE49-F238E27FC236}">
                    <a16:creationId xmlns:a16="http://schemas.microsoft.com/office/drawing/2014/main" id="{8E0FCF62-F607-2C10-7A92-98E9A04AB0E5}"/>
                  </a:ext>
                </a:extLst>
              </p:cNvPr>
              <p:cNvSpPr/>
              <p:nvPr/>
            </p:nvSpPr>
            <p:spPr>
              <a:xfrm flipV="1">
                <a:off x="6976533" y="3633992"/>
                <a:ext cx="372533" cy="204758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ent Arrow 39">
                <a:extLst>
                  <a:ext uri="{FF2B5EF4-FFF2-40B4-BE49-F238E27FC236}">
                    <a16:creationId xmlns:a16="http://schemas.microsoft.com/office/drawing/2014/main" id="{76880F66-B6EE-DC5D-8AFF-3ECF80FB4D1F}"/>
                  </a:ext>
                </a:extLst>
              </p:cNvPr>
              <p:cNvSpPr/>
              <p:nvPr/>
            </p:nvSpPr>
            <p:spPr>
              <a:xfrm>
                <a:off x="6976532" y="3735595"/>
                <a:ext cx="372533" cy="201600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6E0913-7CE6-E44F-4D70-B00BC0069ED5}"/>
                </a:ext>
              </a:extLst>
            </p:cNvPr>
            <p:cNvSpPr txBox="1"/>
            <p:nvPr/>
          </p:nvSpPr>
          <p:spPr>
            <a:xfrm>
              <a:off x="6921925" y="300043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Vector Concatenation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78C0EB2-CF3E-AAD9-0A0F-7E7961E88B80}"/>
                </a:ext>
              </a:extLst>
            </p:cNvPr>
            <p:cNvSpPr/>
            <p:nvPr/>
          </p:nvSpPr>
          <p:spPr>
            <a:xfrm>
              <a:off x="7453630" y="1960010"/>
              <a:ext cx="243659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1568E8-D88B-F233-09FC-0C9B7A93622C}"/>
                </a:ext>
              </a:extLst>
            </p:cNvPr>
            <p:cNvSpPr txBox="1"/>
            <p:nvPr/>
          </p:nvSpPr>
          <p:spPr>
            <a:xfrm>
              <a:off x="7393288" y="1944323"/>
              <a:ext cx="3687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B98F42-9C68-1B82-55A7-FF3A37E87BF4}"/>
                </a:ext>
              </a:extLst>
            </p:cNvPr>
            <p:cNvSpPr txBox="1"/>
            <p:nvPr/>
          </p:nvSpPr>
          <p:spPr>
            <a:xfrm>
              <a:off x="6926499" y="220540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8A7E76D-C219-A6BA-1CEF-49001FBCC886}"/>
              </a:ext>
            </a:extLst>
          </p:cNvPr>
          <p:cNvGrpSpPr/>
          <p:nvPr/>
        </p:nvGrpSpPr>
        <p:grpSpPr>
          <a:xfrm>
            <a:off x="748468" y="1944323"/>
            <a:ext cx="1312766" cy="1357397"/>
            <a:chOff x="748468" y="1944323"/>
            <a:chExt cx="1312766" cy="1357397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5CF7BC0-4277-2CAE-93FC-9DD798AED708}"/>
                </a:ext>
              </a:extLst>
            </p:cNvPr>
            <p:cNvSpPr/>
            <p:nvPr/>
          </p:nvSpPr>
          <p:spPr>
            <a:xfrm>
              <a:off x="1287099" y="1977975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AAF3D4-E62F-C43B-D9DC-39F9DEFFEB25}"/>
                </a:ext>
              </a:extLst>
            </p:cNvPr>
            <p:cNvSpPr txBox="1"/>
            <p:nvPr/>
          </p:nvSpPr>
          <p:spPr>
            <a:xfrm>
              <a:off x="974388" y="1944323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EDCA7C-7D24-1B43-A222-DD39ACB58092}"/>
                </a:ext>
              </a:extLst>
            </p:cNvPr>
            <p:cNvSpPr txBox="1"/>
            <p:nvPr/>
          </p:nvSpPr>
          <p:spPr>
            <a:xfrm>
              <a:off x="748468" y="224597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Input at time 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B11E0CC-CB31-4F8C-B58D-D67C6582E5C8}"/>
                </a:ext>
              </a:extLst>
            </p:cNvPr>
            <p:cNvSpPr/>
            <p:nvPr/>
          </p:nvSpPr>
          <p:spPr>
            <a:xfrm>
              <a:off x="1291217" y="2743829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DA33E39-2EDA-0343-E642-185FAF775ABB}"/>
                </a:ext>
              </a:extLst>
            </p:cNvPr>
            <p:cNvSpPr txBox="1"/>
            <p:nvPr/>
          </p:nvSpPr>
          <p:spPr>
            <a:xfrm>
              <a:off x="1157211" y="2722801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6864445-AFC2-2C2D-61E5-E3E68837EA79}"/>
                </a:ext>
              </a:extLst>
            </p:cNvPr>
            <p:cNvSpPr txBox="1"/>
            <p:nvPr/>
          </p:nvSpPr>
          <p:spPr>
            <a:xfrm>
              <a:off x="748468" y="302472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Output at time t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0788C43-AF0B-9A7D-F904-DDF5F222AF06}"/>
              </a:ext>
            </a:extLst>
          </p:cNvPr>
          <p:cNvSpPr/>
          <p:nvPr/>
        </p:nvSpPr>
        <p:spPr>
          <a:xfrm>
            <a:off x="-1" y="0"/>
            <a:ext cx="9149551" cy="5143500"/>
          </a:xfrm>
          <a:prstGeom prst="rect">
            <a:avLst/>
          </a:prstGeom>
          <a:solidFill>
            <a:schemeClr val="bg1">
              <a:alpha val="9427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0FFDEA2-42D2-B526-49AB-16FA73B9DBB1}"/>
              </a:ext>
            </a:extLst>
          </p:cNvPr>
          <p:cNvGrpSpPr/>
          <p:nvPr/>
        </p:nvGrpSpPr>
        <p:grpSpPr>
          <a:xfrm>
            <a:off x="1301250" y="415084"/>
            <a:ext cx="6771240" cy="3828960"/>
            <a:chOff x="1301250" y="415084"/>
            <a:chExt cx="6771240" cy="382896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F75EAFD-B961-E6F3-2DFF-5C3F9485A5C0}"/>
                </a:ext>
              </a:extLst>
            </p:cNvPr>
            <p:cNvGrpSpPr/>
            <p:nvPr/>
          </p:nvGrpSpPr>
          <p:grpSpPr>
            <a:xfrm>
              <a:off x="1301250" y="1170004"/>
              <a:ext cx="6771240" cy="2917440"/>
              <a:chOff x="1301250" y="1170004"/>
              <a:chExt cx="6771240" cy="291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6F6F0184-DE18-3E20-51D0-AF8904EFBF5E}"/>
                      </a:ext>
                    </a:extLst>
                  </p14:cNvPr>
                  <p14:cNvContentPartPr/>
                  <p14:nvPr/>
                </p14:nvContentPartPr>
                <p14:xfrm>
                  <a:off x="1301250" y="2481844"/>
                  <a:ext cx="6308640" cy="993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6F6F0184-DE18-3E20-51D0-AF8904EFBF5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92250" y="2472811"/>
                    <a:ext cx="6326280" cy="117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B0F01449-F705-0F7F-A4D5-396470B262BE}"/>
                      </a:ext>
                    </a:extLst>
                  </p14:cNvPr>
                  <p14:cNvContentPartPr/>
                  <p14:nvPr/>
                </p14:nvContentPartPr>
                <p14:xfrm>
                  <a:off x="7569930" y="2497324"/>
                  <a:ext cx="132480" cy="2278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B0F01449-F705-0F7F-A4D5-396470B262B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560930" y="2488324"/>
                    <a:ext cx="150120" cy="24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FCD5DEE6-60E0-BA35-1169-1EB9ED82E13B}"/>
                      </a:ext>
                    </a:extLst>
                  </p14:cNvPr>
                  <p14:cNvContentPartPr/>
                  <p14:nvPr/>
                </p14:nvContentPartPr>
                <p14:xfrm>
                  <a:off x="7843170" y="2560324"/>
                  <a:ext cx="111600" cy="1576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FCD5DEE6-60E0-BA35-1169-1EB9ED82E13B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834170" y="2551324"/>
                    <a:ext cx="12924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8179E4FB-FDE8-B337-B553-E1A19809E0F5}"/>
                      </a:ext>
                    </a:extLst>
                  </p14:cNvPr>
                  <p14:cNvContentPartPr/>
                  <p14:nvPr/>
                </p14:nvContentPartPr>
                <p14:xfrm>
                  <a:off x="7943250" y="2576164"/>
                  <a:ext cx="129240" cy="16668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8179E4FB-FDE8-B337-B553-E1A19809E0F5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34250" y="2567164"/>
                    <a:ext cx="14688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E9BC1BA8-08AF-2B38-D933-960A652E7051}"/>
                      </a:ext>
                    </a:extLst>
                  </p14:cNvPr>
                  <p14:cNvContentPartPr/>
                  <p14:nvPr/>
                </p14:nvContentPartPr>
                <p14:xfrm>
                  <a:off x="1365330" y="1170004"/>
                  <a:ext cx="6143400" cy="291744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E9BC1BA8-08AF-2B38-D933-960A652E705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356330" y="1161004"/>
                    <a:ext cx="6161040" cy="2935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25FD04-9857-71E2-0A2E-56D1F24A396C}"/>
                    </a:ext>
                  </a:extLst>
                </p14:cNvPr>
                <p14:cNvContentPartPr/>
                <p14:nvPr/>
              </p14:nvContentPartPr>
              <p14:xfrm>
                <a:off x="4535850" y="1073884"/>
                <a:ext cx="153000" cy="5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25FD04-9857-71E2-0A2E-56D1F24A39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26850" y="1064884"/>
                  <a:ext cx="170640" cy="22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5B37912-3427-F017-ED25-8CF634F5B8FD}"/>
                </a:ext>
              </a:extLst>
            </p:cNvPr>
            <p:cNvGrpSpPr/>
            <p:nvPr/>
          </p:nvGrpSpPr>
          <p:grpSpPr>
            <a:xfrm>
              <a:off x="4089810" y="415084"/>
              <a:ext cx="1021680" cy="3828960"/>
              <a:chOff x="4089810" y="415084"/>
              <a:chExt cx="1021680" cy="382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4F5E314A-0847-CC17-410C-54EC13055061}"/>
                      </a:ext>
                    </a:extLst>
                  </p14:cNvPr>
                  <p14:cNvContentPartPr/>
                  <p14:nvPr/>
                </p14:nvContentPartPr>
                <p14:xfrm>
                  <a:off x="4437930" y="704524"/>
                  <a:ext cx="151920" cy="353952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4F5E314A-0847-CC17-410C-54EC1305506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428930" y="695523"/>
                    <a:ext cx="169560" cy="35571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D9DC8E3-CA06-5EAC-63C4-BA0B3E1D58CF}"/>
                      </a:ext>
                    </a:extLst>
                  </p14:cNvPr>
                  <p14:cNvContentPartPr/>
                  <p14:nvPr/>
                </p14:nvContentPartPr>
                <p14:xfrm>
                  <a:off x="4492650" y="704884"/>
                  <a:ext cx="79200" cy="1173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D9DC8E3-CA06-5EAC-63C4-BA0B3E1D58C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483609" y="695912"/>
                    <a:ext cx="96921" cy="134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CA12BD45-33C4-333B-3FB3-B805A5D34B16}"/>
                      </a:ext>
                    </a:extLst>
                  </p14:cNvPr>
                  <p14:cNvContentPartPr/>
                  <p14:nvPr/>
                </p14:nvContentPartPr>
                <p14:xfrm>
                  <a:off x="4597410" y="705244"/>
                  <a:ext cx="146160" cy="1004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CA12BD45-33C4-333B-3FB3-B805A5D34B1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588388" y="696244"/>
                    <a:ext cx="163844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4CC11CAB-028C-1662-CFC3-C75D9D91A3B0}"/>
                      </a:ext>
                    </a:extLst>
                  </p14:cNvPr>
                  <p14:cNvContentPartPr/>
                  <p14:nvPr/>
                </p14:nvContentPartPr>
                <p14:xfrm>
                  <a:off x="4307250" y="528844"/>
                  <a:ext cx="107640" cy="1188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4CC11CAB-028C-1662-CFC3-C75D9D91A3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298220" y="520109"/>
                    <a:ext cx="125339" cy="29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73CA46C8-AA28-6114-486E-DDA29742AFEB}"/>
                      </a:ext>
                    </a:extLst>
                  </p14:cNvPr>
                  <p14:cNvContentPartPr/>
                  <p14:nvPr/>
                </p14:nvContentPartPr>
                <p14:xfrm>
                  <a:off x="4361250" y="470884"/>
                  <a:ext cx="18720" cy="15768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73CA46C8-AA28-6114-486E-DDA29742AFE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352250" y="461863"/>
                    <a:ext cx="36360" cy="17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8943C3C9-F97B-0873-16E2-4310D2D57C72}"/>
                      </a:ext>
                    </a:extLst>
                  </p14:cNvPr>
                  <p14:cNvContentPartPr/>
                  <p14:nvPr/>
                </p14:nvContentPartPr>
                <p14:xfrm>
                  <a:off x="4419210" y="551524"/>
                  <a:ext cx="153000" cy="8820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8943C3C9-F97B-0873-16E2-4310D2D57C72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410189" y="542524"/>
                    <a:ext cx="170682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6C86B644-4BF7-8044-EB87-2F1CA437D270}"/>
                      </a:ext>
                    </a:extLst>
                  </p14:cNvPr>
                  <p14:cNvContentPartPr/>
                  <p14:nvPr/>
                </p14:nvContentPartPr>
                <p14:xfrm>
                  <a:off x="4589850" y="552964"/>
                  <a:ext cx="93600" cy="7452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6C86B644-4BF7-8044-EB87-2F1CA437D270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580884" y="543964"/>
                    <a:ext cx="111172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EF6FFDF3-D7D0-DAAB-DC37-34BAC2476907}"/>
                      </a:ext>
                    </a:extLst>
                  </p14:cNvPr>
                  <p14:cNvContentPartPr/>
                  <p14:nvPr/>
                </p14:nvContentPartPr>
                <p14:xfrm>
                  <a:off x="4737810" y="415084"/>
                  <a:ext cx="93600" cy="22248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EF6FFDF3-D7D0-DAAB-DC37-34BAC247690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728810" y="406084"/>
                    <a:ext cx="11124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0B7916EA-E70E-68D9-1F88-8233B9EFCAA2}"/>
                      </a:ext>
                    </a:extLst>
                  </p14:cNvPr>
                  <p14:cNvContentPartPr/>
                  <p14:nvPr/>
                </p14:nvContentPartPr>
                <p14:xfrm>
                  <a:off x="4972530" y="562684"/>
                  <a:ext cx="58320" cy="8460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0B7916EA-E70E-68D9-1F88-8233B9EFCAA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963530" y="553684"/>
                    <a:ext cx="7596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549B4A59-F771-0351-7DE2-90E654B1B091}"/>
                      </a:ext>
                    </a:extLst>
                  </p14:cNvPr>
                  <p14:cNvContentPartPr/>
                  <p14:nvPr/>
                </p14:nvContentPartPr>
                <p14:xfrm>
                  <a:off x="5040570" y="572764"/>
                  <a:ext cx="70920" cy="982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549B4A59-F771-0351-7DE2-90E654B1B0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031570" y="563764"/>
                    <a:ext cx="8856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F30C2FB5-A520-5463-97EB-B81B06B895B8}"/>
                      </a:ext>
                    </a:extLst>
                  </p14:cNvPr>
                  <p14:cNvContentPartPr/>
                  <p14:nvPr/>
                </p14:nvContentPartPr>
                <p14:xfrm>
                  <a:off x="4089810" y="1012324"/>
                  <a:ext cx="2520" cy="11664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F30C2FB5-A520-5463-97EB-B81B06B895B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081935" y="1003324"/>
                    <a:ext cx="17955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BF6BEFD3-B479-D07B-E576-E5E11D213531}"/>
                      </a:ext>
                    </a:extLst>
                  </p14:cNvPr>
                  <p14:cNvContentPartPr/>
                  <p14:nvPr/>
                </p14:nvContentPartPr>
                <p14:xfrm>
                  <a:off x="4158210" y="1105204"/>
                  <a:ext cx="360" cy="3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BF6BEFD3-B479-D07B-E576-E5E11D21353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149210" y="109620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85D0F3E9-F139-BCCB-CADF-327BB04880C1}"/>
                      </a:ext>
                    </a:extLst>
                  </p14:cNvPr>
                  <p14:cNvContentPartPr/>
                  <p14:nvPr/>
                </p14:nvContentPartPr>
                <p14:xfrm>
                  <a:off x="4222290" y="1028164"/>
                  <a:ext cx="119160" cy="943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85D0F3E9-F139-BCCB-CADF-327BB04880C1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213290" y="1019164"/>
                    <a:ext cx="136800" cy="111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C8F1E64-5A8A-3B10-6D77-A27FB4100C7C}"/>
                </a:ext>
              </a:extLst>
            </p:cNvPr>
            <p:cNvGrpSpPr/>
            <p:nvPr/>
          </p:nvGrpSpPr>
          <p:grpSpPr>
            <a:xfrm>
              <a:off x="4401570" y="4107604"/>
              <a:ext cx="579600" cy="108360"/>
              <a:chOff x="4401570" y="4107604"/>
              <a:chExt cx="579600" cy="10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91EB8631-C32C-19FE-5412-A0F181FC61EC}"/>
                      </a:ext>
                    </a:extLst>
                  </p14:cNvPr>
                  <p14:cNvContentPartPr/>
                  <p14:nvPr/>
                </p14:nvContentPartPr>
                <p14:xfrm>
                  <a:off x="4401570" y="4170604"/>
                  <a:ext cx="96120" cy="972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91EB8631-C32C-19FE-5412-A0F181FC61EC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392570" y="4161604"/>
                    <a:ext cx="1137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AEF81730-BB71-3B5D-D511-25FAF9AC82E9}"/>
                      </a:ext>
                    </a:extLst>
                  </p14:cNvPr>
                  <p14:cNvContentPartPr/>
                  <p14:nvPr/>
                </p14:nvContentPartPr>
                <p14:xfrm>
                  <a:off x="4622250" y="4172764"/>
                  <a:ext cx="68760" cy="25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AEF81730-BB71-3B5D-D511-25FAF9AC82E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613250" y="4163764"/>
                    <a:ext cx="8640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27B13A47-A814-B687-F712-BB217DA43D79}"/>
                      </a:ext>
                    </a:extLst>
                  </p14:cNvPr>
                  <p14:cNvContentPartPr/>
                  <p14:nvPr/>
                </p14:nvContentPartPr>
                <p14:xfrm>
                  <a:off x="4747170" y="4107604"/>
                  <a:ext cx="14400" cy="1004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27B13A47-A814-B687-F712-BB217DA43D7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737939" y="4098604"/>
                    <a:ext cx="32492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D7BD4D9D-20B7-A4FE-7247-F619DBB94CC8}"/>
                      </a:ext>
                    </a:extLst>
                  </p14:cNvPr>
                  <p14:cNvContentPartPr/>
                  <p14:nvPr/>
                </p14:nvContentPartPr>
                <p14:xfrm>
                  <a:off x="4813050" y="4198684"/>
                  <a:ext cx="360" cy="36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D7BD4D9D-20B7-A4FE-7247-F619DBB94CC8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804050" y="418968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656FB8D1-7A6D-FC0A-3854-95FC9655198F}"/>
                      </a:ext>
                    </a:extLst>
                  </p14:cNvPr>
                  <p14:cNvContentPartPr/>
                  <p14:nvPr/>
                </p14:nvContentPartPr>
                <p14:xfrm>
                  <a:off x="4880730" y="4118404"/>
                  <a:ext cx="100440" cy="975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656FB8D1-7A6D-FC0A-3854-95FC9655198F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871730" y="4109404"/>
                    <a:ext cx="118080" cy="115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6467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560175" y="384525"/>
            <a:ext cx="7719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What we 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833238" y="2084050"/>
            <a:ext cx="21858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Listen to our workshops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2"/>
          </p:nvPr>
        </p:nvSpPr>
        <p:spPr>
          <a:xfrm>
            <a:off x="833113" y="1710850"/>
            <a:ext cx="2185800" cy="31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zh-CN" sz="955" b="0">
                <a:latin typeface="Oswald"/>
                <a:ea typeface="Oswald"/>
                <a:cs typeface="Oswald"/>
                <a:sym typeface="Oswald"/>
              </a:rPr>
              <a:t>LEARN</a:t>
            </a:r>
            <a:endParaRPr sz="955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3"/>
          </p:nvPr>
        </p:nvSpPr>
        <p:spPr>
          <a:xfrm>
            <a:off x="3510938" y="2084050"/>
            <a:ext cx="21858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Do projects that belong to yourselves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"/>
          </p:nvPr>
        </p:nvSpPr>
        <p:spPr>
          <a:xfrm>
            <a:off x="3447313" y="1710850"/>
            <a:ext cx="2185800" cy="31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zh-CN" sz="955" b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APPLY</a:t>
            </a:r>
            <a:endParaRPr sz="955" b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5"/>
          </p:nvPr>
        </p:nvSpPr>
        <p:spPr>
          <a:xfrm>
            <a:off x="6125088" y="2084050"/>
            <a:ext cx="21858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Hear from the industry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6"/>
          </p:nvPr>
        </p:nvSpPr>
        <p:spPr>
          <a:xfrm>
            <a:off x="6125088" y="1679975"/>
            <a:ext cx="2185800" cy="31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zh-CN" sz="955" b="0">
                <a:latin typeface="Oswald"/>
                <a:ea typeface="Oswald"/>
                <a:cs typeface="Oswald"/>
                <a:sym typeface="Oswald"/>
              </a:rPr>
              <a:t>CONNECT</a:t>
            </a:r>
            <a:endParaRPr sz="955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7" name="Google Shape;87;p16"/>
          <p:cNvGrpSpPr/>
          <p:nvPr/>
        </p:nvGrpSpPr>
        <p:grpSpPr>
          <a:xfrm>
            <a:off x="1646448" y="1085962"/>
            <a:ext cx="559398" cy="536122"/>
            <a:chOff x="-1182750" y="3962900"/>
            <a:chExt cx="294575" cy="291450"/>
          </a:xfrm>
        </p:grpSpPr>
        <p:sp>
          <p:nvSpPr>
            <p:cNvPr id="88" name="Google Shape;88;p16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95" name="Google Shape;95;p16"/>
          <p:cNvGrpSpPr/>
          <p:nvPr/>
        </p:nvGrpSpPr>
        <p:grpSpPr>
          <a:xfrm>
            <a:off x="6938138" y="1055056"/>
            <a:ext cx="559429" cy="536135"/>
            <a:chOff x="4628325" y="3599825"/>
            <a:chExt cx="295400" cy="295375"/>
          </a:xfrm>
        </p:grpSpPr>
        <p:sp>
          <p:nvSpPr>
            <p:cNvPr id="96" name="Google Shape;96;p16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4260499" y="1116840"/>
            <a:ext cx="559414" cy="536111"/>
            <a:chOff x="-1592325" y="3957400"/>
            <a:chExt cx="293025" cy="277275"/>
          </a:xfrm>
        </p:grpSpPr>
        <p:sp>
          <p:nvSpPr>
            <p:cNvPr id="109" name="Google Shape;109;p16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13" name="Google Shape;113;p16"/>
          <p:cNvGrpSpPr/>
          <p:nvPr/>
        </p:nvGrpSpPr>
        <p:grpSpPr>
          <a:xfrm>
            <a:off x="465117" y="2787570"/>
            <a:ext cx="3112749" cy="1501708"/>
            <a:chOff x="274398" y="2703376"/>
            <a:chExt cx="3786799" cy="1878779"/>
          </a:xfrm>
        </p:grpSpPr>
        <p:pic>
          <p:nvPicPr>
            <p:cNvPr id="114" name="Google Shape;11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6937" y="2703376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0335" y="2703376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22224" y="3010127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4062" y="3279502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33983" y="3010127"/>
              <a:ext cx="1018827" cy="1098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26196" y="3287229"/>
              <a:ext cx="1018824" cy="108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4398" y="2703376"/>
              <a:ext cx="1033356" cy="1083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0772" y="2994670"/>
              <a:ext cx="1018829" cy="1083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6"/>
            <p:cNvPicPr preferRelativeResize="0"/>
            <p:nvPr/>
          </p:nvPicPr>
          <p:blipFill rotWithShape="1">
            <a:blip r:embed="rId11">
              <a:alphaModFix/>
            </a:blip>
            <a:srcRect b="19858"/>
            <a:stretch/>
          </p:blipFill>
          <p:spPr>
            <a:xfrm>
              <a:off x="830260" y="3256340"/>
              <a:ext cx="1001255" cy="1098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027833" y="3483304"/>
              <a:ext cx="1033363" cy="10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99250" y="3483304"/>
              <a:ext cx="1033363" cy="10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942112" y="3483301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p16"/>
          <p:cNvGrpSpPr/>
          <p:nvPr/>
        </p:nvGrpSpPr>
        <p:grpSpPr>
          <a:xfrm>
            <a:off x="4023113" y="2881225"/>
            <a:ext cx="1656750" cy="1849898"/>
            <a:chOff x="4023113" y="2881225"/>
            <a:chExt cx="1656750" cy="1849898"/>
          </a:xfrm>
        </p:grpSpPr>
        <p:pic>
          <p:nvPicPr>
            <p:cNvPr id="127" name="Google Shape;127;p1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023113" y="2881225"/>
              <a:ext cx="1048180" cy="1482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322744" y="3019050"/>
              <a:ext cx="1048183" cy="148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616317" y="3226544"/>
              <a:ext cx="1063547" cy="1504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16"/>
          <p:cNvGrpSpPr/>
          <p:nvPr/>
        </p:nvGrpSpPr>
        <p:grpSpPr>
          <a:xfrm>
            <a:off x="6188649" y="2528050"/>
            <a:ext cx="2687927" cy="2327780"/>
            <a:chOff x="6188649" y="2528050"/>
            <a:chExt cx="2687927" cy="2327780"/>
          </a:xfrm>
        </p:grpSpPr>
        <p:pic>
          <p:nvPicPr>
            <p:cNvPr id="131" name="Google Shape;131;p1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188649" y="2528050"/>
              <a:ext cx="1197424" cy="1991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6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7006636" y="2936649"/>
              <a:ext cx="1381524" cy="88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292774" y="3569737"/>
              <a:ext cx="1381524" cy="777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495050" y="4078725"/>
              <a:ext cx="1381526" cy="77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>
            <a:extLst>
              <a:ext uri="{FF2B5EF4-FFF2-40B4-BE49-F238E27FC236}">
                <a16:creationId xmlns:a16="http://schemas.microsoft.com/office/drawing/2014/main" id="{DD323C04-2E00-299A-7983-035A2F6E4A04}"/>
              </a:ext>
            </a:extLst>
          </p:cNvPr>
          <p:cNvSpPr txBox="1"/>
          <p:nvPr/>
        </p:nvSpPr>
        <p:spPr>
          <a:xfrm>
            <a:off x="3538637" y="3280135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64919D-86D9-373D-AEBE-FEE3DA3BF824}"/>
              </a:ext>
            </a:extLst>
          </p:cNvPr>
          <p:cNvSpPr/>
          <p:nvPr/>
        </p:nvSpPr>
        <p:spPr>
          <a:xfrm>
            <a:off x="3652919" y="2125889"/>
            <a:ext cx="1839210" cy="994656"/>
          </a:xfrm>
          <a:prstGeom prst="roundRect">
            <a:avLst/>
          </a:prstGeom>
          <a:solidFill>
            <a:srgbClr val="F7BE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528509-6A25-0466-FC4D-7634724F078C}"/>
              </a:ext>
            </a:extLst>
          </p:cNvPr>
          <p:cNvSpPr/>
          <p:nvPr/>
        </p:nvSpPr>
        <p:spPr>
          <a:xfrm>
            <a:off x="4450694" y="2543416"/>
            <a:ext cx="243659" cy="159601"/>
          </a:xfrm>
          <a:prstGeom prst="rect">
            <a:avLst/>
          </a:prstGeom>
          <a:solidFill>
            <a:srgbClr val="EC9C3A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C20F5C9F-1006-74FD-0566-AC60B15761C6}"/>
              </a:ext>
            </a:extLst>
          </p:cNvPr>
          <p:cNvSpPr/>
          <p:nvPr/>
        </p:nvSpPr>
        <p:spPr>
          <a:xfrm flipV="1">
            <a:off x="4162426" y="2623216"/>
            <a:ext cx="462993" cy="198129"/>
          </a:xfrm>
          <a:prstGeom prst="uturnArrow">
            <a:avLst>
              <a:gd name="adj1" fmla="val 0"/>
              <a:gd name="adj2" fmla="val 25000"/>
              <a:gd name="adj3" fmla="val 25000"/>
              <a:gd name="adj4" fmla="val 43750"/>
              <a:gd name="adj5" fmla="val 5467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71D4A9BE-B18D-C132-F512-A6BE5512BD64}"/>
              </a:ext>
            </a:extLst>
          </p:cNvPr>
          <p:cNvSpPr/>
          <p:nvPr/>
        </p:nvSpPr>
        <p:spPr>
          <a:xfrm flipH="1">
            <a:off x="3458778" y="2238927"/>
            <a:ext cx="703645" cy="392733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6A28F-9525-5BEE-ECAB-3137F6C1D057}"/>
              </a:ext>
            </a:extLst>
          </p:cNvPr>
          <p:cNvSpPr/>
          <p:nvPr/>
        </p:nvSpPr>
        <p:spPr>
          <a:xfrm>
            <a:off x="3361416" y="2208236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188BA156-889F-934B-BA2B-E49C101460CE}"/>
              </a:ext>
            </a:extLst>
          </p:cNvPr>
          <p:cNvSpPr/>
          <p:nvPr/>
        </p:nvSpPr>
        <p:spPr>
          <a:xfrm rot="16200000" flipH="1">
            <a:off x="3673220" y="2984324"/>
            <a:ext cx="703645" cy="376427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8486301D-49A9-9BEC-02D9-25684E7DAE37}"/>
              </a:ext>
            </a:extLst>
          </p:cNvPr>
          <p:cNvSpPr/>
          <p:nvPr/>
        </p:nvSpPr>
        <p:spPr>
          <a:xfrm>
            <a:off x="4577972" y="2285919"/>
            <a:ext cx="1108296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24562817-B900-4BAC-8553-7405FB7955EF}"/>
              </a:ext>
            </a:extLst>
          </p:cNvPr>
          <p:cNvSpPr/>
          <p:nvPr/>
        </p:nvSpPr>
        <p:spPr>
          <a:xfrm rot="16200000" flipV="1">
            <a:off x="4911034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0B5B55-033C-771B-1644-FA2B0AE86847}"/>
              </a:ext>
            </a:extLst>
          </p:cNvPr>
          <p:cNvSpPr/>
          <p:nvPr/>
        </p:nvSpPr>
        <p:spPr>
          <a:xfrm>
            <a:off x="3769656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06C8D3-339D-91AB-A534-0FDC765BC721}"/>
              </a:ext>
            </a:extLst>
          </p:cNvPr>
          <p:cNvSpPr/>
          <p:nvPr/>
        </p:nvSpPr>
        <p:spPr>
          <a:xfrm>
            <a:off x="5084087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B5C429-86FE-6FAD-DC4D-D33DB84A478D}"/>
              </a:ext>
            </a:extLst>
          </p:cNvPr>
          <p:cNvSpPr txBox="1"/>
          <p:nvPr/>
        </p:nvSpPr>
        <p:spPr>
          <a:xfrm>
            <a:off x="3456945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EAF42E-5E25-B0EF-11C5-1710029E9236}"/>
              </a:ext>
            </a:extLst>
          </p:cNvPr>
          <p:cNvSpPr txBox="1"/>
          <p:nvPr/>
        </p:nvSpPr>
        <p:spPr>
          <a:xfrm>
            <a:off x="4390352" y="2527729"/>
            <a:ext cx="36874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tanh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B11BEB-0CA2-6FCD-4767-164F0313FACB}"/>
              </a:ext>
            </a:extLst>
          </p:cNvPr>
          <p:cNvSpPr txBox="1"/>
          <p:nvPr/>
        </p:nvSpPr>
        <p:spPr>
          <a:xfrm>
            <a:off x="4950081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72" name="Left Arrow 171">
            <a:extLst>
              <a:ext uri="{FF2B5EF4-FFF2-40B4-BE49-F238E27FC236}">
                <a16:creationId xmlns:a16="http://schemas.microsoft.com/office/drawing/2014/main" id="{3D057235-3F33-26DC-3089-C76F96CE7C08}"/>
              </a:ext>
            </a:extLst>
          </p:cNvPr>
          <p:cNvSpPr/>
          <p:nvPr/>
        </p:nvSpPr>
        <p:spPr>
          <a:xfrm flipH="1">
            <a:off x="3330963" y="2279371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AB2A3DF-BE19-DDFC-3583-01741FFBF052}"/>
              </a:ext>
            </a:extLst>
          </p:cNvPr>
          <p:cNvGrpSpPr/>
          <p:nvPr/>
        </p:nvGrpSpPr>
        <p:grpSpPr>
          <a:xfrm>
            <a:off x="6921925" y="1944323"/>
            <a:ext cx="1317340" cy="1517774"/>
            <a:chOff x="6921925" y="1944323"/>
            <a:chExt cx="1317340" cy="151777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5EF790F-41A6-1767-B2FC-671FCC8DDCAA}"/>
                </a:ext>
              </a:extLst>
            </p:cNvPr>
            <p:cNvGrpSpPr/>
            <p:nvPr/>
          </p:nvGrpSpPr>
          <p:grpSpPr>
            <a:xfrm>
              <a:off x="7392042" y="2663361"/>
              <a:ext cx="372534" cy="303203"/>
              <a:chOff x="6976532" y="3633992"/>
              <a:chExt cx="372534" cy="303203"/>
            </a:xfrm>
          </p:grpSpPr>
          <p:sp>
            <p:nvSpPr>
              <p:cNvPr id="16" name="Bent Arrow 15">
                <a:extLst>
                  <a:ext uri="{FF2B5EF4-FFF2-40B4-BE49-F238E27FC236}">
                    <a16:creationId xmlns:a16="http://schemas.microsoft.com/office/drawing/2014/main" id="{8E0FCF62-F607-2C10-7A92-98E9A04AB0E5}"/>
                  </a:ext>
                </a:extLst>
              </p:cNvPr>
              <p:cNvSpPr/>
              <p:nvPr/>
            </p:nvSpPr>
            <p:spPr>
              <a:xfrm flipV="1">
                <a:off x="6976533" y="3633992"/>
                <a:ext cx="372533" cy="204758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ent Arrow 39">
                <a:extLst>
                  <a:ext uri="{FF2B5EF4-FFF2-40B4-BE49-F238E27FC236}">
                    <a16:creationId xmlns:a16="http://schemas.microsoft.com/office/drawing/2014/main" id="{76880F66-B6EE-DC5D-8AFF-3ECF80FB4D1F}"/>
                  </a:ext>
                </a:extLst>
              </p:cNvPr>
              <p:cNvSpPr/>
              <p:nvPr/>
            </p:nvSpPr>
            <p:spPr>
              <a:xfrm>
                <a:off x="6976532" y="3735595"/>
                <a:ext cx="372533" cy="201600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6E0913-7CE6-E44F-4D70-B00BC0069ED5}"/>
                </a:ext>
              </a:extLst>
            </p:cNvPr>
            <p:cNvSpPr txBox="1"/>
            <p:nvPr/>
          </p:nvSpPr>
          <p:spPr>
            <a:xfrm>
              <a:off x="6921925" y="300043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Vector Concatenation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78C0EB2-CF3E-AAD9-0A0F-7E7961E88B80}"/>
                </a:ext>
              </a:extLst>
            </p:cNvPr>
            <p:cNvSpPr/>
            <p:nvPr/>
          </p:nvSpPr>
          <p:spPr>
            <a:xfrm>
              <a:off x="7453630" y="1960010"/>
              <a:ext cx="243659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1568E8-D88B-F233-09FC-0C9B7A93622C}"/>
                </a:ext>
              </a:extLst>
            </p:cNvPr>
            <p:cNvSpPr txBox="1"/>
            <p:nvPr/>
          </p:nvSpPr>
          <p:spPr>
            <a:xfrm>
              <a:off x="7393288" y="1944323"/>
              <a:ext cx="3687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B98F42-9C68-1B82-55A7-FF3A37E87BF4}"/>
                </a:ext>
              </a:extLst>
            </p:cNvPr>
            <p:cNvSpPr txBox="1"/>
            <p:nvPr/>
          </p:nvSpPr>
          <p:spPr>
            <a:xfrm>
              <a:off x="6926499" y="220540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8A7E76D-C219-A6BA-1CEF-49001FBCC886}"/>
              </a:ext>
            </a:extLst>
          </p:cNvPr>
          <p:cNvGrpSpPr/>
          <p:nvPr/>
        </p:nvGrpSpPr>
        <p:grpSpPr>
          <a:xfrm>
            <a:off x="748468" y="1944323"/>
            <a:ext cx="1312766" cy="1357397"/>
            <a:chOff x="748468" y="1944323"/>
            <a:chExt cx="1312766" cy="1357397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5CF7BC0-4277-2CAE-93FC-9DD798AED708}"/>
                </a:ext>
              </a:extLst>
            </p:cNvPr>
            <p:cNvSpPr/>
            <p:nvPr/>
          </p:nvSpPr>
          <p:spPr>
            <a:xfrm>
              <a:off x="1287099" y="1977975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AAF3D4-E62F-C43B-D9DC-39F9DEFFEB25}"/>
                </a:ext>
              </a:extLst>
            </p:cNvPr>
            <p:cNvSpPr txBox="1"/>
            <p:nvPr/>
          </p:nvSpPr>
          <p:spPr>
            <a:xfrm>
              <a:off x="974388" y="1944323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EDCA7C-7D24-1B43-A222-DD39ACB58092}"/>
                </a:ext>
              </a:extLst>
            </p:cNvPr>
            <p:cNvSpPr txBox="1"/>
            <p:nvPr/>
          </p:nvSpPr>
          <p:spPr>
            <a:xfrm>
              <a:off x="748468" y="224597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Input at time 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B11E0CC-CB31-4F8C-B58D-D67C6582E5C8}"/>
                </a:ext>
              </a:extLst>
            </p:cNvPr>
            <p:cNvSpPr/>
            <p:nvPr/>
          </p:nvSpPr>
          <p:spPr>
            <a:xfrm>
              <a:off x="1291217" y="2743829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DA33E39-2EDA-0343-E642-185FAF775ABB}"/>
                </a:ext>
              </a:extLst>
            </p:cNvPr>
            <p:cNvSpPr txBox="1"/>
            <p:nvPr/>
          </p:nvSpPr>
          <p:spPr>
            <a:xfrm>
              <a:off x="1157211" y="2722801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6864445-AFC2-2C2D-61E5-E3E68837EA79}"/>
                </a:ext>
              </a:extLst>
            </p:cNvPr>
            <p:cNvSpPr txBox="1"/>
            <p:nvPr/>
          </p:nvSpPr>
          <p:spPr>
            <a:xfrm>
              <a:off x="748468" y="302472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Output at time 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248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6A28F-9525-5BEE-ECAB-3137F6C1D057}"/>
              </a:ext>
            </a:extLst>
          </p:cNvPr>
          <p:cNvSpPr/>
          <p:nvPr/>
        </p:nvSpPr>
        <p:spPr>
          <a:xfrm>
            <a:off x="4002268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188BA156-889F-934B-BA2B-E49C101460CE}"/>
              </a:ext>
            </a:extLst>
          </p:cNvPr>
          <p:cNvSpPr/>
          <p:nvPr/>
        </p:nvSpPr>
        <p:spPr>
          <a:xfrm rot="16200000" flipH="1">
            <a:off x="4262516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8486301D-49A9-9BEC-02D9-25684E7DAE37}"/>
              </a:ext>
            </a:extLst>
          </p:cNvPr>
          <p:cNvSpPr/>
          <p:nvPr/>
        </p:nvSpPr>
        <p:spPr>
          <a:xfrm>
            <a:off x="4345969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24562817-B900-4BAC-8553-7405FB7955EF}"/>
              </a:ext>
            </a:extLst>
          </p:cNvPr>
          <p:cNvSpPr/>
          <p:nvPr/>
        </p:nvSpPr>
        <p:spPr>
          <a:xfrm rot="16200000" flipV="1">
            <a:off x="4306923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0B5B55-033C-771B-1644-FA2B0AE86847}"/>
              </a:ext>
            </a:extLst>
          </p:cNvPr>
          <p:cNvSpPr/>
          <p:nvPr/>
        </p:nvSpPr>
        <p:spPr>
          <a:xfrm>
            <a:off x="4456974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06C8D3-339D-91AB-A534-0FDC765BC721}"/>
              </a:ext>
            </a:extLst>
          </p:cNvPr>
          <p:cNvSpPr/>
          <p:nvPr/>
        </p:nvSpPr>
        <p:spPr>
          <a:xfrm>
            <a:off x="4472996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B5C429-86FE-6FAD-DC4D-D33DB84A478D}"/>
              </a:ext>
            </a:extLst>
          </p:cNvPr>
          <p:cNvSpPr txBox="1"/>
          <p:nvPr/>
        </p:nvSpPr>
        <p:spPr>
          <a:xfrm>
            <a:off x="4144263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B11BEB-0CA2-6FCD-4767-164F0313FACB}"/>
              </a:ext>
            </a:extLst>
          </p:cNvPr>
          <p:cNvSpPr txBox="1"/>
          <p:nvPr/>
        </p:nvSpPr>
        <p:spPr>
          <a:xfrm>
            <a:off x="4338990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72" name="Left Arrow 171">
            <a:extLst>
              <a:ext uri="{FF2B5EF4-FFF2-40B4-BE49-F238E27FC236}">
                <a16:creationId xmlns:a16="http://schemas.microsoft.com/office/drawing/2014/main" id="{3D057235-3F33-26DC-3089-C76F96CE7C08}"/>
              </a:ext>
            </a:extLst>
          </p:cNvPr>
          <p:cNvSpPr/>
          <p:nvPr/>
        </p:nvSpPr>
        <p:spPr>
          <a:xfrm flipH="1">
            <a:off x="3971815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64AA9-3CC3-559A-6BA3-6E5A5053655E}"/>
              </a:ext>
            </a:extLst>
          </p:cNvPr>
          <p:cNvSpPr/>
          <p:nvPr/>
        </p:nvSpPr>
        <p:spPr>
          <a:xfrm>
            <a:off x="2547423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1E052A9-FD8A-7539-18C4-6EBE258D179E}"/>
              </a:ext>
            </a:extLst>
          </p:cNvPr>
          <p:cNvSpPr/>
          <p:nvPr/>
        </p:nvSpPr>
        <p:spPr>
          <a:xfrm rot="16200000" flipH="1">
            <a:off x="2807671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61D0ACB8-9749-4546-3095-8A2C474D0517}"/>
              </a:ext>
            </a:extLst>
          </p:cNvPr>
          <p:cNvSpPr/>
          <p:nvPr/>
        </p:nvSpPr>
        <p:spPr>
          <a:xfrm>
            <a:off x="2891124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9D73B2B6-8818-4B37-82F3-44EBAD01A498}"/>
              </a:ext>
            </a:extLst>
          </p:cNvPr>
          <p:cNvSpPr/>
          <p:nvPr/>
        </p:nvSpPr>
        <p:spPr>
          <a:xfrm rot="16200000" flipV="1">
            <a:off x="2852078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3FFF6D-D3A2-8946-4B6F-0EF8BE4DF6EA}"/>
              </a:ext>
            </a:extLst>
          </p:cNvPr>
          <p:cNvSpPr/>
          <p:nvPr/>
        </p:nvSpPr>
        <p:spPr>
          <a:xfrm>
            <a:off x="3002129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EC210-65E5-617F-DECC-BC62F8C5DD53}"/>
              </a:ext>
            </a:extLst>
          </p:cNvPr>
          <p:cNvSpPr/>
          <p:nvPr/>
        </p:nvSpPr>
        <p:spPr>
          <a:xfrm>
            <a:off x="3018151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AFBD1-3CC9-D3C7-EA4F-A04A2EACB8B8}"/>
              </a:ext>
            </a:extLst>
          </p:cNvPr>
          <p:cNvSpPr txBox="1"/>
          <p:nvPr/>
        </p:nvSpPr>
        <p:spPr>
          <a:xfrm>
            <a:off x="2689418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E50A9-32B8-CEBF-472F-65F5743E9C95}"/>
              </a:ext>
            </a:extLst>
          </p:cNvPr>
          <p:cNvSpPr txBox="1"/>
          <p:nvPr/>
        </p:nvSpPr>
        <p:spPr>
          <a:xfrm>
            <a:off x="2884145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3B8812C-DDE0-FC3A-7C69-021CD1188D6B}"/>
              </a:ext>
            </a:extLst>
          </p:cNvPr>
          <p:cNvSpPr/>
          <p:nvPr/>
        </p:nvSpPr>
        <p:spPr>
          <a:xfrm flipH="1">
            <a:off x="2516970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BD78B-6245-0BEC-5912-527F0E5B9F05}"/>
              </a:ext>
            </a:extLst>
          </p:cNvPr>
          <p:cNvGrpSpPr/>
          <p:nvPr/>
        </p:nvGrpSpPr>
        <p:grpSpPr>
          <a:xfrm>
            <a:off x="1097381" y="1595940"/>
            <a:ext cx="1079888" cy="1985443"/>
            <a:chOff x="4002268" y="1586975"/>
            <a:chExt cx="1079888" cy="19854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F57EE9-EE40-C630-3841-527AAEB6F24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2369F298-5DAC-F970-FC57-FC246F6FAA74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0691CB5B-5F32-7E84-7E17-A1BE5985E322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1DEB3DB-01D8-205A-24E4-1D759EA9FEA5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30990B-27D0-3405-30C3-476769777018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38071-C988-2931-5980-93A54FD69E76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57C739-8708-0338-D6E9-8BED3A5F7A9B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205CFE-97B9-D87A-3CEF-E03E58B3E88A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7B940CD-EAC1-75EA-6EF8-B0A2E2C2D373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D849571-7C10-6B8C-3E77-556FCA681C9A}"/>
              </a:ext>
            </a:extLst>
          </p:cNvPr>
          <p:cNvSpPr/>
          <p:nvPr/>
        </p:nvSpPr>
        <p:spPr>
          <a:xfrm>
            <a:off x="5453960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Bent Arrow 33">
            <a:extLst>
              <a:ext uri="{FF2B5EF4-FFF2-40B4-BE49-F238E27FC236}">
                <a16:creationId xmlns:a16="http://schemas.microsoft.com/office/drawing/2014/main" id="{0F3AE106-2612-27E4-6E56-0CC152700389}"/>
              </a:ext>
            </a:extLst>
          </p:cNvPr>
          <p:cNvSpPr/>
          <p:nvPr/>
        </p:nvSpPr>
        <p:spPr>
          <a:xfrm rot="16200000" flipH="1">
            <a:off x="5714208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5" name="Bent Arrow 34">
            <a:extLst>
              <a:ext uri="{FF2B5EF4-FFF2-40B4-BE49-F238E27FC236}">
                <a16:creationId xmlns:a16="http://schemas.microsoft.com/office/drawing/2014/main" id="{63F7B64D-3D7F-1710-F752-73C6CB2B4881}"/>
              </a:ext>
            </a:extLst>
          </p:cNvPr>
          <p:cNvSpPr/>
          <p:nvPr/>
        </p:nvSpPr>
        <p:spPr>
          <a:xfrm>
            <a:off x="5797661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D8C11B1B-3637-9D4E-FBDA-50DF98ABCF92}"/>
              </a:ext>
            </a:extLst>
          </p:cNvPr>
          <p:cNvSpPr/>
          <p:nvPr/>
        </p:nvSpPr>
        <p:spPr>
          <a:xfrm rot="16200000" flipV="1">
            <a:off x="5758615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C61C8C8-27FF-20B2-E13F-7457FB0FFFAF}"/>
              </a:ext>
            </a:extLst>
          </p:cNvPr>
          <p:cNvSpPr/>
          <p:nvPr/>
        </p:nvSpPr>
        <p:spPr>
          <a:xfrm>
            <a:off x="5908666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194EF9-B6F9-E5F0-ECCD-43B8C6247664}"/>
              </a:ext>
            </a:extLst>
          </p:cNvPr>
          <p:cNvSpPr/>
          <p:nvPr/>
        </p:nvSpPr>
        <p:spPr>
          <a:xfrm>
            <a:off x="5924688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39EAA-FA2B-60D7-F418-84BDA81E79D1}"/>
              </a:ext>
            </a:extLst>
          </p:cNvPr>
          <p:cNvSpPr txBox="1"/>
          <p:nvPr/>
        </p:nvSpPr>
        <p:spPr>
          <a:xfrm>
            <a:off x="5595955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3DDB4-57DE-01F8-3848-7600D649AEEB}"/>
              </a:ext>
            </a:extLst>
          </p:cNvPr>
          <p:cNvSpPr txBox="1"/>
          <p:nvPr/>
        </p:nvSpPr>
        <p:spPr>
          <a:xfrm>
            <a:off x="5790682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EB304DDE-EA00-406E-0C0F-47DA3E5FA213}"/>
              </a:ext>
            </a:extLst>
          </p:cNvPr>
          <p:cNvSpPr/>
          <p:nvPr/>
        </p:nvSpPr>
        <p:spPr>
          <a:xfrm flipH="1">
            <a:off x="5423507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9CEA27-04E5-0482-0391-769D32303029}"/>
              </a:ext>
            </a:extLst>
          </p:cNvPr>
          <p:cNvSpPr/>
          <p:nvPr/>
        </p:nvSpPr>
        <p:spPr>
          <a:xfrm>
            <a:off x="6907154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40ECF68F-3718-4006-5305-6CF8684365AD}"/>
              </a:ext>
            </a:extLst>
          </p:cNvPr>
          <p:cNvSpPr/>
          <p:nvPr/>
        </p:nvSpPr>
        <p:spPr>
          <a:xfrm rot="16200000" flipH="1">
            <a:off x="7167402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8" name="Bent Arrow 47">
            <a:extLst>
              <a:ext uri="{FF2B5EF4-FFF2-40B4-BE49-F238E27FC236}">
                <a16:creationId xmlns:a16="http://schemas.microsoft.com/office/drawing/2014/main" id="{E35EDA72-682F-B0A7-CC5E-A5FBA90B5B07}"/>
              </a:ext>
            </a:extLst>
          </p:cNvPr>
          <p:cNvSpPr/>
          <p:nvPr/>
        </p:nvSpPr>
        <p:spPr>
          <a:xfrm rot="16200000" flipV="1">
            <a:off x="7211809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62FFE8-A123-1733-3B74-C082588B3E8F}"/>
              </a:ext>
            </a:extLst>
          </p:cNvPr>
          <p:cNvSpPr/>
          <p:nvPr/>
        </p:nvSpPr>
        <p:spPr>
          <a:xfrm>
            <a:off x="7361860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37F57A-BB8E-7E28-3B78-C4C6D60CC80C}"/>
              </a:ext>
            </a:extLst>
          </p:cNvPr>
          <p:cNvSpPr/>
          <p:nvPr/>
        </p:nvSpPr>
        <p:spPr>
          <a:xfrm>
            <a:off x="7377882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4A8D8F-EA6F-203C-EB8E-A6C8F816ACA3}"/>
              </a:ext>
            </a:extLst>
          </p:cNvPr>
          <p:cNvSpPr txBox="1"/>
          <p:nvPr/>
        </p:nvSpPr>
        <p:spPr>
          <a:xfrm>
            <a:off x="7049149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73A950-697A-024E-0420-4908C805EC6C}"/>
              </a:ext>
            </a:extLst>
          </p:cNvPr>
          <p:cNvSpPr txBox="1"/>
          <p:nvPr/>
        </p:nvSpPr>
        <p:spPr>
          <a:xfrm>
            <a:off x="7243876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6E17CFB3-BAF9-1041-9B1B-BA4E2EFC20C7}"/>
              </a:ext>
            </a:extLst>
          </p:cNvPr>
          <p:cNvSpPr/>
          <p:nvPr/>
        </p:nvSpPr>
        <p:spPr>
          <a:xfrm flipH="1">
            <a:off x="6876701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B43A23-AF0B-20B7-9A89-BE2FA8A5800D}"/>
              </a:ext>
            </a:extLst>
          </p:cNvPr>
          <p:cNvSpPr txBox="1"/>
          <p:nvPr/>
        </p:nvSpPr>
        <p:spPr>
          <a:xfrm>
            <a:off x="1523517" y="3642113"/>
            <a:ext cx="255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lang="en-SG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D2CB0-5D3E-6A7D-3788-492AC65FFC52}"/>
              </a:ext>
            </a:extLst>
          </p:cNvPr>
          <p:cNvSpPr txBox="1"/>
          <p:nvPr/>
        </p:nvSpPr>
        <p:spPr>
          <a:xfrm>
            <a:off x="2801348" y="3643229"/>
            <a:ext cx="589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endParaRPr lang="en-US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A0894F-780D-3A80-31AB-823A0571A3BB}"/>
              </a:ext>
            </a:extLst>
          </p:cNvPr>
          <p:cNvSpPr txBox="1"/>
          <p:nvPr/>
        </p:nvSpPr>
        <p:spPr>
          <a:xfrm>
            <a:off x="4451427" y="3642113"/>
            <a:ext cx="253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99C414-F178-2D80-871E-06E8D470C250}"/>
              </a:ext>
            </a:extLst>
          </p:cNvPr>
          <p:cNvSpPr txBox="1"/>
          <p:nvPr/>
        </p:nvSpPr>
        <p:spPr>
          <a:xfrm>
            <a:off x="5481140" y="3642113"/>
            <a:ext cx="108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beautiful</a:t>
            </a:r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73C8AE-3B57-D200-F7BA-05CC84CEA0BE}"/>
              </a:ext>
            </a:extLst>
          </p:cNvPr>
          <p:cNvSpPr txBox="1"/>
          <p:nvPr/>
        </p:nvSpPr>
        <p:spPr>
          <a:xfrm>
            <a:off x="7127220" y="3642113"/>
            <a:ext cx="645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 lang="en-US" sz="1600"/>
          </a:p>
        </p:txBody>
      </p:sp>
      <p:sp>
        <p:nvSpPr>
          <p:cNvPr id="47" name="Round Same-side Corner of Rectangle 46">
            <a:extLst>
              <a:ext uri="{FF2B5EF4-FFF2-40B4-BE49-F238E27FC236}">
                <a16:creationId xmlns:a16="http://schemas.microsoft.com/office/drawing/2014/main" id="{197B530F-0CB4-F401-C7CA-D5FF013EDA9A}"/>
              </a:ext>
            </a:extLst>
          </p:cNvPr>
          <p:cNvSpPr/>
          <p:nvPr/>
        </p:nvSpPr>
        <p:spPr>
          <a:xfrm rot="16200000">
            <a:off x="2515327" y="2494030"/>
            <a:ext cx="980594" cy="262103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18551317-639B-7222-6351-19F7153373D0}"/>
              </a:ext>
            </a:extLst>
          </p:cNvPr>
          <p:cNvSpPr/>
          <p:nvPr/>
        </p:nvSpPr>
        <p:spPr>
          <a:xfrm rot="5400000">
            <a:off x="2746714" y="2498575"/>
            <a:ext cx="980594" cy="262104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8C8552-A327-F142-996A-F89E3881D37A}"/>
              </a:ext>
            </a:extLst>
          </p:cNvPr>
          <p:cNvSpPr/>
          <p:nvPr/>
        </p:nvSpPr>
        <p:spPr>
          <a:xfrm>
            <a:off x="2877164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Round Same-side Corner of Rectangle 55">
            <a:extLst>
              <a:ext uri="{FF2B5EF4-FFF2-40B4-BE49-F238E27FC236}">
                <a16:creationId xmlns:a16="http://schemas.microsoft.com/office/drawing/2014/main" id="{F7238C06-060C-F25D-ECE7-8746A2E365E9}"/>
              </a:ext>
            </a:extLst>
          </p:cNvPr>
          <p:cNvSpPr/>
          <p:nvPr/>
        </p:nvSpPr>
        <p:spPr>
          <a:xfrm rot="16200000">
            <a:off x="3929427" y="2533765"/>
            <a:ext cx="990302" cy="17292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 Same-side Corner of Rectangle 56">
            <a:extLst>
              <a:ext uri="{FF2B5EF4-FFF2-40B4-BE49-F238E27FC236}">
                <a16:creationId xmlns:a16="http://schemas.microsoft.com/office/drawing/2014/main" id="{0F5B01CA-054E-73DB-F937-39870165A742}"/>
              </a:ext>
            </a:extLst>
          </p:cNvPr>
          <p:cNvSpPr/>
          <p:nvPr/>
        </p:nvSpPr>
        <p:spPr>
          <a:xfrm rot="5400000">
            <a:off x="4203820" y="2505123"/>
            <a:ext cx="979200" cy="242839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Same-side Corner of Rectangle 58">
            <a:extLst>
              <a:ext uri="{FF2B5EF4-FFF2-40B4-BE49-F238E27FC236}">
                <a16:creationId xmlns:a16="http://schemas.microsoft.com/office/drawing/2014/main" id="{5C2A32D4-2865-5C97-4CF6-90CB9F005070}"/>
              </a:ext>
            </a:extLst>
          </p:cNvPr>
          <p:cNvSpPr/>
          <p:nvPr/>
        </p:nvSpPr>
        <p:spPr>
          <a:xfrm rot="5400000">
            <a:off x="4084229" y="2537842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64919D-86D9-373D-AEBE-FEE3DA3BF824}"/>
              </a:ext>
            </a:extLst>
          </p:cNvPr>
          <p:cNvSpPr/>
          <p:nvPr/>
        </p:nvSpPr>
        <p:spPr>
          <a:xfrm>
            <a:off x="4332009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Round Same-side Corner of Rectangle 60">
            <a:extLst>
              <a:ext uri="{FF2B5EF4-FFF2-40B4-BE49-F238E27FC236}">
                <a16:creationId xmlns:a16="http://schemas.microsoft.com/office/drawing/2014/main" id="{726725CC-AC34-106B-FCEA-3DE19850EE73}"/>
              </a:ext>
            </a:extLst>
          </p:cNvPr>
          <p:cNvSpPr/>
          <p:nvPr/>
        </p:nvSpPr>
        <p:spPr>
          <a:xfrm rot="16200000">
            <a:off x="5381994" y="2540777"/>
            <a:ext cx="990302" cy="17292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 Same-side Corner of Rectangle 62">
            <a:extLst>
              <a:ext uri="{FF2B5EF4-FFF2-40B4-BE49-F238E27FC236}">
                <a16:creationId xmlns:a16="http://schemas.microsoft.com/office/drawing/2014/main" id="{9EABAE8F-1570-06C9-762D-BA6649ED6746}"/>
              </a:ext>
            </a:extLst>
          </p:cNvPr>
          <p:cNvSpPr/>
          <p:nvPr/>
        </p:nvSpPr>
        <p:spPr>
          <a:xfrm rot="5400000">
            <a:off x="5502775" y="2535288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 Same-side Corner of Rectangle 64">
            <a:extLst>
              <a:ext uri="{FF2B5EF4-FFF2-40B4-BE49-F238E27FC236}">
                <a16:creationId xmlns:a16="http://schemas.microsoft.com/office/drawing/2014/main" id="{3673D0A0-33FA-E78C-C399-E5D69637BA9B}"/>
              </a:ext>
            </a:extLst>
          </p:cNvPr>
          <p:cNvSpPr/>
          <p:nvPr/>
        </p:nvSpPr>
        <p:spPr>
          <a:xfrm rot="5400000">
            <a:off x="5616180" y="2540143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 Same-side Corner of Rectangle 66">
            <a:extLst>
              <a:ext uri="{FF2B5EF4-FFF2-40B4-BE49-F238E27FC236}">
                <a16:creationId xmlns:a16="http://schemas.microsoft.com/office/drawing/2014/main" id="{2E79DD47-5D08-77F4-8FEA-A50E00D4464E}"/>
              </a:ext>
            </a:extLst>
          </p:cNvPr>
          <p:cNvSpPr/>
          <p:nvPr/>
        </p:nvSpPr>
        <p:spPr>
          <a:xfrm rot="5400000">
            <a:off x="5706049" y="2566095"/>
            <a:ext cx="979200" cy="12089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8AE2975-78CB-A9F9-1681-D552B2881069}"/>
              </a:ext>
            </a:extLst>
          </p:cNvPr>
          <p:cNvSpPr/>
          <p:nvPr/>
        </p:nvSpPr>
        <p:spPr>
          <a:xfrm>
            <a:off x="5783701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8" name="Round Same-side Corner of Rectangle 67">
            <a:extLst>
              <a:ext uri="{FF2B5EF4-FFF2-40B4-BE49-F238E27FC236}">
                <a16:creationId xmlns:a16="http://schemas.microsoft.com/office/drawing/2014/main" id="{EFC9C9DD-413C-7722-F5F1-4D4FE19598EE}"/>
              </a:ext>
            </a:extLst>
          </p:cNvPr>
          <p:cNvSpPr/>
          <p:nvPr/>
        </p:nvSpPr>
        <p:spPr>
          <a:xfrm rot="16200000">
            <a:off x="6812677" y="2555176"/>
            <a:ext cx="990302" cy="130101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 Same-side Corner of Rectangle 68">
            <a:extLst>
              <a:ext uri="{FF2B5EF4-FFF2-40B4-BE49-F238E27FC236}">
                <a16:creationId xmlns:a16="http://schemas.microsoft.com/office/drawing/2014/main" id="{C1DCD42B-0DEB-4AC6-E333-D0271383645D}"/>
              </a:ext>
            </a:extLst>
          </p:cNvPr>
          <p:cNvSpPr/>
          <p:nvPr/>
        </p:nvSpPr>
        <p:spPr>
          <a:xfrm rot="5400000">
            <a:off x="6917999" y="2533826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 Same-side Corner of Rectangle 69">
            <a:extLst>
              <a:ext uri="{FF2B5EF4-FFF2-40B4-BE49-F238E27FC236}">
                <a16:creationId xmlns:a16="http://schemas.microsoft.com/office/drawing/2014/main" id="{2EFDC13D-A754-1C82-2970-5125696D395D}"/>
              </a:ext>
            </a:extLst>
          </p:cNvPr>
          <p:cNvSpPr/>
          <p:nvPr/>
        </p:nvSpPr>
        <p:spPr>
          <a:xfrm rot="5400000">
            <a:off x="7011890" y="2532049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 Same-side Corner of Rectangle 72">
            <a:extLst>
              <a:ext uri="{FF2B5EF4-FFF2-40B4-BE49-F238E27FC236}">
                <a16:creationId xmlns:a16="http://schemas.microsoft.com/office/drawing/2014/main" id="{5417309A-0BFA-3B11-77C6-3DA1CD2D307C}"/>
              </a:ext>
            </a:extLst>
          </p:cNvPr>
          <p:cNvSpPr/>
          <p:nvPr/>
        </p:nvSpPr>
        <p:spPr>
          <a:xfrm rot="5400000">
            <a:off x="7107133" y="2532668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 Same-side Corner of Rectangle 70">
            <a:extLst>
              <a:ext uri="{FF2B5EF4-FFF2-40B4-BE49-F238E27FC236}">
                <a16:creationId xmlns:a16="http://schemas.microsoft.com/office/drawing/2014/main" id="{95ECBA25-F603-55FE-7716-F5DEABC78524}"/>
              </a:ext>
            </a:extLst>
          </p:cNvPr>
          <p:cNvSpPr/>
          <p:nvPr/>
        </p:nvSpPr>
        <p:spPr>
          <a:xfrm rot="5400000">
            <a:off x="7167738" y="2564634"/>
            <a:ext cx="979200" cy="12089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B2D26E4-A142-C792-E2C1-01C7E00E17B8}"/>
              </a:ext>
            </a:extLst>
          </p:cNvPr>
          <p:cNvSpPr/>
          <p:nvPr/>
        </p:nvSpPr>
        <p:spPr>
          <a:xfrm>
            <a:off x="7236895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927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RNNs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6A28F-9525-5BEE-ECAB-3137F6C1D057}"/>
              </a:ext>
            </a:extLst>
          </p:cNvPr>
          <p:cNvSpPr/>
          <p:nvPr/>
        </p:nvSpPr>
        <p:spPr>
          <a:xfrm>
            <a:off x="4002268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188BA156-889F-934B-BA2B-E49C101460CE}"/>
              </a:ext>
            </a:extLst>
          </p:cNvPr>
          <p:cNvSpPr/>
          <p:nvPr/>
        </p:nvSpPr>
        <p:spPr>
          <a:xfrm rot="16200000" flipH="1">
            <a:off x="4262516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8486301D-49A9-9BEC-02D9-25684E7DAE37}"/>
              </a:ext>
            </a:extLst>
          </p:cNvPr>
          <p:cNvSpPr/>
          <p:nvPr/>
        </p:nvSpPr>
        <p:spPr>
          <a:xfrm>
            <a:off x="4345969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24562817-B900-4BAC-8553-7405FB7955EF}"/>
              </a:ext>
            </a:extLst>
          </p:cNvPr>
          <p:cNvSpPr/>
          <p:nvPr/>
        </p:nvSpPr>
        <p:spPr>
          <a:xfrm rot="16200000" flipV="1">
            <a:off x="4306923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0B5B55-033C-771B-1644-FA2B0AE86847}"/>
              </a:ext>
            </a:extLst>
          </p:cNvPr>
          <p:cNvSpPr/>
          <p:nvPr/>
        </p:nvSpPr>
        <p:spPr>
          <a:xfrm>
            <a:off x="4456974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06C8D3-339D-91AB-A534-0FDC765BC721}"/>
              </a:ext>
            </a:extLst>
          </p:cNvPr>
          <p:cNvSpPr/>
          <p:nvPr/>
        </p:nvSpPr>
        <p:spPr>
          <a:xfrm>
            <a:off x="4472996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B5C429-86FE-6FAD-DC4D-D33DB84A478D}"/>
              </a:ext>
            </a:extLst>
          </p:cNvPr>
          <p:cNvSpPr txBox="1"/>
          <p:nvPr/>
        </p:nvSpPr>
        <p:spPr>
          <a:xfrm>
            <a:off x="4144263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B11BEB-0CA2-6FCD-4767-164F0313FACB}"/>
              </a:ext>
            </a:extLst>
          </p:cNvPr>
          <p:cNvSpPr txBox="1"/>
          <p:nvPr/>
        </p:nvSpPr>
        <p:spPr>
          <a:xfrm>
            <a:off x="4338990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72" name="Left Arrow 171">
            <a:extLst>
              <a:ext uri="{FF2B5EF4-FFF2-40B4-BE49-F238E27FC236}">
                <a16:creationId xmlns:a16="http://schemas.microsoft.com/office/drawing/2014/main" id="{3D057235-3F33-26DC-3089-C76F96CE7C08}"/>
              </a:ext>
            </a:extLst>
          </p:cNvPr>
          <p:cNvSpPr/>
          <p:nvPr/>
        </p:nvSpPr>
        <p:spPr>
          <a:xfrm flipH="1">
            <a:off x="3971815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64AA9-3CC3-559A-6BA3-6E5A5053655E}"/>
              </a:ext>
            </a:extLst>
          </p:cNvPr>
          <p:cNvSpPr/>
          <p:nvPr/>
        </p:nvSpPr>
        <p:spPr>
          <a:xfrm>
            <a:off x="2547423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81E052A9-FD8A-7539-18C4-6EBE258D179E}"/>
              </a:ext>
            </a:extLst>
          </p:cNvPr>
          <p:cNvSpPr/>
          <p:nvPr/>
        </p:nvSpPr>
        <p:spPr>
          <a:xfrm rot="16200000" flipH="1">
            <a:off x="2807671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61D0ACB8-9749-4546-3095-8A2C474D0517}"/>
              </a:ext>
            </a:extLst>
          </p:cNvPr>
          <p:cNvSpPr/>
          <p:nvPr/>
        </p:nvSpPr>
        <p:spPr>
          <a:xfrm>
            <a:off x="2891124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9D73B2B6-8818-4B37-82F3-44EBAD01A498}"/>
              </a:ext>
            </a:extLst>
          </p:cNvPr>
          <p:cNvSpPr/>
          <p:nvPr/>
        </p:nvSpPr>
        <p:spPr>
          <a:xfrm rot="16200000" flipV="1">
            <a:off x="2852078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3FFF6D-D3A2-8946-4B6F-0EF8BE4DF6EA}"/>
              </a:ext>
            </a:extLst>
          </p:cNvPr>
          <p:cNvSpPr/>
          <p:nvPr/>
        </p:nvSpPr>
        <p:spPr>
          <a:xfrm>
            <a:off x="3002129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EC210-65E5-617F-DECC-BC62F8C5DD53}"/>
              </a:ext>
            </a:extLst>
          </p:cNvPr>
          <p:cNvSpPr/>
          <p:nvPr/>
        </p:nvSpPr>
        <p:spPr>
          <a:xfrm>
            <a:off x="3018151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AFBD1-3CC9-D3C7-EA4F-A04A2EACB8B8}"/>
              </a:ext>
            </a:extLst>
          </p:cNvPr>
          <p:cNvSpPr txBox="1"/>
          <p:nvPr/>
        </p:nvSpPr>
        <p:spPr>
          <a:xfrm>
            <a:off x="2689418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E50A9-32B8-CEBF-472F-65F5743E9C95}"/>
              </a:ext>
            </a:extLst>
          </p:cNvPr>
          <p:cNvSpPr txBox="1"/>
          <p:nvPr/>
        </p:nvSpPr>
        <p:spPr>
          <a:xfrm>
            <a:off x="2884145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3B8812C-DDE0-FC3A-7C69-021CD1188D6B}"/>
              </a:ext>
            </a:extLst>
          </p:cNvPr>
          <p:cNvSpPr/>
          <p:nvPr/>
        </p:nvSpPr>
        <p:spPr>
          <a:xfrm flipH="1">
            <a:off x="2516970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BD78B-6245-0BEC-5912-527F0E5B9F05}"/>
              </a:ext>
            </a:extLst>
          </p:cNvPr>
          <p:cNvGrpSpPr/>
          <p:nvPr/>
        </p:nvGrpSpPr>
        <p:grpSpPr>
          <a:xfrm>
            <a:off x="1097381" y="1595940"/>
            <a:ext cx="1079888" cy="1985443"/>
            <a:chOff x="4002268" y="1586975"/>
            <a:chExt cx="1079888" cy="19854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F57EE9-EE40-C630-3841-527AAEB6F247}"/>
                </a:ext>
              </a:extLst>
            </p:cNvPr>
            <p:cNvSpPr/>
            <p:nvPr/>
          </p:nvSpPr>
          <p:spPr>
            <a:xfrm>
              <a:off x="4002268" y="2500615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Bent Arrow 16">
              <a:extLst>
                <a:ext uri="{FF2B5EF4-FFF2-40B4-BE49-F238E27FC236}">
                  <a16:creationId xmlns:a16="http://schemas.microsoft.com/office/drawing/2014/main" id="{2369F298-5DAC-F970-FC57-FC246F6FAA74}"/>
                </a:ext>
              </a:extLst>
            </p:cNvPr>
            <p:cNvSpPr/>
            <p:nvPr/>
          </p:nvSpPr>
          <p:spPr>
            <a:xfrm rot="16200000" flipH="1">
              <a:off x="4262516" y="3103366"/>
              <a:ext cx="703645" cy="138343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0691CB5B-5F32-7E84-7E17-A1BE5985E322}"/>
                </a:ext>
              </a:extLst>
            </p:cNvPr>
            <p:cNvSpPr/>
            <p:nvPr/>
          </p:nvSpPr>
          <p:spPr>
            <a:xfrm>
              <a:off x="4345969" y="2566116"/>
              <a:ext cx="736187" cy="24476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01DEB3DB-01D8-205A-24E4-1D759EA9FEA5}"/>
                </a:ext>
              </a:extLst>
            </p:cNvPr>
            <p:cNvSpPr/>
            <p:nvPr/>
          </p:nvSpPr>
          <p:spPr>
            <a:xfrm rot="16200000" flipV="1">
              <a:off x="4306923" y="1999352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30990B-27D0-3405-30C3-476769777018}"/>
                </a:ext>
              </a:extLst>
            </p:cNvPr>
            <p:cNvSpPr/>
            <p:nvPr/>
          </p:nvSpPr>
          <p:spPr>
            <a:xfrm>
              <a:off x="4456974" y="3335372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38071-C988-2931-5980-93A54FD69E76}"/>
                </a:ext>
              </a:extLst>
            </p:cNvPr>
            <p:cNvSpPr/>
            <p:nvPr/>
          </p:nvSpPr>
          <p:spPr>
            <a:xfrm>
              <a:off x="4472996" y="160800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57C739-8708-0338-D6E9-8BED3A5F7A9B}"/>
                </a:ext>
              </a:extLst>
            </p:cNvPr>
            <p:cNvSpPr txBox="1"/>
            <p:nvPr/>
          </p:nvSpPr>
          <p:spPr>
            <a:xfrm>
              <a:off x="4144263" y="3301720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205CFE-97B9-D87A-3CEF-E03E58B3E88A}"/>
                </a:ext>
              </a:extLst>
            </p:cNvPr>
            <p:cNvSpPr txBox="1"/>
            <p:nvPr/>
          </p:nvSpPr>
          <p:spPr>
            <a:xfrm>
              <a:off x="4338990" y="1586975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7B940CD-EAC1-75EA-6EF8-B0A2E2C2D373}"/>
                </a:ext>
              </a:extLst>
            </p:cNvPr>
            <p:cNvSpPr/>
            <p:nvPr/>
          </p:nvSpPr>
          <p:spPr>
            <a:xfrm>
              <a:off x="4332009" y="2125889"/>
              <a:ext cx="481030" cy="9946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D849571-7C10-6B8C-3E77-556FCA681C9A}"/>
              </a:ext>
            </a:extLst>
          </p:cNvPr>
          <p:cNvSpPr/>
          <p:nvPr/>
        </p:nvSpPr>
        <p:spPr>
          <a:xfrm>
            <a:off x="5453960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Bent Arrow 33">
            <a:extLst>
              <a:ext uri="{FF2B5EF4-FFF2-40B4-BE49-F238E27FC236}">
                <a16:creationId xmlns:a16="http://schemas.microsoft.com/office/drawing/2014/main" id="{0F3AE106-2612-27E4-6E56-0CC152700389}"/>
              </a:ext>
            </a:extLst>
          </p:cNvPr>
          <p:cNvSpPr/>
          <p:nvPr/>
        </p:nvSpPr>
        <p:spPr>
          <a:xfrm rot="16200000" flipH="1">
            <a:off x="5714208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5" name="Bent Arrow 34">
            <a:extLst>
              <a:ext uri="{FF2B5EF4-FFF2-40B4-BE49-F238E27FC236}">
                <a16:creationId xmlns:a16="http://schemas.microsoft.com/office/drawing/2014/main" id="{63F7B64D-3D7F-1710-F752-73C6CB2B4881}"/>
              </a:ext>
            </a:extLst>
          </p:cNvPr>
          <p:cNvSpPr/>
          <p:nvPr/>
        </p:nvSpPr>
        <p:spPr>
          <a:xfrm>
            <a:off x="5797661" y="2566116"/>
            <a:ext cx="736187" cy="24476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D8C11B1B-3637-9D4E-FBDA-50DF98ABCF92}"/>
              </a:ext>
            </a:extLst>
          </p:cNvPr>
          <p:cNvSpPr/>
          <p:nvPr/>
        </p:nvSpPr>
        <p:spPr>
          <a:xfrm rot="16200000" flipV="1">
            <a:off x="5758615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C61C8C8-27FF-20B2-E13F-7457FB0FFFAF}"/>
              </a:ext>
            </a:extLst>
          </p:cNvPr>
          <p:cNvSpPr/>
          <p:nvPr/>
        </p:nvSpPr>
        <p:spPr>
          <a:xfrm>
            <a:off x="5908666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194EF9-B6F9-E5F0-ECCD-43B8C6247664}"/>
              </a:ext>
            </a:extLst>
          </p:cNvPr>
          <p:cNvSpPr/>
          <p:nvPr/>
        </p:nvSpPr>
        <p:spPr>
          <a:xfrm>
            <a:off x="5924688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39EAA-FA2B-60D7-F418-84BDA81E79D1}"/>
              </a:ext>
            </a:extLst>
          </p:cNvPr>
          <p:cNvSpPr txBox="1"/>
          <p:nvPr/>
        </p:nvSpPr>
        <p:spPr>
          <a:xfrm>
            <a:off x="5595955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3DDB4-57DE-01F8-3848-7600D649AEEB}"/>
              </a:ext>
            </a:extLst>
          </p:cNvPr>
          <p:cNvSpPr txBox="1"/>
          <p:nvPr/>
        </p:nvSpPr>
        <p:spPr>
          <a:xfrm>
            <a:off x="5790682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EB304DDE-EA00-406E-0C0F-47DA3E5FA213}"/>
              </a:ext>
            </a:extLst>
          </p:cNvPr>
          <p:cNvSpPr/>
          <p:nvPr/>
        </p:nvSpPr>
        <p:spPr>
          <a:xfrm flipH="1">
            <a:off x="5423507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9CEA27-04E5-0482-0391-769D32303029}"/>
              </a:ext>
            </a:extLst>
          </p:cNvPr>
          <p:cNvSpPr/>
          <p:nvPr/>
        </p:nvSpPr>
        <p:spPr>
          <a:xfrm>
            <a:off x="6907154" y="2500615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40ECF68F-3718-4006-5305-6CF8684365AD}"/>
              </a:ext>
            </a:extLst>
          </p:cNvPr>
          <p:cNvSpPr/>
          <p:nvPr/>
        </p:nvSpPr>
        <p:spPr>
          <a:xfrm rot="16200000" flipH="1">
            <a:off x="7167402" y="3103366"/>
            <a:ext cx="703645" cy="138343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8" name="Bent Arrow 47">
            <a:extLst>
              <a:ext uri="{FF2B5EF4-FFF2-40B4-BE49-F238E27FC236}">
                <a16:creationId xmlns:a16="http://schemas.microsoft.com/office/drawing/2014/main" id="{E35EDA72-682F-B0A7-CC5E-A5FBA90B5B07}"/>
              </a:ext>
            </a:extLst>
          </p:cNvPr>
          <p:cNvSpPr/>
          <p:nvPr/>
        </p:nvSpPr>
        <p:spPr>
          <a:xfrm rot="16200000" flipV="1">
            <a:off x="7211809" y="1999352"/>
            <a:ext cx="442172" cy="25899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B62FFE8-A123-1733-3B74-C082588B3E8F}"/>
              </a:ext>
            </a:extLst>
          </p:cNvPr>
          <p:cNvSpPr/>
          <p:nvPr/>
        </p:nvSpPr>
        <p:spPr>
          <a:xfrm>
            <a:off x="7361860" y="3335372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37F57A-BB8E-7E28-3B78-C4C6D60CC80C}"/>
              </a:ext>
            </a:extLst>
          </p:cNvPr>
          <p:cNvSpPr/>
          <p:nvPr/>
        </p:nvSpPr>
        <p:spPr>
          <a:xfrm>
            <a:off x="7377882" y="160800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4A8D8F-EA6F-203C-EB8E-A6C8F816ACA3}"/>
              </a:ext>
            </a:extLst>
          </p:cNvPr>
          <p:cNvSpPr txBox="1"/>
          <p:nvPr/>
        </p:nvSpPr>
        <p:spPr>
          <a:xfrm>
            <a:off x="7049149" y="3301720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73A950-697A-024E-0420-4908C805EC6C}"/>
              </a:ext>
            </a:extLst>
          </p:cNvPr>
          <p:cNvSpPr txBox="1"/>
          <p:nvPr/>
        </p:nvSpPr>
        <p:spPr>
          <a:xfrm>
            <a:off x="7243876" y="1586975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6E17CFB3-BAF9-1041-9B1B-BA4E2EFC20C7}"/>
              </a:ext>
            </a:extLst>
          </p:cNvPr>
          <p:cNvSpPr/>
          <p:nvPr/>
        </p:nvSpPr>
        <p:spPr>
          <a:xfrm flipH="1">
            <a:off x="6876701" y="2571750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B43A23-AF0B-20B7-9A89-BE2FA8A5800D}"/>
              </a:ext>
            </a:extLst>
          </p:cNvPr>
          <p:cNvSpPr txBox="1"/>
          <p:nvPr/>
        </p:nvSpPr>
        <p:spPr>
          <a:xfrm>
            <a:off x="1523517" y="3642113"/>
            <a:ext cx="255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endParaRPr lang="en-SG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D2CB0-5D3E-6A7D-3788-492AC65FFC52}"/>
              </a:ext>
            </a:extLst>
          </p:cNvPr>
          <p:cNvSpPr txBox="1"/>
          <p:nvPr/>
        </p:nvSpPr>
        <p:spPr>
          <a:xfrm>
            <a:off x="2801348" y="3643229"/>
            <a:ext cx="589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40000"/>
                    <a:lumOff val="6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see</a:t>
            </a:r>
            <a:endParaRPr lang="en-US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A0894F-780D-3A80-31AB-823A0571A3BB}"/>
              </a:ext>
            </a:extLst>
          </p:cNvPr>
          <p:cNvSpPr txBox="1"/>
          <p:nvPr/>
        </p:nvSpPr>
        <p:spPr>
          <a:xfrm>
            <a:off x="4451427" y="3642113"/>
            <a:ext cx="253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99C414-F178-2D80-871E-06E8D470C250}"/>
              </a:ext>
            </a:extLst>
          </p:cNvPr>
          <p:cNvSpPr txBox="1"/>
          <p:nvPr/>
        </p:nvSpPr>
        <p:spPr>
          <a:xfrm>
            <a:off x="5481140" y="3642113"/>
            <a:ext cx="10861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beautiful</a:t>
            </a:r>
            <a:endParaRPr lang="en-US" sz="16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73C8AE-3B57-D200-F7BA-05CC84CEA0BE}"/>
              </a:ext>
            </a:extLst>
          </p:cNvPr>
          <p:cNvSpPr txBox="1"/>
          <p:nvPr/>
        </p:nvSpPr>
        <p:spPr>
          <a:xfrm>
            <a:off x="7127220" y="3642113"/>
            <a:ext cx="645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600">
                <a:solidFill>
                  <a:schemeClr val="accent5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 lang="en-US" sz="1600"/>
          </a:p>
        </p:txBody>
      </p:sp>
      <p:sp>
        <p:nvSpPr>
          <p:cNvPr id="47" name="Round Same-side Corner of Rectangle 46">
            <a:extLst>
              <a:ext uri="{FF2B5EF4-FFF2-40B4-BE49-F238E27FC236}">
                <a16:creationId xmlns:a16="http://schemas.microsoft.com/office/drawing/2014/main" id="{197B530F-0CB4-F401-C7CA-D5FF013EDA9A}"/>
              </a:ext>
            </a:extLst>
          </p:cNvPr>
          <p:cNvSpPr/>
          <p:nvPr/>
        </p:nvSpPr>
        <p:spPr>
          <a:xfrm rot="16200000">
            <a:off x="2515327" y="2494030"/>
            <a:ext cx="980594" cy="262103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 Same-side Corner of Rectangle 54">
            <a:extLst>
              <a:ext uri="{FF2B5EF4-FFF2-40B4-BE49-F238E27FC236}">
                <a16:creationId xmlns:a16="http://schemas.microsoft.com/office/drawing/2014/main" id="{18551317-639B-7222-6351-19F7153373D0}"/>
              </a:ext>
            </a:extLst>
          </p:cNvPr>
          <p:cNvSpPr/>
          <p:nvPr/>
        </p:nvSpPr>
        <p:spPr>
          <a:xfrm rot="5400000">
            <a:off x="2746714" y="2498575"/>
            <a:ext cx="980594" cy="262104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8C8552-A327-F142-996A-F89E3881D37A}"/>
              </a:ext>
            </a:extLst>
          </p:cNvPr>
          <p:cNvSpPr/>
          <p:nvPr/>
        </p:nvSpPr>
        <p:spPr>
          <a:xfrm>
            <a:off x="2877164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Round Same-side Corner of Rectangle 55">
            <a:extLst>
              <a:ext uri="{FF2B5EF4-FFF2-40B4-BE49-F238E27FC236}">
                <a16:creationId xmlns:a16="http://schemas.microsoft.com/office/drawing/2014/main" id="{F7238C06-060C-F25D-ECE7-8746A2E365E9}"/>
              </a:ext>
            </a:extLst>
          </p:cNvPr>
          <p:cNvSpPr/>
          <p:nvPr/>
        </p:nvSpPr>
        <p:spPr>
          <a:xfrm rot="16200000">
            <a:off x="3929427" y="2533765"/>
            <a:ext cx="990302" cy="17292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 Same-side Corner of Rectangle 56">
            <a:extLst>
              <a:ext uri="{FF2B5EF4-FFF2-40B4-BE49-F238E27FC236}">
                <a16:creationId xmlns:a16="http://schemas.microsoft.com/office/drawing/2014/main" id="{0F5B01CA-054E-73DB-F937-39870165A742}"/>
              </a:ext>
            </a:extLst>
          </p:cNvPr>
          <p:cNvSpPr/>
          <p:nvPr/>
        </p:nvSpPr>
        <p:spPr>
          <a:xfrm rot="5400000">
            <a:off x="4203820" y="2505123"/>
            <a:ext cx="979200" cy="242839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Same-side Corner of Rectangle 58">
            <a:extLst>
              <a:ext uri="{FF2B5EF4-FFF2-40B4-BE49-F238E27FC236}">
                <a16:creationId xmlns:a16="http://schemas.microsoft.com/office/drawing/2014/main" id="{5C2A32D4-2865-5C97-4CF6-90CB9F005070}"/>
              </a:ext>
            </a:extLst>
          </p:cNvPr>
          <p:cNvSpPr/>
          <p:nvPr/>
        </p:nvSpPr>
        <p:spPr>
          <a:xfrm rot="5400000">
            <a:off x="4033180" y="2552889"/>
            <a:ext cx="979200" cy="14270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64919D-86D9-373D-AEBE-FEE3DA3BF824}"/>
              </a:ext>
            </a:extLst>
          </p:cNvPr>
          <p:cNvSpPr/>
          <p:nvPr/>
        </p:nvSpPr>
        <p:spPr>
          <a:xfrm>
            <a:off x="4332009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Round Same-side Corner of Rectangle 60">
            <a:extLst>
              <a:ext uri="{FF2B5EF4-FFF2-40B4-BE49-F238E27FC236}">
                <a16:creationId xmlns:a16="http://schemas.microsoft.com/office/drawing/2014/main" id="{726725CC-AC34-106B-FCEA-3DE19850EE73}"/>
              </a:ext>
            </a:extLst>
          </p:cNvPr>
          <p:cNvSpPr/>
          <p:nvPr/>
        </p:nvSpPr>
        <p:spPr>
          <a:xfrm rot="16200000">
            <a:off x="5381994" y="2540777"/>
            <a:ext cx="990302" cy="172925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 Same-side Corner of Rectangle 62">
            <a:extLst>
              <a:ext uri="{FF2B5EF4-FFF2-40B4-BE49-F238E27FC236}">
                <a16:creationId xmlns:a16="http://schemas.microsoft.com/office/drawing/2014/main" id="{9EABAE8F-1570-06C9-762D-BA6649ED6746}"/>
              </a:ext>
            </a:extLst>
          </p:cNvPr>
          <p:cNvSpPr/>
          <p:nvPr/>
        </p:nvSpPr>
        <p:spPr>
          <a:xfrm rot="5400000">
            <a:off x="5418746" y="2566927"/>
            <a:ext cx="979200" cy="10952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 Same-side Corner of Rectangle 64">
            <a:extLst>
              <a:ext uri="{FF2B5EF4-FFF2-40B4-BE49-F238E27FC236}">
                <a16:creationId xmlns:a16="http://schemas.microsoft.com/office/drawing/2014/main" id="{3673D0A0-33FA-E78C-C399-E5D69637BA9B}"/>
              </a:ext>
            </a:extLst>
          </p:cNvPr>
          <p:cNvSpPr/>
          <p:nvPr/>
        </p:nvSpPr>
        <p:spPr>
          <a:xfrm rot="5400000">
            <a:off x="5517035" y="2540143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 Same-side Corner of Rectangle 66">
            <a:extLst>
              <a:ext uri="{FF2B5EF4-FFF2-40B4-BE49-F238E27FC236}">
                <a16:creationId xmlns:a16="http://schemas.microsoft.com/office/drawing/2014/main" id="{2E79DD47-5D08-77F4-8FEA-A50E00D4464E}"/>
              </a:ext>
            </a:extLst>
          </p:cNvPr>
          <p:cNvSpPr/>
          <p:nvPr/>
        </p:nvSpPr>
        <p:spPr>
          <a:xfrm rot="5400000">
            <a:off x="5657070" y="2517116"/>
            <a:ext cx="979200" cy="218854"/>
          </a:xfrm>
          <a:prstGeom prst="round2SameRect">
            <a:avLst>
              <a:gd name="adj1" fmla="val 19831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8AE2975-78CB-A9F9-1681-D552B2881069}"/>
              </a:ext>
            </a:extLst>
          </p:cNvPr>
          <p:cNvSpPr/>
          <p:nvPr/>
        </p:nvSpPr>
        <p:spPr>
          <a:xfrm>
            <a:off x="5783701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8" name="Round Same-side Corner of Rectangle 67">
            <a:extLst>
              <a:ext uri="{FF2B5EF4-FFF2-40B4-BE49-F238E27FC236}">
                <a16:creationId xmlns:a16="http://schemas.microsoft.com/office/drawing/2014/main" id="{EFC9C9DD-413C-7722-F5F1-4D4FE19598EE}"/>
              </a:ext>
            </a:extLst>
          </p:cNvPr>
          <p:cNvSpPr/>
          <p:nvPr/>
        </p:nvSpPr>
        <p:spPr>
          <a:xfrm rot="16200000">
            <a:off x="6812677" y="2555176"/>
            <a:ext cx="990302" cy="130101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 Same-side Corner of Rectangle 68">
            <a:extLst>
              <a:ext uri="{FF2B5EF4-FFF2-40B4-BE49-F238E27FC236}">
                <a16:creationId xmlns:a16="http://schemas.microsoft.com/office/drawing/2014/main" id="{C1DCD42B-0DEB-4AC6-E333-D0271383645D}"/>
              </a:ext>
            </a:extLst>
          </p:cNvPr>
          <p:cNvSpPr/>
          <p:nvPr/>
        </p:nvSpPr>
        <p:spPr>
          <a:xfrm rot="5400000">
            <a:off x="6868427" y="2533826"/>
            <a:ext cx="979200" cy="172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 Same-side Corner of Rectangle 69">
            <a:extLst>
              <a:ext uri="{FF2B5EF4-FFF2-40B4-BE49-F238E27FC236}">
                <a16:creationId xmlns:a16="http://schemas.microsoft.com/office/drawing/2014/main" id="{2EFDC13D-A754-1C82-2970-5125696D395D}"/>
              </a:ext>
            </a:extLst>
          </p:cNvPr>
          <p:cNvSpPr/>
          <p:nvPr/>
        </p:nvSpPr>
        <p:spPr>
          <a:xfrm rot="5400000">
            <a:off x="6911980" y="2520266"/>
            <a:ext cx="979200" cy="19636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 Same-side Corner of Rectangle 72">
            <a:extLst>
              <a:ext uri="{FF2B5EF4-FFF2-40B4-BE49-F238E27FC236}">
                <a16:creationId xmlns:a16="http://schemas.microsoft.com/office/drawing/2014/main" id="{5417309A-0BFA-3B11-77C6-3DA1CD2D307C}"/>
              </a:ext>
            </a:extLst>
          </p:cNvPr>
          <p:cNvSpPr/>
          <p:nvPr/>
        </p:nvSpPr>
        <p:spPr>
          <a:xfrm rot="5400000">
            <a:off x="6988833" y="2502495"/>
            <a:ext cx="979200" cy="23314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 Same-side Corner of Rectangle 70">
            <a:extLst>
              <a:ext uri="{FF2B5EF4-FFF2-40B4-BE49-F238E27FC236}">
                <a16:creationId xmlns:a16="http://schemas.microsoft.com/office/drawing/2014/main" id="{95ECBA25-F603-55FE-7716-F5DEABC78524}"/>
              </a:ext>
            </a:extLst>
          </p:cNvPr>
          <p:cNvSpPr/>
          <p:nvPr/>
        </p:nvSpPr>
        <p:spPr>
          <a:xfrm rot="5400000">
            <a:off x="7105277" y="2502172"/>
            <a:ext cx="979200" cy="245819"/>
          </a:xfrm>
          <a:prstGeom prst="round2SameRect">
            <a:avLst>
              <a:gd name="adj1" fmla="val 37449"/>
              <a:gd name="adj2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B2D26E4-A142-C792-E2C1-01C7E00E17B8}"/>
              </a:ext>
            </a:extLst>
          </p:cNvPr>
          <p:cNvSpPr/>
          <p:nvPr/>
        </p:nvSpPr>
        <p:spPr>
          <a:xfrm>
            <a:off x="7236895" y="2125889"/>
            <a:ext cx="481030" cy="994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66E7B-C55E-FEA3-2294-39C34C5A7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96394">
            <a:off x="2612253" y="1630614"/>
            <a:ext cx="6947722" cy="38833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802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LSTMs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13A822-3F76-E5CB-50A1-84B5EA0D8DBA}"/>
              </a:ext>
            </a:extLst>
          </p:cNvPr>
          <p:cNvSpPr/>
          <p:nvPr/>
        </p:nvSpPr>
        <p:spPr>
          <a:xfrm>
            <a:off x="3114757" y="2136266"/>
            <a:ext cx="1839210" cy="994656"/>
          </a:xfrm>
          <a:prstGeom prst="roundRect">
            <a:avLst/>
          </a:prstGeom>
          <a:solidFill>
            <a:srgbClr val="F7BE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0" name="Left Arrow 39">
            <a:extLst>
              <a:ext uri="{FF2B5EF4-FFF2-40B4-BE49-F238E27FC236}">
                <a16:creationId xmlns:a16="http://schemas.microsoft.com/office/drawing/2014/main" id="{D7BA9DC9-9E75-8BFF-4BA1-8EF639917806}"/>
              </a:ext>
            </a:extLst>
          </p:cNvPr>
          <p:cNvSpPr/>
          <p:nvPr/>
        </p:nvSpPr>
        <p:spPr>
          <a:xfrm flipH="1">
            <a:off x="2801344" y="2281204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>
            <a:extLst>
              <a:ext uri="{FF2B5EF4-FFF2-40B4-BE49-F238E27FC236}">
                <a16:creationId xmlns:a16="http://schemas.microsoft.com/office/drawing/2014/main" id="{C70BA021-AB13-3E63-B508-194E1806CDA2}"/>
              </a:ext>
            </a:extLst>
          </p:cNvPr>
          <p:cNvSpPr/>
          <p:nvPr/>
        </p:nvSpPr>
        <p:spPr>
          <a:xfrm flipH="1">
            <a:off x="3114757" y="2281204"/>
            <a:ext cx="2019024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5A4D169-C93C-BDFA-7B9D-A50CB242C2D9}"/>
              </a:ext>
            </a:extLst>
          </p:cNvPr>
          <p:cNvSpPr/>
          <p:nvPr/>
        </p:nvSpPr>
        <p:spPr>
          <a:xfrm>
            <a:off x="3346760" y="2281204"/>
            <a:ext cx="119843" cy="119843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2566A3-D646-0188-3E53-DDDCE1E315E9}"/>
              </a:ext>
            </a:extLst>
          </p:cNvPr>
          <p:cNvSpPr/>
          <p:nvPr/>
        </p:nvSpPr>
        <p:spPr>
          <a:xfrm>
            <a:off x="3933153" y="2280044"/>
            <a:ext cx="119843" cy="119843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70723F-82DE-B2AA-D50A-459DC63A894D}"/>
              </a:ext>
            </a:extLst>
          </p:cNvPr>
          <p:cNvSpPr/>
          <p:nvPr/>
        </p:nvSpPr>
        <p:spPr>
          <a:xfrm>
            <a:off x="4652810" y="160524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35D62-71B0-C355-BAAE-502F80745817}"/>
              </a:ext>
            </a:extLst>
          </p:cNvPr>
          <p:cNvSpPr txBox="1"/>
          <p:nvPr/>
        </p:nvSpPr>
        <p:spPr>
          <a:xfrm>
            <a:off x="3314762" y="2237327"/>
            <a:ext cx="184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l-GR" sz="7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755599-A72F-3109-565C-68A72F964C45}"/>
              </a:ext>
            </a:extLst>
          </p:cNvPr>
          <p:cNvSpPr txBox="1"/>
          <p:nvPr/>
        </p:nvSpPr>
        <p:spPr>
          <a:xfrm>
            <a:off x="3901231" y="2240847"/>
            <a:ext cx="184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l-GR" sz="7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90354D7B-7187-1363-2AB7-694C277C5EF3}"/>
              </a:ext>
            </a:extLst>
          </p:cNvPr>
          <p:cNvSpPr/>
          <p:nvPr/>
        </p:nvSpPr>
        <p:spPr>
          <a:xfrm rot="16200000" flipH="1">
            <a:off x="3153816" y="2612383"/>
            <a:ext cx="506082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8E30A-EE40-2608-5917-4F51365ECED2}"/>
              </a:ext>
            </a:extLst>
          </p:cNvPr>
          <p:cNvGrpSpPr/>
          <p:nvPr/>
        </p:nvGrpSpPr>
        <p:grpSpPr>
          <a:xfrm>
            <a:off x="3319854" y="2675080"/>
            <a:ext cx="184188" cy="200055"/>
            <a:chOff x="3981034" y="2307217"/>
            <a:chExt cx="184188" cy="20005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EDC03A1-10DE-F24E-3C82-ABEC423B936B}"/>
                </a:ext>
              </a:extLst>
            </p:cNvPr>
            <p:cNvSpPr/>
            <p:nvPr/>
          </p:nvSpPr>
          <p:spPr>
            <a:xfrm>
              <a:off x="3981392" y="2327853"/>
              <a:ext cx="183830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80EADD-0FB5-EB98-3D25-30AF825275CF}"/>
                </a:ext>
              </a:extLst>
            </p:cNvPr>
            <p:cNvSpPr txBox="1"/>
            <p:nvPr/>
          </p:nvSpPr>
          <p:spPr>
            <a:xfrm>
              <a:off x="3981034" y="230721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700">
                  <a:latin typeface="Roboto" panose="02000000000000000000" pitchFamily="2" charset="0"/>
                  <a:ea typeface="Roboto" panose="02000000000000000000" pitchFamily="2" charset="0"/>
                </a:rPr>
                <a:t>σ</a:t>
              </a:r>
            </a:p>
          </p:txBody>
        </p:sp>
      </p:grpSp>
      <p:sp>
        <p:nvSpPr>
          <p:cNvPr id="64" name="Bent Arrow 63">
            <a:extLst>
              <a:ext uri="{FF2B5EF4-FFF2-40B4-BE49-F238E27FC236}">
                <a16:creationId xmlns:a16="http://schemas.microsoft.com/office/drawing/2014/main" id="{C83798C7-C4B6-D52E-6DAE-78E0E5155E20}"/>
              </a:ext>
            </a:extLst>
          </p:cNvPr>
          <p:cNvSpPr/>
          <p:nvPr/>
        </p:nvSpPr>
        <p:spPr>
          <a:xfrm>
            <a:off x="3670774" y="2537762"/>
            <a:ext cx="243659" cy="39463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BC336C0-CC97-016B-D70C-35888F48D752}"/>
              </a:ext>
            </a:extLst>
          </p:cNvPr>
          <p:cNvGrpSpPr/>
          <p:nvPr/>
        </p:nvGrpSpPr>
        <p:grpSpPr>
          <a:xfrm>
            <a:off x="3582349" y="2678026"/>
            <a:ext cx="184188" cy="200055"/>
            <a:chOff x="3981034" y="2307217"/>
            <a:chExt cx="184188" cy="20005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567A560-8D54-9862-F9A5-6B8C400BC469}"/>
                </a:ext>
              </a:extLst>
            </p:cNvPr>
            <p:cNvSpPr/>
            <p:nvPr/>
          </p:nvSpPr>
          <p:spPr>
            <a:xfrm>
              <a:off x="3981392" y="2327853"/>
              <a:ext cx="183830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34861AB-895C-CE3E-8D90-41254F3ACE87}"/>
                </a:ext>
              </a:extLst>
            </p:cNvPr>
            <p:cNvSpPr txBox="1"/>
            <p:nvPr/>
          </p:nvSpPr>
          <p:spPr>
            <a:xfrm>
              <a:off x="3981034" y="230721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700">
                  <a:latin typeface="Roboto" panose="02000000000000000000" pitchFamily="2" charset="0"/>
                  <a:ea typeface="Roboto" panose="02000000000000000000" pitchFamily="2" charset="0"/>
                </a:rPr>
                <a:t>σ</a:t>
              </a:r>
            </a:p>
          </p:txBody>
        </p:sp>
      </p:grpSp>
      <p:sp>
        <p:nvSpPr>
          <p:cNvPr id="66" name="Left Arrow 65">
            <a:extLst>
              <a:ext uri="{FF2B5EF4-FFF2-40B4-BE49-F238E27FC236}">
                <a16:creationId xmlns:a16="http://schemas.microsoft.com/office/drawing/2014/main" id="{C7977FB5-DBB6-4F89-FE5E-D1542FA48CB6}"/>
              </a:ext>
            </a:extLst>
          </p:cNvPr>
          <p:cNvSpPr/>
          <p:nvPr/>
        </p:nvSpPr>
        <p:spPr>
          <a:xfrm rot="16200000" flipH="1">
            <a:off x="3746525" y="2603625"/>
            <a:ext cx="486525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AA7B22E0-9210-3A4B-C60C-EB9D39B5F062}"/>
              </a:ext>
            </a:extLst>
          </p:cNvPr>
          <p:cNvSpPr/>
          <p:nvPr/>
        </p:nvSpPr>
        <p:spPr>
          <a:xfrm rot="10800000">
            <a:off x="2865348" y="2877436"/>
            <a:ext cx="1410123" cy="74676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E34303-029F-1312-8BDD-9785521B86EE}"/>
              </a:ext>
            </a:extLst>
          </p:cNvPr>
          <p:cNvSpPr/>
          <p:nvPr/>
        </p:nvSpPr>
        <p:spPr>
          <a:xfrm>
            <a:off x="2423169" y="2723097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Left Arrow 73">
            <a:extLst>
              <a:ext uri="{FF2B5EF4-FFF2-40B4-BE49-F238E27FC236}">
                <a16:creationId xmlns:a16="http://schemas.microsoft.com/office/drawing/2014/main" id="{EB008CAF-F676-E6E2-CA90-844B085FC3E3}"/>
              </a:ext>
            </a:extLst>
          </p:cNvPr>
          <p:cNvSpPr/>
          <p:nvPr/>
        </p:nvSpPr>
        <p:spPr>
          <a:xfrm rot="16200000" flipH="1">
            <a:off x="4569765" y="2041919"/>
            <a:ext cx="403137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Bent Arrow 74">
            <a:extLst>
              <a:ext uri="{FF2B5EF4-FFF2-40B4-BE49-F238E27FC236}">
                <a16:creationId xmlns:a16="http://schemas.microsoft.com/office/drawing/2014/main" id="{49C37013-03C1-EAAF-ECA4-F17D9F5AE154}"/>
              </a:ext>
            </a:extLst>
          </p:cNvPr>
          <p:cNvSpPr/>
          <p:nvPr/>
        </p:nvSpPr>
        <p:spPr>
          <a:xfrm>
            <a:off x="4275474" y="2540681"/>
            <a:ext cx="243659" cy="367476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66A6265-906B-EDD0-BD9C-C351979D8AAD}"/>
              </a:ext>
            </a:extLst>
          </p:cNvPr>
          <p:cNvGrpSpPr/>
          <p:nvPr/>
        </p:nvGrpSpPr>
        <p:grpSpPr>
          <a:xfrm>
            <a:off x="3791388" y="2483576"/>
            <a:ext cx="581105" cy="394506"/>
            <a:chOff x="4190073" y="2150087"/>
            <a:chExt cx="581105" cy="394506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D7726C4-48D1-90C3-94E4-C6B2D80BC30F}"/>
                </a:ext>
              </a:extLst>
            </p:cNvPr>
            <p:cNvGrpSpPr/>
            <p:nvPr/>
          </p:nvGrpSpPr>
          <p:grpSpPr>
            <a:xfrm>
              <a:off x="4265024" y="2150087"/>
              <a:ext cx="506154" cy="393860"/>
              <a:chOff x="4265024" y="2150087"/>
              <a:chExt cx="506154" cy="39386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1BE1BE-56DA-555B-E9AF-2393AE615B39}"/>
                  </a:ext>
                </a:extLst>
              </p:cNvPr>
              <p:cNvSpPr/>
              <p:nvPr/>
            </p:nvSpPr>
            <p:spPr>
              <a:xfrm>
                <a:off x="4265024" y="2365173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FDCCC83D-2FCB-2863-F5C1-D6F8A2B4FF39}"/>
                  </a:ext>
                </a:extLst>
              </p:cNvPr>
              <p:cNvGrpSpPr/>
              <p:nvPr/>
            </p:nvGrpSpPr>
            <p:grpSpPr>
              <a:xfrm>
                <a:off x="4586990" y="2343892"/>
                <a:ext cx="184188" cy="200055"/>
                <a:chOff x="3981034" y="2307217"/>
                <a:chExt cx="184188" cy="200055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3A1CF62-5C2C-A3F5-3581-0E498A881068}"/>
                    </a:ext>
                  </a:extLst>
                </p:cNvPr>
                <p:cNvSpPr/>
                <p:nvPr/>
              </p:nvSpPr>
              <p:spPr>
                <a:xfrm>
                  <a:off x="3981392" y="2327853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0C3B252-7BDE-A41F-8CEB-6859CCF58505}"/>
                    </a:ext>
                  </a:extLst>
                </p:cNvPr>
                <p:cNvSpPr txBox="1"/>
                <p:nvPr/>
              </p:nvSpPr>
              <p:spPr>
                <a:xfrm>
                  <a:off x="3981034" y="230721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3A6203F-18ED-C662-F50B-5BFEA0C2BF0B}"/>
                  </a:ext>
                </a:extLst>
              </p:cNvPr>
              <p:cNvSpPr/>
              <p:nvPr/>
            </p:nvSpPr>
            <p:spPr>
              <a:xfrm>
                <a:off x="4331838" y="2198784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A76BE-221A-460C-3A6D-6251C8204385}"/>
                  </a:ext>
                </a:extLst>
              </p:cNvPr>
              <p:cNvSpPr txBox="1"/>
              <p:nvPr/>
            </p:nvSpPr>
            <p:spPr>
              <a:xfrm>
                <a:off x="4302605" y="215008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348DD9D-C1A2-BA2C-33D0-8526EF071D3D}"/>
                </a:ext>
              </a:extLst>
            </p:cNvPr>
            <p:cNvSpPr txBox="1"/>
            <p:nvPr/>
          </p:nvSpPr>
          <p:spPr>
            <a:xfrm>
              <a:off x="4190073" y="2344538"/>
              <a:ext cx="39691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</p:grpSp>
      <p:sp>
        <p:nvSpPr>
          <p:cNvPr id="77" name="Bent Arrow 76">
            <a:extLst>
              <a:ext uri="{FF2B5EF4-FFF2-40B4-BE49-F238E27FC236}">
                <a16:creationId xmlns:a16="http://schemas.microsoft.com/office/drawing/2014/main" id="{B685364F-9D44-F1F5-ADF8-B0545338D303}"/>
              </a:ext>
            </a:extLst>
          </p:cNvPr>
          <p:cNvSpPr/>
          <p:nvPr/>
        </p:nvSpPr>
        <p:spPr>
          <a:xfrm flipV="1">
            <a:off x="4604471" y="2362320"/>
            <a:ext cx="515432" cy="628641"/>
          </a:xfrm>
          <a:prstGeom prst="bentArrow">
            <a:avLst>
              <a:gd name="adj1" fmla="val 0"/>
              <a:gd name="adj2" fmla="val 10944"/>
              <a:gd name="adj3" fmla="val 11367"/>
              <a:gd name="adj4" fmla="val 1767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61C4169-A7A8-2BB7-7187-ADA015FEBB40}"/>
              </a:ext>
            </a:extLst>
          </p:cNvPr>
          <p:cNvSpPr/>
          <p:nvPr/>
        </p:nvSpPr>
        <p:spPr>
          <a:xfrm>
            <a:off x="4544084" y="2542864"/>
            <a:ext cx="119843" cy="119843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A63ED06-4A43-7DBD-AE8B-EA9DC3A2F6ED}"/>
              </a:ext>
            </a:extLst>
          </p:cNvPr>
          <p:cNvSpPr/>
          <p:nvPr/>
        </p:nvSpPr>
        <p:spPr>
          <a:xfrm>
            <a:off x="4505652" y="2385385"/>
            <a:ext cx="196709" cy="119843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BF7F31-780C-9BDF-E527-4DCD1BE72E6C}"/>
              </a:ext>
            </a:extLst>
          </p:cNvPr>
          <p:cNvSpPr txBox="1"/>
          <p:nvPr/>
        </p:nvSpPr>
        <p:spPr>
          <a:xfrm>
            <a:off x="4406341" y="2349614"/>
            <a:ext cx="39691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tanh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9619313-EABA-7DE2-5E49-C04F3C27A963}"/>
              </a:ext>
            </a:extLst>
          </p:cNvPr>
          <p:cNvSpPr txBox="1"/>
          <p:nvPr/>
        </p:nvSpPr>
        <p:spPr>
          <a:xfrm>
            <a:off x="4511911" y="2496929"/>
            <a:ext cx="184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l-GR" sz="7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7" name="Bent Arrow 86">
            <a:extLst>
              <a:ext uri="{FF2B5EF4-FFF2-40B4-BE49-F238E27FC236}">
                <a16:creationId xmlns:a16="http://schemas.microsoft.com/office/drawing/2014/main" id="{4ECC67D3-008E-B37B-8B37-900A8C371D7F}"/>
              </a:ext>
            </a:extLst>
          </p:cNvPr>
          <p:cNvSpPr/>
          <p:nvPr/>
        </p:nvSpPr>
        <p:spPr>
          <a:xfrm rot="10800000">
            <a:off x="4696098" y="2385384"/>
            <a:ext cx="75235" cy="548645"/>
          </a:xfrm>
          <a:prstGeom prst="bentArrow">
            <a:avLst>
              <a:gd name="adj1" fmla="val 0"/>
              <a:gd name="adj2" fmla="val 0"/>
              <a:gd name="adj3" fmla="val 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73FF6D-1A1C-AD72-8936-B2BE657078E2}"/>
              </a:ext>
            </a:extLst>
          </p:cNvPr>
          <p:cNvSpPr/>
          <p:nvPr/>
        </p:nvSpPr>
        <p:spPr>
          <a:xfrm>
            <a:off x="2814789" y="2692484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9" name="Left Arrow 88">
            <a:extLst>
              <a:ext uri="{FF2B5EF4-FFF2-40B4-BE49-F238E27FC236}">
                <a16:creationId xmlns:a16="http://schemas.microsoft.com/office/drawing/2014/main" id="{2B4D9796-73FE-4DF9-823E-325C56BD6018}"/>
              </a:ext>
            </a:extLst>
          </p:cNvPr>
          <p:cNvSpPr/>
          <p:nvPr/>
        </p:nvSpPr>
        <p:spPr>
          <a:xfrm flipH="1">
            <a:off x="2800418" y="2869327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09F8F0-84C7-297B-EB7D-B130650D8C0C}"/>
              </a:ext>
            </a:extLst>
          </p:cNvPr>
          <p:cNvSpPr txBox="1"/>
          <p:nvPr/>
        </p:nvSpPr>
        <p:spPr>
          <a:xfrm>
            <a:off x="4519133" y="1586789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91" name="Bent Arrow 90">
            <a:extLst>
              <a:ext uri="{FF2B5EF4-FFF2-40B4-BE49-F238E27FC236}">
                <a16:creationId xmlns:a16="http://schemas.microsoft.com/office/drawing/2014/main" id="{07238200-0C67-3639-9834-A58A4FD82379}"/>
              </a:ext>
            </a:extLst>
          </p:cNvPr>
          <p:cNvSpPr/>
          <p:nvPr/>
        </p:nvSpPr>
        <p:spPr>
          <a:xfrm rot="16200000" flipH="1">
            <a:off x="3086801" y="3085102"/>
            <a:ext cx="587607" cy="281479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CAE1571-6A15-0809-511C-965F05643F90}"/>
              </a:ext>
            </a:extLst>
          </p:cNvPr>
          <p:cNvSpPr/>
          <p:nvPr/>
        </p:nvSpPr>
        <p:spPr>
          <a:xfrm>
            <a:off x="3164675" y="3330657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6E83A26-3D7F-0590-3E37-6744412C1824}"/>
              </a:ext>
            </a:extLst>
          </p:cNvPr>
          <p:cNvSpPr txBox="1"/>
          <p:nvPr/>
        </p:nvSpPr>
        <p:spPr>
          <a:xfrm>
            <a:off x="2851964" y="3307765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78B38AB-4E5D-0CE3-0720-22EE6E638349}"/>
              </a:ext>
            </a:extLst>
          </p:cNvPr>
          <p:cNvGrpSpPr/>
          <p:nvPr/>
        </p:nvGrpSpPr>
        <p:grpSpPr>
          <a:xfrm>
            <a:off x="5074928" y="1894320"/>
            <a:ext cx="1511640" cy="312480"/>
            <a:chOff x="5074928" y="1894320"/>
            <a:chExt cx="1511640" cy="312480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BEE28B7-287A-1CA6-BA0E-DFDB25B1F139}"/>
                </a:ext>
              </a:extLst>
            </p:cNvPr>
            <p:cNvGrpSpPr/>
            <p:nvPr/>
          </p:nvGrpSpPr>
          <p:grpSpPr>
            <a:xfrm>
              <a:off x="5074928" y="1978200"/>
              <a:ext cx="279720" cy="228600"/>
              <a:chOff x="5473613" y="1978200"/>
              <a:chExt cx="279720" cy="22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14:cNvPr>
                  <p14:cNvContentPartPr/>
                  <p14:nvPr/>
                </p14:nvContentPartPr>
                <p14:xfrm>
                  <a:off x="5473613" y="2025000"/>
                  <a:ext cx="245880" cy="1818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464613" y="2016000"/>
                    <a:ext cx="26352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14:cNvPr>
                  <p14:cNvContentPartPr/>
                  <p14:nvPr/>
                </p14:nvContentPartPr>
                <p14:xfrm>
                  <a:off x="5670533" y="1978200"/>
                  <a:ext cx="82800" cy="138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661533" y="1969177"/>
                    <a:ext cx="100440" cy="1562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6452C97-D818-3B1F-84E7-644CDF8F18D3}"/>
                </a:ext>
              </a:extLst>
            </p:cNvPr>
            <p:cNvGrpSpPr/>
            <p:nvPr/>
          </p:nvGrpSpPr>
          <p:grpSpPr>
            <a:xfrm>
              <a:off x="5513768" y="1894320"/>
              <a:ext cx="357480" cy="174240"/>
              <a:chOff x="5912453" y="1894320"/>
              <a:chExt cx="357480" cy="17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14:cNvPr>
                  <p14:cNvContentPartPr/>
                  <p14:nvPr/>
                </p14:nvContentPartPr>
                <p14:xfrm>
                  <a:off x="5912453" y="1973880"/>
                  <a:ext cx="90360" cy="943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03489" y="1964880"/>
                    <a:ext cx="10793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14:cNvPr>
                  <p14:cNvContentPartPr/>
                  <p14:nvPr/>
                </p14:nvContentPartPr>
                <p14:xfrm>
                  <a:off x="6027293" y="1962720"/>
                  <a:ext cx="106560" cy="1058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018293" y="1953720"/>
                    <a:ext cx="12420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14:cNvPr>
                  <p14:cNvContentPartPr/>
                  <p14:nvPr/>
                </p14:nvContentPartPr>
                <p14:xfrm>
                  <a:off x="6160133" y="1894320"/>
                  <a:ext cx="27360" cy="1576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51133" y="1885320"/>
                    <a:ext cx="450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14:cNvPr>
                  <p14:cNvContentPartPr/>
                  <p14:nvPr/>
                </p14:nvContentPartPr>
                <p14:xfrm>
                  <a:off x="6231053" y="1899720"/>
                  <a:ext cx="38880" cy="1587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221969" y="1890720"/>
                    <a:ext cx="56685" cy="17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2CB4D3C-9B16-5013-EFFE-DFAEC83AA113}"/>
                </a:ext>
              </a:extLst>
            </p:cNvPr>
            <p:cNvGrpSpPr/>
            <p:nvPr/>
          </p:nvGrpSpPr>
          <p:grpSpPr>
            <a:xfrm>
              <a:off x="6041888" y="1916280"/>
              <a:ext cx="544680" cy="168480"/>
              <a:chOff x="6440573" y="1916280"/>
              <a:chExt cx="544680" cy="1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14:cNvPr>
                  <p14:cNvContentPartPr/>
                  <p14:nvPr/>
                </p14:nvContentPartPr>
                <p14:xfrm>
                  <a:off x="6440573" y="1958760"/>
                  <a:ext cx="76680" cy="961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431573" y="1949760"/>
                    <a:ext cx="943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14:cNvPr>
                  <p14:cNvContentPartPr/>
                  <p14:nvPr/>
                </p14:nvContentPartPr>
                <p14:xfrm>
                  <a:off x="6552173" y="1964880"/>
                  <a:ext cx="105120" cy="140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43142" y="1955880"/>
                    <a:ext cx="122821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14:cNvPr>
                  <p14:cNvContentPartPr/>
                  <p14:nvPr/>
                </p14:nvContentPartPr>
                <p14:xfrm>
                  <a:off x="6579893" y="1916280"/>
                  <a:ext cx="34920" cy="1684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570893" y="1907280"/>
                    <a:ext cx="525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14:cNvPr>
                  <p14:cNvContentPartPr/>
                  <p14:nvPr/>
                </p14:nvContentPartPr>
                <p14:xfrm>
                  <a:off x="6657653" y="1982160"/>
                  <a:ext cx="156960" cy="896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48632" y="1973160"/>
                    <a:ext cx="174641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14:cNvPr>
                  <p14:cNvContentPartPr/>
                  <p14:nvPr/>
                </p14:nvContentPartPr>
                <p14:xfrm>
                  <a:off x="6769253" y="1967040"/>
                  <a:ext cx="98280" cy="122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760253" y="1958040"/>
                    <a:ext cx="11592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14:cNvPr>
                  <p14:cNvContentPartPr/>
                  <p14:nvPr/>
                </p14:nvContentPartPr>
                <p14:xfrm>
                  <a:off x="6810653" y="1919880"/>
                  <a:ext cx="48240" cy="1602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801653" y="1910860"/>
                    <a:ext cx="65880" cy="17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14:cNvPr>
                  <p14:cNvContentPartPr/>
                  <p14:nvPr/>
                </p14:nvContentPartPr>
                <p14:xfrm>
                  <a:off x="6880133" y="1977840"/>
                  <a:ext cx="105120" cy="1040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871133" y="1968840"/>
                    <a:ext cx="122760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97B6C99-D14C-BFEB-52FA-3BDB9C9A2AC4}"/>
              </a:ext>
            </a:extLst>
          </p:cNvPr>
          <p:cNvGrpSpPr/>
          <p:nvPr/>
        </p:nvGrpSpPr>
        <p:grpSpPr>
          <a:xfrm>
            <a:off x="5081408" y="3067920"/>
            <a:ext cx="1480320" cy="256680"/>
            <a:chOff x="5480093" y="3067920"/>
            <a:chExt cx="148032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16B8C44-A075-9259-CB8D-A13BF1B6B51B}"/>
                    </a:ext>
                  </a:extLst>
                </p14:cNvPr>
                <p14:cNvContentPartPr/>
                <p14:nvPr/>
              </p14:nvContentPartPr>
              <p14:xfrm>
                <a:off x="5480093" y="3067920"/>
                <a:ext cx="117360" cy="140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16B8C44-A075-9259-CB8D-A13BF1B6B5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71093" y="3058920"/>
                  <a:ext cx="135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1E451FC-8F15-4DCB-C310-CDF42005B221}"/>
                    </a:ext>
                  </a:extLst>
                </p14:cNvPr>
                <p14:cNvContentPartPr/>
                <p14:nvPr/>
              </p14:nvContentPartPr>
              <p14:xfrm>
                <a:off x="5538413" y="3120480"/>
                <a:ext cx="98280" cy="128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1E451FC-8F15-4DCB-C310-CDF42005B2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29413" y="3111480"/>
                  <a:ext cx="115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D66CCCB-4BD3-D25A-A63B-E035E53034EC}"/>
                    </a:ext>
                  </a:extLst>
                </p14:cNvPr>
                <p14:cNvContentPartPr/>
                <p14:nvPr/>
              </p14:nvContentPartPr>
              <p14:xfrm>
                <a:off x="5751893" y="3215880"/>
                <a:ext cx="92520" cy="108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D66CCCB-4BD3-D25A-A63B-E035E53034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42858" y="3206880"/>
                  <a:ext cx="110229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03F4DA-B6C3-8626-6F5A-99CC2E729EE8}"/>
                    </a:ext>
                  </a:extLst>
                </p14:cNvPr>
                <p14:cNvContentPartPr/>
                <p14:nvPr/>
              </p14:nvContentPartPr>
              <p14:xfrm>
                <a:off x="5893733" y="3267720"/>
                <a:ext cx="4320" cy="56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03F4DA-B6C3-8626-6F5A-99CC2E729E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84733" y="3258663"/>
                  <a:ext cx="21960" cy="74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E1D0529-3318-8B86-AF25-985C92479B83}"/>
                    </a:ext>
                  </a:extLst>
                </p14:cNvPr>
                <p14:cNvContentPartPr/>
                <p14:nvPr/>
              </p14:nvContentPartPr>
              <p14:xfrm>
                <a:off x="5884013" y="3223800"/>
                <a:ext cx="19440" cy="6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E1D0529-3318-8B86-AF25-985C92479B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75177" y="3214237"/>
                  <a:ext cx="36759" cy="24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ED644CF-D35E-6078-4F9A-8EC749267879}"/>
                    </a:ext>
                  </a:extLst>
                </p14:cNvPr>
                <p14:cNvContentPartPr/>
                <p14:nvPr/>
              </p14:nvContentPartPr>
              <p14:xfrm>
                <a:off x="5949893" y="3263760"/>
                <a:ext cx="48240" cy="50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ED644CF-D35E-6078-4F9A-8EC74926787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40825" y="3254760"/>
                  <a:ext cx="66013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AEF0018-4646-B3ED-78B4-8B25577ADB8D}"/>
                    </a:ext>
                  </a:extLst>
                </p14:cNvPr>
                <p14:cNvContentPartPr/>
                <p14:nvPr/>
              </p14:nvContentPartPr>
              <p14:xfrm>
                <a:off x="5995613" y="3178800"/>
                <a:ext cx="15840" cy="137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AEF0018-4646-B3ED-78B4-8B25577ADB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86404" y="3169800"/>
                  <a:ext cx="3389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E442D5D-7C3F-5958-482B-CC3875AC2BF8}"/>
                    </a:ext>
                  </a:extLst>
                </p14:cNvPr>
                <p14:cNvContentPartPr/>
                <p14:nvPr/>
              </p14:nvContentPartPr>
              <p14:xfrm>
                <a:off x="6060773" y="3273120"/>
                <a:ext cx="49320" cy="39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E442D5D-7C3F-5958-482B-CC3875AC2BF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51838" y="3264202"/>
                  <a:ext cx="66832" cy="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0C6F1E2-B7E3-DC55-CB90-7CF266A909A0}"/>
                    </a:ext>
                  </a:extLst>
                </p14:cNvPr>
                <p14:cNvContentPartPr/>
                <p14:nvPr/>
              </p14:nvContentPartPr>
              <p14:xfrm>
                <a:off x="6113333" y="3169800"/>
                <a:ext cx="17640" cy="131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0C6F1E2-B7E3-DC55-CB90-7CF266A909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04333" y="3160800"/>
                  <a:ext cx="35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D3AA251-9DA2-0F6A-4A97-2B8027D2EC2C}"/>
                    </a:ext>
                  </a:extLst>
                </p14:cNvPr>
                <p14:cNvContentPartPr/>
                <p14:nvPr/>
              </p14:nvContentPartPr>
              <p14:xfrm>
                <a:off x="6184253" y="3229560"/>
                <a:ext cx="112680" cy="82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D3AA251-9DA2-0F6A-4A97-2B8027D2EC2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75253" y="3220560"/>
                  <a:ext cx="130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09F1877-CE6E-6CA6-121D-A80E6BA15ACE}"/>
                    </a:ext>
                  </a:extLst>
                </p14:cNvPr>
                <p14:cNvContentPartPr/>
                <p14:nvPr/>
              </p14:nvContentPartPr>
              <p14:xfrm>
                <a:off x="6317453" y="3225960"/>
                <a:ext cx="90360" cy="68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09F1877-CE6E-6CA6-121D-A80E6BA15AC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08489" y="3216913"/>
                  <a:ext cx="107930" cy="86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3167286-A62A-B75C-3E71-828361C1D4B4}"/>
                    </a:ext>
                  </a:extLst>
                </p14:cNvPr>
                <p14:cNvContentPartPr/>
                <p14:nvPr/>
              </p14:nvContentPartPr>
              <p14:xfrm>
                <a:off x="6537413" y="3216600"/>
                <a:ext cx="69480" cy="77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3167286-A62A-B75C-3E71-828361C1D4B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28413" y="3207600"/>
                  <a:ext cx="87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85670EB-6566-3706-C1F6-2B7DB0EADF7D}"/>
                    </a:ext>
                  </a:extLst>
                </p14:cNvPr>
                <p14:cNvContentPartPr/>
                <p14:nvPr/>
              </p14:nvContentPartPr>
              <p14:xfrm>
                <a:off x="6619493" y="3225240"/>
                <a:ext cx="61920" cy="14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85670EB-6566-3706-C1F6-2B7DB0EADF7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10440" y="3216240"/>
                  <a:ext cx="79663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F7610DD-AA44-1E78-76B5-DE9530C2A779}"/>
                    </a:ext>
                  </a:extLst>
                </p14:cNvPr>
                <p14:cNvContentPartPr/>
                <p14:nvPr/>
              </p14:nvContentPartPr>
              <p14:xfrm>
                <a:off x="6630293" y="3191760"/>
                <a:ext cx="34200" cy="91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F7610DD-AA44-1E78-76B5-DE9530C2A77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21197" y="3182760"/>
                  <a:ext cx="52028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26DA22D-C0F9-3D42-E674-1E1D3F33B6A8}"/>
                    </a:ext>
                  </a:extLst>
                </p14:cNvPr>
                <p14:cNvContentPartPr/>
                <p14:nvPr/>
              </p14:nvContentPartPr>
              <p14:xfrm>
                <a:off x="6716693" y="3231000"/>
                <a:ext cx="84600" cy="60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26DA22D-C0F9-3D42-E674-1E1D3F33B6A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07731" y="3222053"/>
                  <a:ext cx="102165" cy="78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C944D14-99BC-F86C-B5E1-EC52B2E7512F}"/>
                    </a:ext>
                  </a:extLst>
                </p14:cNvPr>
                <p14:cNvContentPartPr/>
                <p14:nvPr/>
              </p14:nvContentPartPr>
              <p14:xfrm>
                <a:off x="6798773" y="3213360"/>
                <a:ext cx="44640" cy="8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C944D14-99BC-F86C-B5E1-EC52B2E7512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89700" y="3203951"/>
                  <a:ext cx="62423" cy="26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7AF67DA-8B41-0CEF-7200-182063614537}"/>
                    </a:ext>
                  </a:extLst>
                </p14:cNvPr>
                <p14:cNvContentPartPr/>
                <p14:nvPr/>
              </p14:nvContentPartPr>
              <p14:xfrm>
                <a:off x="6813533" y="3180240"/>
                <a:ext cx="21600" cy="113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7AF67DA-8B41-0CEF-7200-18206361453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04380" y="3171240"/>
                  <a:ext cx="39539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A5E52AD-552B-F37B-90B6-4CCBC93100B2}"/>
                    </a:ext>
                  </a:extLst>
                </p14:cNvPr>
                <p14:cNvContentPartPr/>
                <p14:nvPr/>
              </p14:nvContentPartPr>
              <p14:xfrm>
                <a:off x="6870773" y="3223080"/>
                <a:ext cx="89640" cy="90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A5E52AD-552B-F37B-90B6-4CCBC93100B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61737" y="3214080"/>
                  <a:ext cx="107351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7C2888F-F532-ECED-001E-53CB509E8C21}"/>
              </a:ext>
            </a:extLst>
          </p:cNvPr>
          <p:cNvGrpSpPr/>
          <p:nvPr/>
        </p:nvGrpSpPr>
        <p:grpSpPr>
          <a:xfrm>
            <a:off x="748468" y="1944323"/>
            <a:ext cx="1312766" cy="1357397"/>
            <a:chOff x="748468" y="1944323"/>
            <a:chExt cx="1312766" cy="1357397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4BBA3C17-BF65-E50B-55DD-DB58A81A3B48}"/>
                </a:ext>
              </a:extLst>
            </p:cNvPr>
            <p:cNvSpPr/>
            <p:nvPr/>
          </p:nvSpPr>
          <p:spPr>
            <a:xfrm>
              <a:off x="1287099" y="1977975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5D7BAA2-F17F-5752-DF9B-6F5B0C5CB56D}"/>
                </a:ext>
              </a:extLst>
            </p:cNvPr>
            <p:cNvSpPr txBox="1"/>
            <p:nvPr/>
          </p:nvSpPr>
          <p:spPr>
            <a:xfrm>
              <a:off x="974388" y="1944323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B47061F-7517-828D-2D92-479BCBD4B8D0}"/>
                </a:ext>
              </a:extLst>
            </p:cNvPr>
            <p:cNvSpPr txBox="1"/>
            <p:nvPr/>
          </p:nvSpPr>
          <p:spPr>
            <a:xfrm>
              <a:off x="748468" y="224597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Input at time t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356B26E-1721-D264-A8AC-CCDBE42C5782}"/>
                </a:ext>
              </a:extLst>
            </p:cNvPr>
            <p:cNvSpPr/>
            <p:nvPr/>
          </p:nvSpPr>
          <p:spPr>
            <a:xfrm>
              <a:off x="1291217" y="2743829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C73B815-6B81-E4FC-D13B-67B20D5BFCDA}"/>
                </a:ext>
              </a:extLst>
            </p:cNvPr>
            <p:cNvSpPr txBox="1"/>
            <p:nvPr/>
          </p:nvSpPr>
          <p:spPr>
            <a:xfrm>
              <a:off x="1157211" y="2722801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BC533B9-AA43-CD67-E7BF-08D56C81FE47}"/>
                </a:ext>
              </a:extLst>
            </p:cNvPr>
            <p:cNvSpPr txBox="1"/>
            <p:nvPr/>
          </p:nvSpPr>
          <p:spPr>
            <a:xfrm>
              <a:off x="748468" y="302472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Output at time t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8A53AB6-D2DF-5618-F199-95F228C09B65}"/>
              </a:ext>
            </a:extLst>
          </p:cNvPr>
          <p:cNvGrpSpPr/>
          <p:nvPr/>
        </p:nvGrpSpPr>
        <p:grpSpPr>
          <a:xfrm>
            <a:off x="6921925" y="1944323"/>
            <a:ext cx="1317340" cy="1517774"/>
            <a:chOff x="6921925" y="1944323"/>
            <a:chExt cx="1317340" cy="1517774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7622B51-614F-2437-0061-2F6D1EF981DF}"/>
                </a:ext>
              </a:extLst>
            </p:cNvPr>
            <p:cNvGrpSpPr/>
            <p:nvPr/>
          </p:nvGrpSpPr>
          <p:grpSpPr>
            <a:xfrm>
              <a:off x="7392042" y="2663361"/>
              <a:ext cx="372534" cy="303203"/>
              <a:chOff x="6976532" y="3633992"/>
              <a:chExt cx="372534" cy="303203"/>
            </a:xfrm>
          </p:grpSpPr>
          <p:sp>
            <p:nvSpPr>
              <p:cNvPr id="201" name="Bent Arrow 200">
                <a:extLst>
                  <a:ext uri="{FF2B5EF4-FFF2-40B4-BE49-F238E27FC236}">
                    <a16:creationId xmlns:a16="http://schemas.microsoft.com/office/drawing/2014/main" id="{C4A4F003-4160-6A7D-E997-688CF3393C37}"/>
                  </a:ext>
                </a:extLst>
              </p:cNvPr>
              <p:cNvSpPr/>
              <p:nvPr/>
            </p:nvSpPr>
            <p:spPr>
              <a:xfrm flipV="1">
                <a:off x="6976533" y="3633992"/>
                <a:ext cx="372533" cy="204758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Bent Arrow 201">
                <a:extLst>
                  <a:ext uri="{FF2B5EF4-FFF2-40B4-BE49-F238E27FC236}">
                    <a16:creationId xmlns:a16="http://schemas.microsoft.com/office/drawing/2014/main" id="{74BACDCC-D7D8-C8CA-E8FB-519580B7E7D1}"/>
                  </a:ext>
                </a:extLst>
              </p:cNvPr>
              <p:cNvSpPr/>
              <p:nvPr/>
            </p:nvSpPr>
            <p:spPr>
              <a:xfrm>
                <a:off x="6976532" y="3735595"/>
                <a:ext cx="372533" cy="201600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E823B04-431A-FDF1-D849-C0182D7D7C3A}"/>
                </a:ext>
              </a:extLst>
            </p:cNvPr>
            <p:cNvSpPr txBox="1"/>
            <p:nvPr/>
          </p:nvSpPr>
          <p:spPr>
            <a:xfrm>
              <a:off x="6921925" y="300043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Vector Concatenation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6AF643C-C3D4-78CB-2FCC-5778E4CB9B5A}"/>
                </a:ext>
              </a:extLst>
            </p:cNvPr>
            <p:cNvSpPr/>
            <p:nvPr/>
          </p:nvSpPr>
          <p:spPr>
            <a:xfrm>
              <a:off x="7453630" y="1960010"/>
              <a:ext cx="243659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1C82589-62E6-8E97-8E16-AB768BCA7A10}"/>
                </a:ext>
              </a:extLst>
            </p:cNvPr>
            <p:cNvSpPr txBox="1"/>
            <p:nvPr/>
          </p:nvSpPr>
          <p:spPr>
            <a:xfrm>
              <a:off x="7393288" y="1944323"/>
              <a:ext cx="3687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425F5CC-8AC3-6B22-A58A-4A02DD8448EC}"/>
                </a:ext>
              </a:extLst>
            </p:cNvPr>
            <p:cNvSpPr txBox="1"/>
            <p:nvPr/>
          </p:nvSpPr>
          <p:spPr>
            <a:xfrm>
              <a:off x="6926499" y="220540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5DAB16F-29ED-8478-E346-E7B5816BD807}"/>
              </a:ext>
            </a:extLst>
          </p:cNvPr>
          <p:cNvGrpSpPr/>
          <p:nvPr/>
        </p:nvGrpSpPr>
        <p:grpSpPr>
          <a:xfrm>
            <a:off x="6921925" y="1267861"/>
            <a:ext cx="1312766" cy="538079"/>
            <a:chOff x="6921925" y="1267861"/>
            <a:chExt cx="1312766" cy="5380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F69EE65-4E97-4EC0-BA23-1BE60816E998}"/>
                </a:ext>
              </a:extLst>
            </p:cNvPr>
            <p:cNvSpPr txBox="1"/>
            <p:nvPr/>
          </p:nvSpPr>
          <p:spPr>
            <a:xfrm>
              <a:off x="6921925" y="152894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sigmoid</a:t>
              </a: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98CC478-0938-567F-E780-F218F72AA359}"/>
                </a:ext>
              </a:extLst>
            </p:cNvPr>
            <p:cNvGrpSpPr/>
            <p:nvPr/>
          </p:nvGrpSpPr>
          <p:grpSpPr>
            <a:xfrm>
              <a:off x="7490788" y="1267861"/>
              <a:ext cx="184188" cy="200055"/>
              <a:chOff x="3981034" y="2307217"/>
              <a:chExt cx="184188" cy="200055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86D54D3-D6AD-1D45-C202-369143C5881D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35D589C-385C-8B75-3567-E7C4B85BD234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D87AB98-F0A9-7360-9E5D-8460A2AA5C89}"/>
              </a:ext>
            </a:extLst>
          </p:cNvPr>
          <p:cNvGrpSpPr/>
          <p:nvPr/>
        </p:nvGrpSpPr>
        <p:grpSpPr>
          <a:xfrm>
            <a:off x="6921925" y="3633992"/>
            <a:ext cx="1317165" cy="1377898"/>
            <a:chOff x="6921925" y="3633992"/>
            <a:chExt cx="1317165" cy="1377898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1F5E860-2B69-A062-E31C-7DBD6B1BB565}"/>
                </a:ext>
              </a:extLst>
            </p:cNvPr>
            <p:cNvSpPr/>
            <p:nvPr/>
          </p:nvSpPr>
          <p:spPr>
            <a:xfrm>
              <a:off x="7522786" y="3677869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4E7DFF8-AFA1-C31B-D60A-551460A923C0}"/>
                </a:ext>
              </a:extLst>
            </p:cNvPr>
            <p:cNvSpPr txBox="1"/>
            <p:nvPr/>
          </p:nvSpPr>
          <p:spPr>
            <a:xfrm>
              <a:off x="7490788" y="363399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A4AF281E-1D8B-5E6F-7034-E183D04F8B3D}"/>
                </a:ext>
              </a:extLst>
            </p:cNvPr>
            <p:cNvSpPr txBox="1"/>
            <p:nvPr/>
          </p:nvSpPr>
          <p:spPr>
            <a:xfrm>
              <a:off x="6926324" y="380136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Multiplication</a:t>
              </a: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18D47CB3-1DB9-9EB5-F239-9A883FC870E9}"/>
                </a:ext>
              </a:extLst>
            </p:cNvPr>
            <p:cNvSpPr/>
            <p:nvPr/>
          </p:nvSpPr>
          <p:spPr>
            <a:xfrm>
              <a:off x="7518387" y="4426732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EDF2389-7B0D-0844-4794-8642826B90EB}"/>
                </a:ext>
              </a:extLst>
            </p:cNvPr>
            <p:cNvSpPr txBox="1"/>
            <p:nvPr/>
          </p:nvSpPr>
          <p:spPr>
            <a:xfrm>
              <a:off x="7486389" y="439132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31603E83-8F02-0AAE-592D-14DAEE80E59A}"/>
                </a:ext>
              </a:extLst>
            </p:cNvPr>
            <p:cNvSpPr txBox="1"/>
            <p:nvPr/>
          </p:nvSpPr>
          <p:spPr>
            <a:xfrm>
              <a:off x="6921925" y="4550225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Addition</a:t>
              </a:r>
            </a:p>
          </p:txBody>
        </p:sp>
      </p:grpSp>
      <p:pic>
        <p:nvPicPr>
          <p:cNvPr id="341" name="Picture 340">
            <a:extLst>
              <a:ext uri="{FF2B5EF4-FFF2-40B4-BE49-F238E27FC236}">
                <a16:creationId xmlns:a16="http://schemas.microsoft.com/office/drawing/2014/main" id="{58B7CE2A-6319-DDAE-77C5-9444F2E8DD0C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96394">
            <a:off x="9891938" y="1630614"/>
            <a:ext cx="6947722" cy="38833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023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LSTMs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1303AC-D273-E6F4-6220-EC12378CD3D1}"/>
              </a:ext>
            </a:extLst>
          </p:cNvPr>
          <p:cNvGrpSpPr/>
          <p:nvPr/>
        </p:nvGrpSpPr>
        <p:grpSpPr>
          <a:xfrm>
            <a:off x="2423169" y="1586789"/>
            <a:ext cx="4163399" cy="1982586"/>
            <a:chOff x="2423169" y="1586789"/>
            <a:chExt cx="4163399" cy="1982586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3A822-3F76-E5CB-50A1-84B5EA0D8DBA}"/>
                </a:ext>
              </a:extLst>
            </p:cNvPr>
            <p:cNvSpPr/>
            <p:nvPr/>
          </p:nvSpPr>
          <p:spPr>
            <a:xfrm>
              <a:off x="3114757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D7BA9DC9-9E75-8BFF-4BA1-8EF639917806}"/>
                </a:ext>
              </a:extLst>
            </p:cNvPr>
            <p:cNvSpPr/>
            <p:nvPr/>
          </p:nvSpPr>
          <p:spPr>
            <a:xfrm flipH="1">
              <a:off x="2801344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C70BA021-AB13-3E63-B508-194E1806CDA2}"/>
                </a:ext>
              </a:extLst>
            </p:cNvPr>
            <p:cNvSpPr/>
            <p:nvPr/>
          </p:nvSpPr>
          <p:spPr>
            <a:xfrm flipH="1">
              <a:off x="3114757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A4D169-C93C-BDFA-7B9D-A50CB242C2D9}"/>
                </a:ext>
              </a:extLst>
            </p:cNvPr>
            <p:cNvSpPr/>
            <p:nvPr/>
          </p:nvSpPr>
          <p:spPr>
            <a:xfrm>
              <a:off x="3346760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2566A3-D646-0188-3E53-DDDCE1E315E9}"/>
                </a:ext>
              </a:extLst>
            </p:cNvPr>
            <p:cNvSpPr/>
            <p:nvPr/>
          </p:nvSpPr>
          <p:spPr>
            <a:xfrm>
              <a:off x="3933153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D70723F-82DE-B2AA-D50A-459DC63A894D}"/>
                </a:ext>
              </a:extLst>
            </p:cNvPr>
            <p:cNvSpPr/>
            <p:nvPr/>
          </p:nvSpPr>
          <p:spPr>
            <a:xfrm>
              <a:off x="4652810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6535D62-71B0-C355-BAAE-502F80745817}"/>
                </a:ext>
              </a:extLst>
            </p:cNvPr>
            <p:cNvSpPr txBox="1"/>
            <p:nvPr/>
          </p:nvSpPr>
          <p:spPr>
            <a:xfrm>
              <a:off x="3314762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755599-A72F-3109-565C-68A72F964C45}"/>
                </a:ext>
              </a:extLst>
            </p:cNvPr>
            <p:cNvSpPr txBox="1"/>
            <p:nvPr/>
          </p:nvSpPr>
          <p:spPr>
            <a:xfrm>
              <a:off x="3901231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90354D7B-7187-1363-2AB7-694C277C5EF3}"/>
                </a:ext>
              </a:extLst>
            </p:cNvPr>
            <p:cNvSpPr/>
            <p:nvPr/>
          </p:nvSpPr>
          <p:spPr>
            <a:xfrm rot="16200000" flipH="1">
              <a:off x="3153816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848E30A-EE40-2608-5917-4F51365ECED2}"/>
                </a:ext>
              </a:extLst>
            </p:cNvPr>
            <p:cNvGrpSpPr/>
            <p:nvPr/>
          </p:nvGrpSpPr>
          <p:grpSpPr>
            <a:xfrm>
              <a:off x="3319854" y="2675080"/>
              <a:ext cx="184188" cy="200055"/>
              <a:chOff x="3981034" y="2307217"/>
              <a:chExt cx="184188" cy="200055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DC03A1-10DE-F24E-3C82-ABEC423B936B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880EADD-0FB5-EB98-3D25-30AF825275CF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64" name="Bent Arrow 63">
              <a:extLst>
                <a:ext uri="{FF2B5EF4-FFF2-40B4-BE49-F238E27FC236}">
                  <a16:creationId xmlns:a16="http://schemas.microsoft.com/office/drawing/2014/main" id="{C83798C7-C4B6-D52E-6DAE-78E0E5155E20}"/>
                </a:ext>
              </a:extLst>
            </p:cNvPr>
            <p:cNvSpPr/>
            <p:nvPr/>
          </p:nvSpPr>
          <p:spPr>
            <a:xfrm>
              <a:off x="3670774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BC336C0-CC97-016B-D70C-35888F48D752}"/>
                </a:ext>
              </a:extLst>
            </p:cNvPr>
            <p:cNvGrpSpPr/>
            <p:nvPr/>
          </p:nvGrpSpPr>
          <p:grpSpPr>
            <a:xfrm>
              <a:off x="3582349" y="2678026"/>
              <a:ext cx="184188" cy="200055"/>
              <a:chOff x="3981034" y="2307217"/>
              <a:chExt cx="184188" cy="20005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567A560-8D54-9862-F9A5-6B8C400BC469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34861AB-895C-CE3E-8D90-41254F3ACE87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66" name="Left Arrow 65">
              <a:extLst>
                <a:ext uri="{FF2B5EF4-FFF2-40B4-BE49-F238E27FC236}">
                  <a16:creationId xmlns:a16="http://schemas.microsoft.com/office/drawing/2014/main" id="{C7977FB5-DBB6-4F89-FE5E-D1542FA48CB6}"/>
                </a:ext>
              </a:extLst>
            </p:cNvPr>
            <p:cNvSpPr/>
            <p:nvPr/>
          </p:nvSpPr>
          <p:spPr>
            <a:xfrm rot="16200000" flipH="1">
              <a:off x="3746525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Bent Arrow 66">
              <a:extLst>
                <a:ext uri="{FF2B5EF4-FFF2-40B4-BE49-F238E27FC236}">
                  <a16:creationId xmlns:a16="http://schemas.microsoft.com/office/drawing/2014/main" id="{AA7B22E0-9210-3A4B-C60C-EB9D39B5F062}"/>
                </a:ext>
              </a:extLst>
            </p:cNvPr>
            <p:cNvSpPr/>
            <p:nvPr/>
          </p:nvSpPr>
          <p:spPr>
            <a:xfrm rot="10800000">
              <a:off x="2865348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8E34303-029F-1312-8BDD-9785521B86EE}"/>
                </a:ext>
              </a:extLst>
            </p:cNvPr>
            <p:cNvSpPr/>
            <p:nvPr/>
          </p:nvSpPr>
          <p:spPr>
            <a:xfrm>
              <a:off x="2423169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EB008CAF-F676-E6E2-CA90-844B085FC3E3}"/>
                </a:ext>
              </a:extLst>
            </p:cNvPr>
            <p:cNvSpPr/>
            <p:nvPr/>
          </p:nvSpPr>
          <p:spPr>
            <a:xfrm rot="16200000" flipH="1">
              <a:off x="4569765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ent Arrow 74">
              <a:extLst>
                <a:ext uri="{FF2B5EF4-FFF2-40B4-BE49-F238E27FC236}">
                  <a16:creationId xmlns:a16="http://schemas.microsoft.com/office/drawing/2014/main" id="{49C37013-03C1-EAAF-ECA4-F17D9F5AE154}"/>
                </a:ext>
              </a:extLst>
            </p:cNvPr>
            <p:cNvSpPr/>
            <p:nvPr/>
          </p:nvSpPr>
          <p:spPr>
            <a:xfrm>
              <a:off x="4275474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66A6265-906B-EDD0-BD9C-C351979D8AAD}"/>
                </a:ext>
              </a:extLst>
            </p:cNvPr>
            <p:cNvGrpSpPr/>
            <p:nvPr/>
          </p:nvGrpSpPr>
          <p:grpSpPr>
            <a:xfrm>
              <a:off x="3791388" y="2483576"/>
              <a:ext cx="581105" cy="394506"/>
              <a:chOff x="4190073" y="2150087"/>
              <a:chExt cx="581105" cy="39450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D7726C4-48D1-90C3-94E4-C6B2D80BC30F}"/>
                  </a:ext>
                </a:extLst>
              </p:cNvPr>
              <p:cNvGrpSpPr/>
              <p:nvPr/>
            </p:nvGrpSpPr>
            <p:grpSpPr>
              <a:xfrm>
                <a:off x="4265024" y="2150087"/>
                <a:ext cx="506154" cy="393860"/>
                <a:chOff x="4265024" y="2150087"/>
                <a:chExt cx="506154" cy="39386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31BE1BE-56DA-555B-E9AF-2393AE615B39}"/>
                    </a:ext>
                  </a:extLst>
                </p:cNvPr>
                <p:cNvSpPr/>
                <p:nvPr/>
              </p:nvSpPr>
              <p:spPr>
                <a:xfrm>
                  <a:off x="4265024" y="2365173"/>
                  <a:ext cx="243659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DCCC83D-2FCB-2863-F5C1-D6F8A2B4FF39}"/>
                    </a:ext>
                  </a:extLst>
                </p:cNvPr>
                <p:cNvGrpSpPr/>
                <p:nvPr/>
              </p:nvGrpSpPr>
              <p:grpSpPr>
                <a:xfrm>
                  <a:off x="4586990" y="2343892"/>
                  <a:ext cx="184188" cy="200055"/>
                  <a:chOff x="3981034" y="2307217"/>
                  <a:chExt cx="184188" cy="200055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F3A1CF62-5C2C-A3F5-3581-0E498A881068}"/>
                      </a:ext>
                    </a:extLst>
                  </p:cNvPr>
                  <p:cNvSpPr/>
                  <p:nvPr/>
                </p:nvSpPr>
                <p:spPr>
                  <a:xfrm>
                    <a:off x="3981392" y="2327853"/>
                    <a:ext cx="183830" cy="159601"/>
                  </a:xfrm>
                  <a:prstGeom prst="rect">
                    <a:avLst/>
                  </a:prstGeom>
                  <a:solidFill>
                    <a:srgbClr val="EC9C3A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80C3B252-7BDE-A41F-8CEB-6859CCF58505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034" y="2307217"/>
                    <a:ext cx="184188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l-GR" sz="70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σ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53A6203F-18ED-C662-F50B-5BFEA0C2BF0B}"/>
                    </a:ext>
                  </a:extLst>
                </p:cNvPr>
                <p:cNvSpPr/>
                <p:nvPr/>
              </p:nvSpPr>
              <p:spPr>
                <a:xfrm>
                  <a:off x="4331838" y="2198784"/>
                  <a:ext cx="119843" cy="119843"/>
                </a:xfrm>
                <a:prstGeom prst="ellipse">
                  <a:avLst/>
                </a:prstGeom>
                <a:solidFill>
                  <a:srgbClr val="7491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8FA76BE-221A-460C-3A6D-6251C8204385}"/>
                    </a:ext>
                  </a:extLst>
                </p:cNvPr>
                <p:cNvSpPr txBox="1"/>
                <p:nvPr/>
              </p:nvSpPr>
              <p:spPr>
                <a:xfrm>
                  <a:off x="4302605" y="215008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x</a:t>
                  </a:r>
                  <a:endParaRPr lang="el-GR" sz="70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48DD9D-C1A2-BA2C-33D0-8526EF071D3D}"/>
                  </a:ext>
                </a:extLst>
              </p:cNvPr>
              <p:cNvSpPr txBox="1"/>
              <p:nvPr/>
            </p:nvSpPr>
            <p:spPr>
              <a:xfrm>
                <a:off x="4190073" y="2344538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sp>
          <p:nvSpPr>
            <p:cNvPr id="77" name="Bent Arrow 76">
              <a:extLst>
                <a:ext uri="{FF2B5EF4-FFF2-40B4-BE49-F238E27FC236}">
                  <a16:creationId xmlns:a16="http://schemas.microsoft.com/office/drawing/2014/main" id="{B685364F-9D44-F1F5-ADF8-B0545338D303}"/>
                </a:ext>
              </a:extLst>
            </p:cNvPr>
            <p:cNvSpPr/>
            <p:nvPr/>
          </p:nvSpPr>
          <p:spPr>
            <a:xfrm flipV="1">
              <a:off x="4604471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61C4169-A7A8-2BB7-7187-ADA015FEBB40}"/>
                </a:ext>
              </a:extLst>
            </p:cNvPr>
            <p:cNvSpPr/>
            <p:nvPr/>
          </p:nvSpPr>
          <p:spPr>
            <a:xfrm>
              <a:off x="4544084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A63ED06-4A43-7DBD-AE8B-EA9DC3A2F6ED}"/>
                </a:ext>
              </a:extLst>
            </p:cNvPr>
            <p:cNvSpPr/>
            <p:nvPr/>
          </p:nvSpPr>
          <p:spPr>
            <a:xfrm>
              <a:off x="4505652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4BF7F31-780C-9BDF-E527-4DCD1BE72E6C}"/>
                </a:ext>
              </a:extLst>
            </p:cNvPr>
            <p:cNvSpPr txBox="1"/>
            <p:nvPr/>
          </p:nvSpPr>
          <p:spPr>
            <a:xfrm>
              <a:off x="4406341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9619313-EABA-7DE2-5E49-C04F3C27A963}"/>
                </a:ext>
              </a:extLst>
            </p:cNvPr>
            <p:cNvSpPr txBox="1"/>
            <p:nvPr/>
          </p:nvSpPr>
          <p:spPr>
            <a:xfrm>
              <a:off x="4511911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4ECC67D3-008E-B37B-8B37-900A8C371D7F}"/>
                </a:ext>
              </a:extLst>
            </p:cNvPr>
            <p:cNvSpPr/>
            <p:nvPr/>
          </p:nvSpPr>
          <p:spPr>
            <a:xfrm rot="10800000">
              <a:off x="4696098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873FF6D-1A1C-AD72-8936-B2BE657078E2}"/>
                </a:ext>
              </a:extLst>
            </p:cNvPr>
            <p:cNvSpPr/>
            <p:nvPr/>
          </p:nvSpPr>
          <p:spPr>
            <a:xfrm>
              <a:off x="2814789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9" name="Left Arrow 88">
              <a:extLst>
                <a:ext uri="{FF2B5EF4-FFF2-40B4-BE49-F238E27FC236}">
                  <a16:creationId xmlns:a16="http://schemas.microsoft.com/office/drawing/2014/main" id="{2B4D9796-73FE-4DF9-823E-325C56BD6018}"/>
                </a:ext>
              </a:extLst>
            </p:cNvPr>
            <p:cNvSpPr/>
            <p:nvPr/>
          </p:nvSpPr>
          <p:spPr>
            <a:xfrm flipH="1">
              <a:off x="2800418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609F8F0-84C7-297B-EB7D-B130650D8C0C}"/>
                </a:ext>
              </a:extLst>
            </p:cNvPr>
            <p:cNvSpPr txBox="1"/>
            <p:nvPr/>
          </p:nvSpPr>
          <p:spPr>
            <a:xfrm>
              <a:off x="4519133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91" name="Bent Arrow 90">
              <a:extLst>
                <a:ext uri="{FF2B5EF4-FFF2-40B4-BE49-F238E27FC236}">
                  <a16:creationId xmlns:a16="http://schemas.microsoft.com/office/drawing/2014/main" id="{07238200-0C67-3639-9834-A58A4FD82379}"/>
                </a:ext>
              </a:extLst>
            </p:cNvPr>
            <p:cNvSpPr/>
            <p:nvPr/>
          </p:nvSpPr>
          <p:spPr>
            <a:xfrm rot="16200000" flipH="1">
              <a:off x="3086801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CAE1571-6A15-0809-511C-965F05643F90}"/>
                </a:ext>
              </a:extLst>
            </p:cNvPr>
            <p:cNvSpPr/>
            <p:nvPr/>
          </p:nvSpPr>
          <p:spPr>
            <a:xfrm>
              <a:off x="3164675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E83A26-3D7F-0590-3E37-6744412C1824}"/>
                </a:ext>
              </a:extLst>
            </p:cNvPr>
            <p:cNvSpPr txBox="1"/>
            <p:nvPr/>
          </p:nvSpPr>
          <p:spPr>
            <a:xfrm>
              <a:off x="2851964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BEE28B7-287A-1CA6-BA0E-DFDB25B1F139}"/>
                </a:ext>
              </a:extLst>
            </p:cNvPr>
            <p:cNvGrpSpPr/>
            <p:nvPr/>
          </p:nvGrpSpPr>
          <p:grpSpPr>
            <a:xfrm>
              <a:off x="5074928" y="1978200"/>
              <a:ext cx="279720" cy="228600"/>
              <a:chOff x="5473613" y="1978200"/>
              <a:chExt cx="279720" cy="22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14:cNvPr>
                  <p14:cNvContentPartPr/>
                  <p14:nvPr/>
                </p14:nvContentPartPr>
                <p14:xfrm>
                  <a:off x="5473613" y="2025000"/>
                  <a:ext cx="245880" cy="1818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464613" y="2016000"/>
                    <a:ext cx="26352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14:cNvPr>
                  <p14:cNvContentPartPr/>
                  <p14:nvPr/>
                </p14:nvContentPartPr>
                <p14:xfrm>
                  <a:off x="5670533" y="1978200"/>
                  <a:ext cx="82800" cy="138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661533" y="1969177"/>
                    <a:ext cx="100440" cy="1562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6452C97-D818-3B1F-84E7-644CDF8F18D3}"/>
                </a:ext>
              </a:extLst>
            </p:cNvPr>
            <p:cNvGrpSpPr/>
            <p:nvPr/>
          </p:nvGrpSpPr>
          <p:grpSpPr>
            <a:xfrm>
              <a:off x="5513768" y="1894320"/>
              <a:ext cx="357480" cy="174240"/>
              <a:chOff x="5912453" y="1894320"/>
              <a:chExt cx="357480" cy="17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14:cNvPr>
                  <p14:cNvContentPartPr/>
                  <p14:nvPr/>
                </p14:nvContentPartPr>
                <p14:xfrm>
                  <a:off x="5912453" y="1973880"/>
                  <a:ext cx="90360" cy="943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03489" y="1964880"/>
                    <a:ext cx="10793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14:cNvPr>
                  <p14:cNvContentPartPr/>
                  <p14:nvPr/>
                </p14:nvContentPartPr>
                <p14:xfrm>
                  <a:off x="6027293" y="1962720"/>
                  <a:ext cx="106560" cy="1058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018293" y="1953720"/>
                    <a:ext cx="12420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14:cNvPr>
                  <p14:cNvContentPartPr/>
                  <p14:nvPr/>
                </p14:nvContentPartPr>
                <p14:xfrm>
                  <a:off x="6160133" y="1894320"/>
                  <a:ext cx="27360" cy="1576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51133" y="1885320"/>
                    <a:ext cx="450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14:cNvPr>
                  <p14:cNvContentPartPr/>
                  <p14:nvPr/>
                </p14:nvContentPartPr>
                <p14:xfrm>
                  <a:off x="6231053" y="1899720"/>
                  <a:ext cx="38880" cy="1587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221969" y="1890720"/>
                    <a:ext cx="56685" cy="17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2CB4D3C-9B16-5013-EFFE-DFAEC83AA113}"/>
                </a:ext>
              </a:extLst>
            </p:cNvPr>
            <p:cNvGrpSpPr/>
            <p:nvPr/>
          </p:nvGrpSpPr>
          <p:grpSpPr>
            <a:xfrm>
              <a:off x="6041888" y="1916280"/>
              <a:ext cx="544680" cy="168480"/>
              <a:chOff x="6440573" y="1916280"/>
              <a:chExt cx="544680" cy="1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14:cNvPr>
                  <p14:cNvContentPartPr/>
                  <p14:nvPr/>
                </p14:nvContentPartPr>
                <p14:xfrm>
                  <a:off x="6440573" y="1958760"/>
                  <a:ext cx="76680" cy="961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431573" y="1949760"/>
                    <a:ext cx="943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14:cNvPr>
                  <p14:cNvContentPartPr/>
                  <p14:nvPr/>
                </p14:nvContentPartPr>
                <p14:xfrm>
                  <a:off x="6552173" y="1964880"/>
                  <a:ext cx="105120" cy="140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43142" y="1955880"/>
                    <a:ext cx="122821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14:cNvPr>
                  <p14:cNvContentPartPr/>
                  <p14:nvPr/>
                </p14:nvContentPartPr>
                <p14:xfrm>
                  <a:off x="6579893" y="1916280"/>
                  <a:ext cx="34920" cy="1684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570893" y="1907280"/>
                    <a:ext cx="525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14:cNvPr>
                  <p14:cNvContentPartPr/>
                  <p14:nvPr/>
                </p14:nvContentPartPr>
                <p14:xfrm>
                  <a:off x="6657653" y="1982160"/>
                  <a:ext cx="156960" cy="896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48632" y="1973160"/>
                    <a:ext cx="174641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14:cNvPr>
                  <p14:cNvContentPartPr/>
                  <p14:nvPr/>
                </p14:nvContentPartPr>
                <p14:xfrm>
                  <a:off x="6769253" y="1967040"/>
                  <a:ext cx="98280" cy="122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760253" y="1958040"/>
                    <a:ext cx="11592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14:cNvPr>
                  <p14:cNvContentPartPr/>
                  <p14:nvPr/>
                </p14:nvContentPartPr>
                <p14:xfrm>
                  <a:off x="6810653" y="1919880"/>
                  <a:ext cx="48240" cy="1602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801653" y="1910860"/>
                    <a:ext cx="65880" cy="17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14:cNvPr>
                  <p14:cNvContentPartPr/>
                  <p14:nvPr/>
                </p14:nvContentPartPr>
                <p14:xfrm>
                  <a:off x="6880133" y="1977840"/>
                  <a:ext cx="105120" cy="1040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871133" y="1968840"/>
                    <a:ext cx="122760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97B6C99-D14C-BFEB-52FA-3BDB9C9A2AC4}"/>
                </a:ext>
              </a:extLst>
            </p:cNvPr>
            <p:cNvGrpSpPr/>
            <p:nvPr/>
          </p:nvGrpSpPr>
          <p:grpSpPr>
            <a:xfrm>
              <a:off x="5081408" y="3067920"/>
              <a:ext cx="1480320" cy="256680"/>
              <a:chOff x="5480093" y="3067920"/>
              <a:chExt cx="1480320" cy="256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14:cNvPr>
                  <p14:cNvContentPartPr/>
                  <p14:nvPr/>
                </p14:nvContentPartPr>
                <p14:xfrm>
                  <a:off x="5480093" y="3067920"/>
                  <a:ext cx="117360" cy="1404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471093" y="3058920"/>
                    <a:ext cx="1350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14:cNvPr>
                  <p14:cNvContentPartPr/>
                  <p14:nvPr/>
                </p14:nvContentPartPr>
                <p14:xfrm>
                  <a:off x="5538413" y="3120480"/>
                  <a:ext cx="98280" cy="1281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529413" y="3111480"/>
                    <a:ext cx="11592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14:cNvPr>
                  <p14:cNvContentPartPr/>
                  <p14:nvPr/>
                </p14:nvContentPartPr>
                <p14:xfrm>
                  <a:off x="5751893" y="3215880"/>
                  <a:ext cx="92520" cy="1087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742858" y="3206880"/>
                    <a:ext cx="110229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14:cNvPr>
                  <p14:cNvContentPartPr/>
                  <p14:nvPr/>
                </p14:nvContentPartPr>
                <p14:xfrm>
                  <a:off x="5893733" y="3267720"/>
                  <a:ext cx="4320" cy="568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884733" y="3258663"/>
                    <a:ext cx="21960" cy="74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14:cNvPr>
                  <p14:cNvContentPartPr/>
                  <p14:nvPr/>
                </p14:nvContentPartPr>
                <p14:xfrm>
                  <a:off x="5884013" y="3223800"/>
                  <a:ext cx="19440" cy="61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875177" y="3214237"/>
                    <a:ext cx="36759" cy="24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14:cNvPr>
                  <p14:cNvContentPartPr/>
                  <p14:nvPr/>
                </p14:nvContentPartPr>
                <p14:xfrm>
                  <a:off x="5949893" y="3263760"/>
                  <a:ext cx="48240" cy="5040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940825" y="3254760"/>
                    <a:ext cx="66013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14:cNvPr>
                  <p14:cNvContentPartPr/>
                  <p14:nvPr/>
                </p14:nvContentPartPr>
                <p14:xfrm>
                  <a:off x="5995613" y="3178800"/>
                  <a:ext cx="15840" cy="13752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986404" y="3169800"/>
                    <a:ext cx="3389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14:cNvPr>
                  <p14:cNvContentPartPr/>
                  <p14:nvPr/>
                </p14:nvContentPartPr>
                <p14:xfrm>
                  <a:off x="6060773" y="3273120"/>
                  <a:ext cx="49320" cy="392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051838" y="3264202"/>
                    <a:ext cx="66832" cy="5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14:cNvPr>
                  <p14:cNvContentPartPr/>
                  <p14:nvPr/>
                </p14:nvContentPartPr>
                <p14:xfrm>
                  <a:off x="6113333" y="3169800"/>
                  <a:ext cx="17640" cy="1310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104333" y="3160800"/>
                    <a:ext cx="3528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14:cNvPr>
                  <p14:cNvContentPartPr/>
                  <p14:nvPr/>
                </p14:nvContentPartPr>
                <p14:xfrm>
                  <a:off x="6184253" y="3229560"/>
                  <a:ext cx="112680" cy="828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175253" y="3220560"/>
                    <a:ext cx="1303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14:cNvPr>
                  <p14:cNvContentPartPr/>
                  <p14:nvPr/>
                </p14:nvContentPartPr>
                <p14:xfrm>
                  <a:off x="6317453" y="3225960"/>
                  <a:ext cx="90360" cy="687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308489" y="3216913"/>
                    <a:ext cx="107930" cy="86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14:cNvPr>
                  <p14:cNvContentPartPr/>
                  <p14:nvPr/>
                </p14:nvContentPartPr>
                <p14:xfrm>
                  <a:off x="6537413" y="3216600"/>
                  <a:ext cx="69480" cy="770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528413" y="3207600"/>
                    <a:ext cx="87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14:cNvPr>
                  <p14:cNvContentPartPr/>
                  <p14:nvPr/>
                </p14:nvContentPartPr>
                <p14:xfrm>
                  <a:off x="6619493" y="3225240"/>
                  <a:ext cx="61920" cy="1404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610440" y="3216240"/>
                    <a:ext cx="79663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14:cNvPr>
                  <p14:cNvContentPartPr/>
                  <p14:nvPr/>
                </p14:nvContentPartPr>
                <p14:xfrm>
                  <a:off x="6630293" y="3191760"/>
                  <a:ext cx="34200" cy="9144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621197" y="3182760"/>
                    <a:ext cx="52028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14:cNvPr>
                  <p14:cNvContentPartPr/>
                  <p14:nvPr/>
                </p14:nvContentPartPr>
                <p14:xfrm>
                  <a:off x="6716693" y="3231000"/>
                  <a:ext cx="84600" cy="608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6707731" y="3222053"/>
                    <a:ext cx="102165" cy="78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14:cNvPr>
                  <p14:cNvContentPartPr/>
                  <p14:nvPr/>
                </p14:nvContentPartPr>
                <p14:xfrm>
                  <a:off x="6798773" y="3213360"/>
                  <a:ext cx="44640" cy="82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789700" y="3203951"/>
                    <a:ext cx="62423" cy="26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14:cNvPr>
                  <p14:cNvContentPartPr/>
                  <p14:nvPr/>
                </p14:nvContentPartPr>
                <p14:xfrm>
                  <a:off x="6813533" y="3180240"/>
                  <a:ext cx="21600" cy="1134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804380" y="3171240"/>
                    <a:ext cx="39539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14:cNvPr>
                  <p14:cNvContentPartPr/>
                  <p14:nvPr/>
                </p14:nvContentPartPr>
                <p14:xfrm>
                  <a:off x="6870773" y="3223080"/>
                  <a:ext cx="89640" cy="9072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861737" y="3214080"/>
                    <a:ext cx="107351" cy="108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7C2888F-F532-ECED-001E-53CB509E8C21}"/>
              </a:ext>
            </a:extLst>
          </p:cNvPr>
          <p:cNvGrpSpPr/>
          <p:nvPr/>
        </p:nvGrpSpPr>
        <p:grpSpPr>
          <a:xfrm>
            <a:off x="748468" y="1944323"/>
            <a:ext cx="1312766" cy="1357397"/>
            <a:chOff x="748468" y="1944323"/>
            <a:chExt cx="1312766" cy="1357397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4BBA3C17-BF65-E50B-55DD-DB58A81A3B48}"/>
                </a:ext>
              </a:extLst>
            </p:cNvPr>
            <p:cNvSpPr/>
            <p:nvPr/>
          </p:nvSpPr>
          <p:spPr>
            <a:xfrm>
              <a:off x="1287099" y="1977975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5D7BAA2-F17F-5752-DF9B-6F5B0C5CB56D}"/>
                </a:ext>
              </a:extLst>
            </p:cNvPr>
            <p:cNvSpPr txBox="1"/>
            <p:nvPr/>
          </p:nvSpPr>
          <p:spPr>
            <a:xfrm>
              <a:off x="974388" y="1944323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B47061F-7517-828D-2D92-479BCBD4B8D0}"/>
                </a:ext>
              </a:extLst>
            </p:cNvPr>
            <p:cNvSpPr txBox="1"/>
            <p:nvPr/>
          </p:nvSpPr>
          <p:spPr>
            <a:xfrm>
              <a:off x="748468" y="224597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Input at time t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356B26E-1721-D264-A8AC-CCDBE42C5782}"/>
                </a:ext>
              </a:extLst>
            </p:cNvPr>
            <p:cNvSpPr/>
            <p:nvPr/>
          </p:nvSpPr>
          <p:spPr>
            <a:xfrm>
              <a:off x="1291217" y="2743829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C73B815-6B81-E4FC-D13B-67B20D5BFCDA}"/>
                </a:ext>
              </a:extLst>
            </p:cNvPr>
            <p:cNvSpPr txBox="1"/>
            <p:nvPr/>
          </p:nvSpPr>
          <p:spPr>
            <a:xfrm>
              <a:off x="1157211" y="2722801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BC533B9-AA43-CD67-E7BF-08D56C81FE47}"/>
                </a:ext>
              </a:extLst>
            </p:cNvPr>
            <p:cNvSpPr txBox="1"/>
            <p:nvPr/>
          </p:nvSpPr>
          <p:spPr>
            <a:xfrm>
              <a:off x="748468" y="302472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Output at time t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8A53AB6-D2DF-5618-F199-95F228C09B65}"/>
              </a:ext>
            </a:extLst>
          </p:cNvPr>
          <p:cNvGrpSpPr/>
          <p:nvPr/>
        </p:nvGrpSpPr>
        <p:grpSpPr>
          <a:xfrm>
            <a:off x="6921925" y="1944323"/>
            <a:ext cx="1317340" cy="1517774"/>
            <a:chOff x="6921925" y="1944323"/>
            <a:chExt cx="1317340" cy="1517774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7622B51-614F-2437-0061-2F6D1EF981DF}"/>
                </a:ext>
              </a:extLst>
            </p:cNvPr>
            <p:cNvGrpSpPr/>
            <p:nvPr/>
          </p:nvGrpSpPr>
          <p:grpSpPr>
            <a:xfrm>
              <a:off x="7392042" y="2663361"/>
              <a:ext cx="372534" cy="303203"/>
              <a:chOff x="6976532" y="3633992"/>
              <a:chExt cx="372534" cy="303203"/>
            </a:xfrm>
          </p:grpSpPr>
          <p:sp>
            <p:nvSpPr>
              <p:cNvPr id="201" name="Bent Arrow 200">
                <a:extLst>
                  <a:ext uri="{FF2B5EF4-FFF2-40B4-BE49-F238E27FC236}">
                    <a16:creationId xmlns:a16="http://schemas.microsoft.com/office/drawing/2014/main" id="{C4A4F003-4160-6A7D-E997-688CF3393C37}"/>
                  </a:ext>
                </a:extLst>
              </p:cNvPr>
              <p:cNvSpPr/>
              <p:nvPr/>
            </p:nvSpPr>
            <p:spPr>
              <a:xfrm flipV="1">
                <a:off x="6976533" y="3633992"/>
                <a:ext cx="372533" cy="204758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Bent Arrow 201">
                <a:extLst>
                  <a:ext uri="{FF2B5EF4-FFF2-40B4-BE49-F238E27FC236}">
                    <a16:creationId xmlns:a16="http://schemas.microsoft.com/office/drawing/2014/main" id="{74BACDCC-D7D8-C8CA-E8FB-519580B7E7D1}"/>
                  </a:ext>
                </a:extLst>
              </p:cNvPr>
              <p:cNvSpPr/>
              <p:nvPr/>
            </p:nvSpPr>
            <p:spPr>
              <a:xfrm>
                <a:off x="6976532" y="3735595"/>
                <a:ext cx="372533" cy="201600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E823B04-431A-FDF1-D849-C0182D7D7C3A}"/>
                </a:ext>
              </a:extLst>
            </p:cNvPr>
            <p:cNvSpPr txBox="1"/>
            <p:nvPr/>
          </p:nvSpPr>
          <p:spPr>
            <a:xfrm>
              <a:off x="6921925" y="300043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Vector Concatenation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6AF643C-C3D4-78CB-2FCC-5778E4CB9B5A}"/>
                </a:ext>
              </a:extLst>
            </p:cNvPr>
            <p:cNvSpPr/>
            <p:nvPr/>
          </p:nvSpPr>
          <p:spPr>
            <a:xfrm>
              <a:off x="7453630" y="1960010"/>
              <a:ext cx="243659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1C82589-62E6-8E97-8E16-AB768BCA7A10}"/>
                </a:ext>
              </a:extLst>
            </p:cNvPr>
            <p:cNvSpPr txBox="1"/>
            <p:nvPr/>
          </p:nvSpPr>
          <p:spPr>
            <a:xfrm>
              <a:off x="7393288" y="1944323"/>
              <a:ext cx="3687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425F5CC-8AC3-6B22-A58A-4A02DD8448EC}"/>
                </a:ext>
              </a:extLst>
            </p:cNvPr>
            <p:cNvSpPr txBox="1"/>
            <p:nvPr/>
          </p:nvSpPr>
          <p:spPr>
            <a:xfrm>
              <a:off x="6926499" y="220540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5DAB16F-29ED-8478-E346-E7B5816BD807}"/>
              </a:ext>
            </a:extLst>
          </p:cNvPr>
          <p:cNvGrpSpPr/>
          <p:nvPr/>
        </p:nvGrpSpPr>
        <p:grpSpPr>
          <a:xfrm>
            <a:off x="6921925" y="1267861"/>
            <a:ext cx="1312766" cy="538079"/>
            <a:chOff x="6921925" y="1267861"/>
            <a:chExt cx="1312766" cy="5380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F69EE65-4E97-4EC0-BA23-1BE60816E998}"/>
                </a:ext>
              </a:extLst>
            </p:cNvPr>
            <p:cNvSpPr txBox="1"/>
            <p:nvPr/>
          </p:nvSpPr>
          <p:spPr>
            <a:xfrm>
              <a:off x="6921925" y="152894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sigmoid</a:t>
              </a: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98CC478-0938-567F-E780-F218F72AA359}"/>
                </a:ext>
              </a:extLst>
            </p:cNvPr>
            <p:cNvGrpSpPr/>
            <p:nvPr/>
          </p:nvGrpSpPr>
          <p:grpSpPr>
            <a:xfrm>
              <a:off x="7490788" y="1267861"/>
              <a:ext cx="184188" cy="200055"/>
              <a:chOff x="3981034" y="2307217"/>
              <a:chExt cx="184188" cy="200055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86D54D3-D6AD-1D45-C202-369143C5881D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35D589C-385C-8B75-3567-E7C4B85BD234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D87AB98-F0A9-7360-9E5D-8460A2AA5C89}"/>
              </a:ext>
            </a:extLst>
          </p:cNvPr>
          <p:cNvGrpSpPr/>
          <p:nvPr/>
        </p:nvGrpSpPr>
        <p:grpSpPr>
          <a:xfrm>
            <a:off x="6921925" y="3633992"/>
            <a:ext cx="1317165" cy="1377898"/>
            <a:chOff x="6921925" y="3633992"/>
            <a:chExt cx="1317165" cy="1377898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1F5E860-2B69-A062-E31C-7DBD6B1BB565}"/>
                </a:ext>
              </a:extLst>
            </p:cNvPr>
            <p:cNvSpPr/>
            <p:nvPr/>
          </p:nvSpPr>
          <p:spPr>
            <a:xfrm>
              <a:off x="7522786" y="3677869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4E7DFF8-AFA1-C31B-D60A-551460A923C0}"/>
                </a:ext>
              </a:extLst>
            </p:cNvPr>
            <p:cNvSpPr txBox="1"/>
            <p:nvPr/>
          </p:nvSpPr>
          <p:spPr>
            <a:xfrm>
              <a:off x="7490788" y="363399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A4AF281E-1D8B-5E6F-7034-E183D04F8B3D}"/>
                </a:ext>
              </a:extLst>
            </p:cNvPr>
            <p:cNvSpPr txBox="1"/>
            <p:nvPr/>
          </p:nvSpPr>
          <p:spPr>
            <a:xfrm>
              <a:off x="6926324" y="380136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Multiplication</a:t>
              </a: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18D47CB3-1DB9-9EB5-F239-9A883FC870E9}"/>
                </a:ext>
              </a:extLst>
            </p:cNvPr>
            <p:cNvSpPr/>
            <p:nvPr/>
          </p:nvSpPr>
          <p:spPr>
            <a:xfrm>
              <a:off x="7518387" y="4426732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EDF2389-7B0D-0844-4794-8642826B90EB}"/>
                </a:ext>
              </a:extLst>
            </p:cNvPr>
            <p:cNvSpPr txBox="1"/>
            <p:nvPr/>
          </p:nvSpPr>
          <p:spPr>
            <a:xfrm>
              <a:off x="7486389" y="439132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31603E83-8F02-0AAE-592D-14DAEE80E59A}"/>
                </a:ext>
              </a:extLst>
            </p:cNvPr>
            <p:cNvSpPr txBox="1"/>
            <p:nvPr/>
          </p:nvSpPr>
          <p:spPr>
            <a:xfrm>
              <a:off x="6921925" y="4550225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Addition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B4E6ACC-6BC7-AAB2-F7E2-D40A190B6104}"/>
              </a:ext>
            </a:extLst>
          </p:cNvPr>
          <p:cNvGrpSpPr/>
          <p:nvPr/>
        </p:nvGrpSpPr>
        <p:grpSpPr>
          <a:xfrm>
            <a:off x="2574471" y="1104124"/>
            <a:ext cx="1041480" cy="1917000"/>
            <a:chOff x="2574471" y="1104124"/>
            <a:chExt cx="1041480" cy="1917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C614E6-62F7-A12E-9B06-DEC376D33522}"/>
                </a:ext>
              </a:extLst>
            </p:cNvPr>
            <p:cNvGrpSpPr/>
            <p:nvPr/>
          </p:nvGrpSpPr>
          <p:grpSpPr>
            <a:xfrm>
              <a:off x="3231111" y="2223724"/>
              <a:ext cx="384840" cy="797400"/>
              <a:chOff x="3231111" y="2223724"/>
              <a:chExt cx="384840" cy="79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2ACD18CF-1A83-417A-940A-B6D4D85E4BC0}"/>
                      </a:ext>
                    </a:extLst>
                  </p14:cNvPr>
                  <p14:cNvContentPartPr/>
                  <p14:nvPr/>
                </p14:nvContentPartPr>
                <p14:xfrm>
                  <a:off x="3476631" y="2224084"/>
                  <a:ext cx="74520" cy="3744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2ACD18CF-1A83-417A-940A-B6D4D85E4BC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467631" y="2215084"/>
                    <a:ext cx="9216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1C4CD85F-2F53-66A5-580F-56A9D665F89D}"/>
                      </a:ext>
                    </a:extLst>
                  </p14:cNvPr>
                  <p14:cNvContentPartPr/>
                  <p14:nvPr/>
                </p14:nvContentPartPr>
                <p14:xfrm>
                  <a:off x="3351711" y="2223724"/>
                  <a:ext cx="44280" cy="1404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1C4CD85F-2F53-66A5-580F-56A9D665F89D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342711" y="2214724"/>
                    <a:ext cx="619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B0685586-A123-0F23-4E08-F397816EDAF9}"/>
                      </a:ext>
                    </a:extLst>
                  </p14:cNvPr>
                  <p14:cNvContentPartPr/>
                  <p14:nvPr/>
                </p14:nvContentPartPr>
                <p14:xfrm>
                  <a:off x="3303111" y="2303644"/>
                  <a:ext cx="360" cy="140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B0685586-A123-0F23-4E08-F397816EDAF9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94111" y="2294644"/>
                    <a:ext cx="1800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7F1BB223-D0D3-A1DF-AA67-7DA10953E2FA}"/>
                      </a:ext>
                    </a:extLst>
                  </p14:cNvPr>
                  <p14:cNvContentPartPr/>
                  <p14:nvPr/>
                </p14:nvContentPartPr>
                <p14:xfrm>
                  <a:off x="3293751" y="2394724"/>
                  <a:ext cx="7200" cy="435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7F1BB223-D0D3-A1DF-AA67-7DA10953E2FA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284751" y="2385724"/>
                    <a:ext cx="24840" cy="6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44745DB8-6BE0-BA2D-975E-6E22F2C72A88}"/>
                      </a:ext>
                    </a:extLst>
                  </p14:cNvPr>
                  <p14:cNvContentPartPr/>
                  <p14:nvPr/>
                </p14:nvContentPartPr>
                <p14:xfrm>
                  <a:off x="3245151" y="2510644"/>
                  <a:ext cx="21240" cy="961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44745DB8-6BE0-BA2D-975E-6E22F2C72A88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236151" y="2501610"/>
                    <a:ext cx="38880" cy="113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0DE77DD5-3B26-7AA0-68B8-D01034DF7CAC}"/>
                      </a:ext>
                    </a:extLst>
                  </p14:cNvPr>
                  <p14:cNvContentPartPr/>
                  <p14:nvPr/>
                </p14:nvContentPartPr>
                <p14:xfrm>
                  <a:off x="3231111" y="2670124"/>
                  <a:ext cx="14040" cy="709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0DE77DD5-3B26-7AA0-68B8-D01034DF7CA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222111" y="2661124"/>
                    <a:ext cx="3168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448D2312-ED31-ADEC-8662-3B8661E5D8D4}"/>
                      </a:ext>
                    </a:extLst>
                  </p14:cNvPr>
                  <p14:cNvContentPartPr/>
                  <p14:nvPr/>
                </p14:nvContentPartPr>
                <p14:xfrm>
                  <a:off x="3251631" y="2829604"/>
                  <a:ext cx="34560" cy="5940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448D2312-ED31-ADEC-8662-3B8661E5D8D4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3242631" y="2820658"/>
                    <a:ext cx="52200" cy="76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E92ACF1D-9404-0B9C-25EB-1AC93F024897}"/>
                      </a:ext>
                    </a:extLst>
                  </p14:cNvPr>
                  <p14:cNvContentPartPr/>
                  <p14:nvPr/>
                </p14:nvContentPartPr>
                <p14:xfrm>
                  <a:off x="3322191" y="2954884"/>
                  <a:ext cx="45720" cy="414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E92ACF1D-9404-0B9C-25EB-1AC93F024897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313261" y="2945884"/>
                    <a:ext cx="63222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5745A2A8-3088-7425-6ACB-5A48868662F6}"/>
                      </a:ext>
                    </a:extLst>
                  </p14:cNvPr>
                  <p14:cNvContentPartPr/>
                  <p14:nvPr/>
                </p14:nvContentPartPr>
                <p14:xfrm>
                  <a:off x="3424431" y="3013924"/>
                  <a:ext cx="48240" cy="72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5745A2A8-3088-7425-6ACB-5A48868662F6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415431" y="3005353"/>
                    <a:ext cx="65880" cy="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4D2672CB-EDDF-34C3-82CB-56639FD9E96B}"/>
                      </a:ext>
                    </a:extLst>
                  </p14:cNvPr>
                  <p14:cNvContentPartPr/>
                  <p14:nvPr/>
                </p14:nvContentPartPr>
                <p14:xfrm>
                  <a:off x="3527031" y="2935084"/>
                  <a:ext cx="23040" cy="374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4D2672CB-EDDF-34C3-82CB-56639FD9E96B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518169" y="2926084"/>
                    <a:ext cx="40409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6F9998F-51FF-12D7-0106-7DC94B7A667B}"/>
                      </a:ext>
                    </a:extLst>
                  </p14:cNvPr>
                  <p14:cNvContentPartPr/>
                  <p14:nvPr/>
                </p14:nvContentPartPr>
                <p14:xfrm>
                  <a:off x="3547191" y="2870284"/>
                  <a:ext cx="7200" cy="280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6F9998F-51FF-12D7-0106-7DC94B7A667B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538191" y="2861398"/>
                    <a:ext cx="24840" cy="45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F8E49A81-504D-CEBA-8D21-2A3308B58444}"/>
                      </a:ext>
                    </a:extLst>
                  </p14:cNvPr>
                  <p14:cNvContentPartPr/>
                  <p14:nvPr/>
                </p14:nvContentPartPr>
                <p14:xfrm>
                  <a:off x="3547191" y="2784604"/>
                  <a:ext cx="5040" cy="489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F8E49A81-504D-CEBA-8D21-2A3308B58444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538191" y="2775670"/>
                    <a:ext cx="22680" cy="664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B7FAC099-9E3A-6BD0-2B54-95202DECACA0}"/>
                      </a:ext>
                    </a:extLst>
                  </p14:cNvPr>
                  <p14:cNvContentPartPr/>
                  <p14:nvPr/>
                </p14:nvContentPartPr>
                <p14:xfrm>
                  <a:off x="3572391" y="2650324"/>
                  <a:ext cx="2520" cy="489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B7FAC099-9E3A-6BD0-2B54-95202DECACA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564516" y="2641324"/>
                    <a:ext cx="17955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B7B1D78-32D7-720D-7DE5-907CB0810771}"/>
                      </a:ext>
                    </a:extLst>
                  </p14:cNvPr>
                  <p14:cNvContentPartPr/>
                  <p14:nvPr/>
                </p14:nvContentPartPr>
                <p14:xfrm>
                  <a:off x="3581391" y="2469604"/>
                  <a:ext cx="18720" cy="698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B7B1D78-32D7-720D-7DE5-907CB081077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572215" y="2460604"/>
                    <a:ext cx="36706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0D9C24C5-C7CA-3B2D-811F-AA7337D58B4D}"/>
                      </a:ext>
                    </a:extLst>
                  </p14:cNvPr>
                  <p14:cNvContentPartPr/>
                  <p14:nvPr/>
                </p14:nvContentPartPr>
                <p14:xfrm>
                  <a:off x="3608751" y="2328484"/>
                  <a:ext cx="7200" cy="396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0D9C24C5-C7CA-3B2D-811F-AA7337D58B4D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600180" y="2319565"/>
                    <a:ext cx="24000" cy="5708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A09040-91F8-AB99-ABB8-1B6E29329431}"/>
                </a:ext>
              </a:extLst>
            </p:cNvPr>
            <p:cNvGrpSpPr/>
            <p:nvPr/>
          </p:nvGrpSpPr>
          <p:grpSpPr>
            <a:xfrm>
              <a:off x="2574471" y="1104124"/>
              <a:ext cx="648360" cy="273600"/>
              <a:chOff x="2574471" y="1104124"/>
              <a:chExt cx="648360" cy="27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AEE41281-8B89-F894-02F1-22E624891675}"/>
                      </a:ext>
                    </a:extLst>
                  </p14:cNvPr>
                  <p14:cNvContentPartPr/>
                  <p14:nvPr/>
                </p14:nvContentPartPr>
                <p14:xfrm>
                  <a:off x="2574471" y="1201324"/>
                  <a:ext cx="70920" cy="50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AEE41281-8B89-F894-02F1-22E624891675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565471" y="1192324"/>
                    <a:ext cx="8856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C3287E4E-3C71-5E63-D92D-86C26A871F36}"/>
                      </a:ext>
                    </a:extLst>
                  </p14:cNvPr>
                  <p14:cNvContentPartPr/>
                  <p14:nvPr/>
                </p14:nvContentPartPr>
                <p14:xfrm>
                  <a:off x="2614431" y="1104124"/>
                  <a:ext cx="46800" cy="1962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C3287E4E-3C71-5E63-D92D-86C26A871F36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605361" y="1095124"/>
                    <a:ext cx="64577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057BF308-D9A8-984F-9A24-F760D688B251}"/>
                      </a:ext>
                    </a:extLst>
                  </p14:cNvPr>
                  <p14:cNvContentPartPr/>
                  <p14:nvPr/>
                </p14:nvContentPartPr>
                <p14:xfrm>
                  <a:off x="2687151" y="1208884"/>
                  <a:ext cx="48240" cy="651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057BF308-D9A8-984F-9A24-F760D688B25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678151" y="1199884"/>
                    <a:ext cx="65880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F116BD17-768B-EC23-865E-DBE1553DA0B2}"/>
                      </a:ext>
                    </a:extLst>
                  </p14:cNvPr>
                  <p14:cNvContentPartPr/>
                  <p14:nvPr/>
                </p14:nvContentPartPr>
                <p14:xfrm>
                  <a:off x="2768151" y="1207084"/>
                  <a:ext cx="70560" cy="712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F116BD17-768B-EC23-865E-DBE1553DA0B2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759197" y="1198084"/>
                    <a:ext cx="8811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36766AD5-3700-61E6-8851-0379C788F0BF}"/>
                      </a:ext>
                    </a:extLst>
                  </p14:cNvPr>
                  <p14:cNvContentPartPr/>
                  <p14:nvPr/>
                </p14:nvContentPartPr>
                <p14:xfrm>
                  <a:off x="2869671" y="1201684"/>
                  <a:ext cx="93960" cy="17604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36766AD5-3700-61E6-8851-0379C788F0B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860671" y="1192684"/>
                    <a:ext cx="11160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17704634-CD03-7805-C34C-303D5AC8EF7A}"/>
                      </a:ext>
                    </a:extLst>
                  </p14:cNvPr>
                  <p14:cNvContentPartPr/>
                  <p14:nvPr/>
                </p14:nvContentPartPr>
                <p14:xfrm>
                  <a:off x="3032031" y="1209604"/>
                  <a:ext cx="118080" cy="867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17704634-CD03-7805-C34C-303D5AC8EF7A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023031" y="1200641"/>
                    <a:ext cx="135720" cy="104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4EE2191E-D2E2-EB3F-0158-BA9F36A9508E}"/>
                      </a:ext>
                    </a:extLst>
                  </p14:cNvPr>
                  <p14:cNvContentPartPr/>
                  <p14:nvPr/>
                </p14:nvContentPartPr>
                <p14:xfrm>
                  <a:off x="3145071" y="1187284"/>
                  <a:ext cx="77760" cy="97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4EE2191E-D2E2-EB3F-0158-BA9F36A9508E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136071" y="1178284"/>
                    <a:ext cx="954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BD4999AE-3B42-2707-C9C9-FD3269EC582A}"/>
                      </a:ext>
                    </a:extLst>
                  </p14:cNvPr>
                  <p14:cNvContentPartPr/>
                  <p14:nvPr/>
                </p14:nvContentPartPr>
                <p14:xfrm>
                  <a:off x="3167031" y="1119964"/>
                  <a:ext cx="34560" cy="164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BD4999AE-3B42-2707-C9C9-FD3269EC582A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158031" y="1110964"/>
                    <a:ext cx="52200" cy="182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D9EAB47-B283-0F76-FA49-06F3370A356D}"/>
                </a:ext>
              </a:extLst>
            </p:cNvPr>
            <p:cNvGrpSpPr/>
            <p:nvPr/>
          </p:nvGrpSpPr>
          <p:grpSpPr>
            <a:xfrm>
              <a:off x="2719551" y="1438204"/>
              <a:ext cx="622800" cy="730080"/>
              <a:chOff x="2719551" y="1438204"/>
              <a:chExt cx="622800" cy="73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FED401F8-A80B-68FD-CD19-5F4F651C2288}"/>
                      </a:ext>
                    </a:extLst>
                  </p14:cNvPr>
                  <p14:cNvContentPartPr/>
                  <p14:nvPr/>
                </p14:nvContentPartPr>
                <p14:xfrm>
                  <a:off x="3072711" y="1701004"/>
                  <a:ext cx="269640" cy="4672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FED401F8-A80B-68FD-CD19-5F4F651C2288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063711" y="1692004"/>
                    <a:ext cx="287280" cy="48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FC0CF457-434D-EA64-B9F6-E11F4E766266}"/>
                      </a:ext>
                    </a:extLst>
                  </p14:cNvPr>
                  <p14:cNvContentPartPr/>
                  <p14:nvPr/>
                </p14:nvContentPartPr>
                <p14:xfrm>
                  <a:off x="3063711" y="1717204"/>
                  <a:ext cx="14400" cy="892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FC0CF457-434D-EA64-B9F6-E11F4E766266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054711" y="1708204"/>
                    <a:ext cx="320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197D0DE-A5B6-0529-B04A-6BAAEE5D9A66}"/>
                      </a:ext>
                    </a:extLst>
                  </p14:cNvPr>
                  <p14:cNvContentPartPr/>
                  <p14:nvPr/>
                </p14:nvContentPartPr>
                <p14:xfrm>
                  <a:off x="3104391" y="1694524"/>
                  <a:ext cx="114120" cy="50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197D0DE-A5B6-0529-B04A-6BAAEE5D9A6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095391" y="1685524"/>
                    <a:ext cx="13176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74ABBDB-9C8C-8F33-C5F7-5DE4C449ECB5}"/>
                      </a:ext>
                    </a:extLst>
                  </p14:cNvPr>
                  <p14:cNvContentPartPr/>
                  <p14:nvPr/>
                </p14:nvContentPartPr>
                <p14:xfrm>
                  <a:off x="2719551" y="1492924"/>
                  <a:ext cx="109440" cy="1908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D74ABBDB-9C8C-8F33-C5F7-5DE4C449ECB5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710551" y="1483907"/>
                    <a:ext cx="127080" cy="208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18922891-7351-652E-4CED-6010E5F5AF8C}"/>
                      </a:ext>
                    </a:extLst>
                  </p14:cNvPr>
                  <p14:cNvContentPartPr/>
                  <p14:nvPr/>
                </p14:nvContentPartPr>
                <p14:xfrm>
                  <a:off x="2882631" y="1502644"/>
                  <a:ext cx="114120" cy="640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18922891-7351-652E-4CED-6010E5F5AF8C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873631" y="1493644"/>
                    <a:ext cx="13176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55589D7-53B3-E303-EA5C-C04190435EC5}"/>
                      </a:ext>
                    </a:extLst>
                  </p14:cNvPr>
                  <p14:cNvContentPartPr/>
                  <p14:nvPr/>
                </p14:nvContentPartPr>
                <p14:xfrm>
                  <a:off x="2973351" y="1473124"/>
                  <a:ext cx="102960" cy="93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55589D7-53B3-E303-EA5C-C04190435EC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4351" y="1464124"/>
                    <a:ext cx="12060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65CA45CA-BDF6-22E2-4D8C-CF1BC2733822}"/>
                      </a:ext>
                    </a:extLst>
                  </p14:cNvPr>
                  <p14:cNvContentPartPr/>
                  <p14:nvPr/>
                </p14:nvContentPartPr>
                <p14:xfrm>
                  <a:off x="3024831" y="1438204"/>
                  <a:ext cx="32400" cy="1324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65CA45CA-BDF6-22E2-4D8C-CF1BC2733822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015831" y="1429204"/>
                    <a:ext cx="5004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138672E5-F2A6-A99C-AD2D-FEB3F024EAC2}"/>
                      </a:ext>
                    </a:extLst>
                  </p14:cNvPr>
                  <p14:cNvContentPartPr/>
                  <p14:nvPr/>
                </p14:nvContentPartPr>
                <p14:xfrm>
                  <a:off x="3102231" y="1476364"/>
                  <a:ext cx="115560" cy="1130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138672E5-F2A6-A99C-AD2D-FEB3F024EAC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093231" y="1467393"/>
                    <a:ext cx="133200" cy="13062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B5BCE53-FB7D-DE2E-1E87-A9480DD0854D}"/>
              </a:ext>
            </a:extLst>
          </p:cNvPr>
          <p:cNvGrpSpPr/>
          <p:nvPr/>
        </p:nvGrpSpPr>
        <p:grpSpPr>
          <a:xfrm>
            <a:off x="2971551" y="2442604"/>
            <a:ext cx="951480" cy="2175120"/>
            <a:chOff x="2971551" y="2442604"/>
            <a:chExt cx="951480" cy="217512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34A705F8-A16D-8300-C582-01A6103BA714}"/>
                </a:ext>
              </a:extLst>
            </p:cNvPr>
            <p:cNvGrpSpPr/>
            <p:nvPr/>
          </p:nvGrpSpPr>
          <p:grpSpPr>
            <a:xfrm>
              <a:off x="3510831" y="2442604"/>
              <a:ext cx="412200" cy="1541160"/>
              <a:chOff x="3510831" y="2442604"/>
              <a:chExt cx="412200" cy="154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7FF10ED2-9890-F960-9F91-1CEFC4D45DF2}"/>
                      </a:ext>
                    </a:extLst>
                  </p14:cNvPr>
                  <p14:cNvContentPartPr/>
                  <p14:nvPr/>
                </p14:nvContentPartPr>
                <p14:xfrm>
                  <a:off x="3829791" y="2471044"/>
                  <a:ext cx="39600" cy="9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7FF10ED2-9890-F960-9F91-1CEFC4D45DF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820872" y="2462377"/>
                    <a:ext cx="57081" cy="26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C0F4E8E9-228B-5117-7FC7-0BDA68696146}"/>
                      </a:ext>
                    </a:extLst>
                  </p14:cNvPr>
                  <p14:cNvContentPartPr/>
                  <p14:nvPr/>
                </p14:nvContentPartPr>
                <p14:xfrm>
                  <a:off x="3744111" y="2495884"/>
                  <a:ext cx="34920" cy="208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C0F4E8E9-228B-5117-7FC7-0BDA68696146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735203" y="2486884"/>
                    <a:ext cx="5238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E8CA8A6B-A644-2673-5DCE-6B0DB3DD664A}"/>
                      </a:ext>
                    </a:extLst>
                  </p14:cNvPr>
                  <p14:cNvContentPartPr/>
                  <p14:nvPr/>
                </p14:nvContentPartPr>
                <p14:xfrm>
                  <a:off x="3690831" y="2534764"/>
                  <a:ext cx="7200" cy="1404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E8CA8A6B-A644-2673-5DCE-6B0DB3DD664A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82260" y="2525764"/>
                    <a:ext cx="2400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D738DD88-F20C-4BE5-9D03-1CFEC168709A}"/>
                      </a:ext>
                    </a:extLst>
                  </p14:cNvPr>
                  <p14:cNvContentPartPr/>
                  <p14:nvPr/>
                </p14:nvContentPartPr>
                <p14:xfrm>
                  <a:off x="3628191" y="2593804"/>
                  <a:ext cx="16560" cy="208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D738DD88-F20C-4BE5-9D03-1CFEC168709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19191" y="2584804"/>
                    <a:ext cx="3420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6498C335-5AA4-6640-9E31-377D42032E5A}"/>
                      </a:ext>
                    </a:extLst>
                  </p14:cNvPr>
                  <p14:cNvContentPartPr/>
                  <p14:nvPr/>
                </p14:nvContentPartPr>
                <p14:xfrm>
                  <a:off x="3572751" y="2669044"/>
                  <a:ext cx="7200" cy="5508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6498C335-5AA4-6640-9E31-377D42032E5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3564180" y="2660044"/>
                    <a:ext cx="2400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BF1D381A-7E27-E594-3269-C4A450B240B9}"/>
                      </a:ext>
                    </a:extLst>
                  </p14:cNvPr>
                  <p14:cNvContentPartPr/>
                  <p14:nvPr/>
                </p14:nvContentPartPr>
                <p14:xfrm>
                  <a:off x="3554031" y="2812324"/>
                  <a:ext cx="5040" cy="9360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BF1D381A-7E27-E594-3269-C4A450B240B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3545031" y="2803324"/>
                    <a:ext cx="2268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93314871-31AA-283B-0DF3-964A1EF50D56}"/>
                      </a:ext>
                    </a:extLst>
                  </p14:cNvPr>
                  <p14:cNvContentPartPr/>
                  <p14:nvPr/>
                </p14:nvContentPartPr>
                <p14:xfrm>
                  <a:off x="3551871" y="2940124"/>
                  <a:ext cx="36720" cy="5508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93314871-31AA-283B-0DF3-964A1EF50D56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542871" y="2931124"/>
                    <a:ext cx="5436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C2AB273F-6D12-AB3D-321D-17D9833F05A3}"/>
                      </a:ext>
                    </a:extLst>
                  </p14:cNvPr>
                  <p14:cNvContentPartPr/>
                  <p14:nvPr/>
                </p14:nvContentPartPr>
                <p14:xfrm>
                  <a:off x="3633591" y="3024364"/>
                  <a:ext cx="32400" cy="1188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C2AB273F-6D12-AB3D-321D-17D9833F05A3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624490" y="3015364"/>
                    <a:ext cx="50238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A988BA55-757F-7B34-7678-60980E7937E3}"/>
                      </a:ext>
                    </a:extLst>
                  </p14:cNvPr>
                  <p14:cNvContentPartPr/>
                  <p14:nvPr/>
                </p14:nvContentPartPr>
                <p14:xfrm>
                  <a:off x="3727191" y="2986924"/>
                  <a:ext cx="32400" cy="306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A988BA55-757F-7B34-7678-60980E7937E3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718191" y="2977817"/>
                    <a:ext cx="50040" cy="48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BC18E1D0-133C-79A8-19D2-B9FF3A46AFA0}"/>
                      </a:ext>
                    </a:extLst>
                  </p14:cNvPr>
                  <p14:cNvContentPartPr/>
                  <p14:nvPr/>
                </p14:nvContentPartPr>
                <p14:xfrm>
                  <a:off x="3793071" y="2871364"/>
                  <a:ext cx="20880" cy="3960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BC18E1D0-133C-79A8-19D2-B9FF3A46AFA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784071" y="2862364"/>
                    <a:ext cx="3852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99D9474D-03DC-5DAE-BB86-C5DA0C92BD25}"/>
                      </a:ext>
                    </a:extLst>
                  </p14:cNvPr>
                  <p14:cNvContentPartPr/>
                  <p14:nvPr/>
                </p14:nvContentPartPr>
                <p14:xfrm>
                  <a:off x="3834111" y="2746084"/>
                  <a:ext cx="9360" cy="489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99D9474D-03DC-5DAE-BB86-C5DA0C92BD25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825444" y="2737084"/>
                    <a:ext cx="26347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4F50ACCA-0A35-17C8-46B4-5717AA203345}"/>
                      </a:ext>
                    </a:extLst>
                  </p14:cNvPr>
                  <p14:cNvContentPartPr/>
                  <p14:nvPr/>
                </p14:nvContentPartPr>
                <p14:xfrm>
                  <a:off x="3856791" y="2667244"/>
                  <a:ext cx="36720" cy="327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4F50ACCA-0A35-17C8-46B4-5717AA203345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847791" y="2658244"/>
                    <a:ext cx="5436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4093153E-54A3-05D9-D51A-01F787EF1FBD}"/>
                      </a:ext>
                    </a:extLst>
                  </p14:cNvPr>
                  <p14:cNvContentPartPr/>
                  <p14:nvPr/>
                </p14:nvContentPartPr>
                <p14:xfrm>
                  <a:off x="3904311" y="2509924"/>
                  <a:ext cx="18720" cy="10224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4093153E-54A3-05D9-D51A-01F787EF1FBD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895311" y="2500924"/>
                    <a:ext cx="3636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B773B428-D10F-3CFC-5ABD-9D74CBED520E}"/>
                      </a:ext>
                    </a:extLst>
                  </p14:cNvPr>
                  <p14:cNvContentPartPr/>
                  <p14:nvPr/>
                </p14:nvContentPartPr>
                <p14:xfrm>
                  <a:off x="3878751" y="2442604"/>
                  <a:ext cx="7200" cy="118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B773B428-D10F-3CFC-5ABD-9D74CBED520E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869751" y="2433604"/>
                    <a:ext cx="2484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EFE6562A-4F1E-515C-0D09-DC2FBC1299D6}"/>
                      </a:ext>
                    </a:extLst>
                  </p14:cNvPr>
                  <p14:cNvContentPartPr/>
                  <p14:nvPr/>
                </p14:nvContentPartPr>
                <p14:xfrm>
                  <a:off x="3528111" y="3094204"/>
                  <a:ext cx="202320" cy="8157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EFE6562A-4F1E-515C-0D09-DC2FBC1299D6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3519111" y="3085204"/>
                    <a:ext cx="219960" cy="83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7A30EF7B-17FA-3C6C-BCE5-45A933BE3682}"/>
                      </a:ext>
                    </a:extLst>
                  </p14:cNvPr>
                  <p14:cNvContentPartPr/>
                  <p14:nvPr/>
                </p14:nvContentPartPr>
                <p14:xfrm>
                  <a:off x="3510831" y="3842284"/>
                  <a:ext cx="120960" cy="1414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7A30EF7B-17FA-3C6C-BCE5-45A933BE3682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3501831" y="3833284"/>
                    <a:ext cx="13860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656E8CB-50CE-1D0E-DD3F-E2A74D2906C0}"/>
                </a:ext>
              </a:extLst>
            </p:cNvPr>
            <p:cNvGrpSpPr/>
            <p:nvPr/>
          </p:nvGrpSpPr>
          <p:grpSpPr>
            <a:xfrm>
              <a:off x="2971551" y="4058284"/>
              <a:ext cx="629280" cy="559440"/>
              <a:chOff x="2971551" y="4058284"/>
              <a:chExt cx="629280" cy="55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0BC459B9-9483-157A-2570-CC9351133756}"/>
                      </a:ext>
                    </a:extLst>
                  </p14:cNvPr>
                  <p14:cNvContentPartPr/>
                  <p14:nvPr/>
                </p14:nvContentPartPr>
                <p14:xfrm>
                  <a:off x="2971551" y="4149724"/>
                  <a:ext cx="9360" cy="7092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0BC459B9-9483-157A-2570-CC9351133756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2962551" y="4140724"/>
                    <a:ext cx="2700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12F7AAA8-FC90-0FD5-A5B3-B6335E17A5B9}"/>
                      </a:ext>
                    </a:extLst>
                  </p14:cNvPr>
                  <p14:cNvContentPartPr/>
                  <p14:nvPr/>
                </p14:nvContentPartPr>
                <p14:xfrm>
                  <a:off x="2987391" y="4058284"/>
                  <a:ext cx="360" cy="3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12F7AAA8-FC90-0FD5-A5B3-B6335E17A5B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2978391" y="404928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B4DBAA5F-C76F-7644-4995-32DD91763E81}"/>
                      </a:ext>
                    </a:extLst>
                  </p14:cNvPr>
                  <p14:cNvContentPartPr/>
                  <p14:nvPr/>
                </p14:nvContentPartPr>
                <p14:xfrm>
                  <a:off x="3028071" y="4134244"/>
                  <a:ext cx="120960" cy="8676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B4DBAA5F-C76F-7644-4995-32DD91763E81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3019098" y="4125281"/>
                    <a:ext cx="138548" cy="104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8C8D859A-D038-2E37-9466-B79F93366398}"/>
                      </a:ext>
                    </a:extLst>
                  </p14:cNvPr>
                  <p14:cNvContentPartPr/>
                  <p14:nvPr/>
                </p14:nvContentPartPr>
                <p14:xfrm>
                  <a:off x="3219231" y="4155844"/>
                  <a:ext cx="9360" cy="19656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8C8D859A-D038-2E37-9466-B79F93366398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3210231" y="4146860"/>
                    <a:ext cx="27000" cy="214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9694279E-3C59-B730-35F8-AA89BD5B1C84}"/>
                      </a:ext>
                    </a:extLst>
                  </p14:cNvPr>
                  <p14:cNvContentPartPr/>
                  <p14:nvPr/>
                </p14:nvContentPartPr>
                <p14:xfrm>
                  <a:off x="3244791" y="4134244"/>
                  <a:ext cx="80280" cy="6876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9694279E-3C59-B730-35F8-AA89BD5B1C84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3235791" y="4125244"/>
                    <a:ext cx="9792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F1C0CA8A-84C1-3A81-7AB5-A6EF5F159CF3}"/>
                      </a:ext>
                    </a:extLst>
                  </p14:cNvPr>
                  <p14:cNvContentPartPr/>
                  <p14:nvPr/>
                </p14:nvContentPartPr>
                <p14:xfrm>
                  <a:off x="3372591" y="4146124"/>
                  <a:ext cx="127800" cy="525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F1C0CA8A-84C1-3A81-7AB5-A6EF5F159CF3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3363591" y="4137124"/>
                    <a:ext cx="14544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A486AD69-D668-2768-47A7-255DB6000DCA}"/>
                      </a:ext>
                    </a:extLst>
                  </p14:cNvPr>
                  <p14:cNvContentPartPr/>
                  <p14:nvPr/>
                </p14:nvContentPartPr>
                <p14:xfrm>
                  <a:off x="3506871" y="4133524"/>
                  <a:ext cx="77760" cy="50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A486AD69-D668-2768-47A7-255DB6000DCA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3497871" y="4124524"/>
                    <a:ext cx="9540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B5839C7D-6E19-AF58-9341-44985D4EE051}"/>
                      </a:ext>
                    </a:extLst>
                  </p14:cNvPr>
                  <p14:cNvContentPartPr/>
                  <p14:nvPr/>
                </p14:nvContentPartPr>
                <p14:xfrm>
                  <a:off x="3544671" y="4094284"/>
                  <a:ext cx="14400" cy="13248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B5839C7D-6E19-AF58-9341-44985D4EE051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3535440" y="4085284"/>
                    <a:ext cx="32492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039F6FA8-C722-5F49-3F91-4E52FBF52855}"/>
                      </a:ext>
                    </a:extLst>
                  </p14:cNvPr>
                  <p14:cNvContentPartPr/>
                  <p14:nvPr/>
                </p14:nvContentPartPr>
                <p14:xfrm>
                  <a:off x="3086751" y="4424404"/>
                  <a:ext cx="96120" cy="19332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039F6FA8-C722-5F49-3F91-4E52FBF528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077751" y="4415404"/>
                    <a:ext cx="11376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94E30CA0-4607-0097-9201-459BD87ABEA6}"/>
                      </a:ext>
                    </a:extLst>
                  </p14:cNvPr>
                  <p14:cNvContentPartPr/>
                  <p14:nvPr/>
                </p14:nvContentPartPr>
                <p14:xfrm>
                  <a:off x="3235071" y="4424044"/>
                  <a:ext cx="126720" cy="6660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94E30CA0-4607-0097-9201-459BD87ABEA6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226096" y="4414995"/>
                    <a:ext cx="144310" cy="84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F56DD7E7-ABD7-ECFE-A9E3-4FDA95065E10}"/>
                      </a:ext>
                    </a:extLst>
                  </p14:cNvPr>
                  <p14:cNvContentPartPr/>
                  <p14:nvPr/>
                </p14:nvContentPartPr>
                <p14:xfrm>
                  <a:off x="3333711" y="4377964"/>
                  <a:ext cx="109800" cy="1872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F56DD7E7-ABD7-ECFE-A9E3-4FDA95065E10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324711" y="4368964"/>
                    <a:ext cx="12744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1C5E1D94-F4B6-8550-5659-D8B97374AE64}"/>
                      </a:ext>
                    </a:extLst>
                  </p14:cNvPr>
                  <p14:cNvContentPartPr/>
                  <p14:nvPr/>
                </p14:nvContentPartPr>
                <p14:xfrm>
                  <a:off x="3382671" y="4326484"/>
                  <a:ext cx="34560" cy="1504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1C5E1D94-F4B6-8550-5659-D8B97374AE64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373671" y="4317484"/>
                    <a:ext cx="5220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D997E88C-45A9-3687-A8E5-9322848E6144}"/>
                      </a:ext>
                    </a:extLst>
                  </p14:cNvPr>
                  <p14:cNvContentPartPr/>
                  <p14:nvPr/>
                </p14:nvContentPartPr>
                <p14:xfrm>
                  <a:off x="3478431" y="4386244"/>
                  <a:ext cx="122400" cy="118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D997E88C-45A9-3687-A8E5-9322848E6144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3469431" y="4377244"/>
                    <a:ext cx="1400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3E9E09D-1AD1-EB08-4C49-CF703F0E2867}"/>
              </a:ext>
            </a:extLst>
          </p:cNvPr>
          <p:cNvGrpSpPr/>
          <p:nvPr/>
        </p:nvGrpSpPr>
        <p:grpSpPr>
          <a:xfrm>
            <a:off x="4146231" y="2492284"/>
            <a:ext cx="947520" cy="1823760"/>
            <a:chOff x="4146231" y="2492284"/>
            <a:chExt cx="947520" cy="182376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D52BA1A-9F88-67A5-7E2C-4C2A7C3059C0}"/>
                </a:ext>
              </a:extLst>
            </p:cNvPr>
            <p:cNvGrpSpPr/>
            <p:nvPr/>
          </p:nvGrpSpPr>
          <p:grpSpPr>
            <a:xfrm>
              <a:off x="4146231" y="2492284"/>
              <a:ext cx="387360" cy="492120"/>
              <a:chOff x="4146231" y="2492284"/>
              <a:chExt cx="387360" cy="492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CB284CD4-5417-EB46-E4EA-3C5CDCC7731B}"/>
                      </a:ext>
                    </a:extLst>
                  </p14:cNvPr>
                  <p14:cNvContentPartPr/>
                  <p14:nvPr/>
                </p14:nvContentPartPr>
                <p14:xfrm>
                  <a:off x="4475271" y="2492284"/>
                  <a:ext cx="9720" cy="25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CB284CD4-5417-EB46-E4EA-3C5CDCC7731B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4466271" y="2484409"/>
                    <a:ext cx="27360" cy="179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70ED3CDB-D935-685C-446A-37EFFF0016A8}"/>
                      </a:ext>
                    </a:extLst>
                  </p14:cNvPr>
                  <p14:cNvContentPartPr/>
                  <p14:nvPr/>
                </p14:nvContentPartPr>
                <p14:xfrm>
                  <a:off x="4382751" y="2492284"/>
                  <a:ext cx="14400" cy="72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70ED3CDB-D935-685C-446A-37EFFF0016A8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4373751" y="2483284"/>
                    <a:ext cx="3204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83567A84-7F4B-22DC-DB49-A7E30B06EA77}"/>
                      </a:ext>
                    </a:extLst>
                  </p14:cNvPr>
                  <p14:cNvContentPartPr/>
                  <p14:nvPr/>
                </p14:nvContentPartPr>
                <p14:xfrm>
                  <a:off x="4299231" y="2530804"/>
                  <a:ext cx="21240" cy="1404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83567A84-7F4B-22DC-DB49-A7E30B06EA77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4290231" y="2521804"/>
                    <a:ext cx="388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EC48F99B-8944-2869-827F-CC08ACF74E7F}"/>
                      </a:ext>
                    </a:extLst>
                  </p14:cNvPr>
                  <p14:cNvContentPartPr/>
                  <p14:nvPr/>
                </p14:nvContentPartPr>
                <p14:xfrm>
                  <a:off x="4204191" y="2580844"/>
                  <a:ext cx="25920" cy="572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EC48F99B-8944-2869-827F-CC08ACF74E7F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4195064" y="2571844"/>
                    <a:ext cx="43808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1259C43E-83AB-FB5B-559D-F4E76965EC7B}"/>
                      </a:ext>
                    </a:extLst>
                  </p14:cNvPr>
                  <p14:cNvContentPartPr/>
                  <p14:nvPr/>
                </p14:nvContentPartPr>
                <p14:xfrm>
                  <a:off x="4146231" y="2708284"/>
                  <a:ext cx="21240" cy="619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1259C43E-83AB-FB5B-559D-F4E76965EC7B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4137231" y="2699284"/>
                    <a:ext cx="3888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37B3B549-674B-A7DD-5178-C5B89C115BA7}"/>
                      </a:ext>
                    </a:extLst>
                  </p14:cNvPr>
                  <p14:cNvContentPartPr/>
                  <p14:nvPr/>
                </p14:nvContentPartPr>
                <p14:xfrm>
                  <a:off x="4148751" y="2826724"/>
                  <a:ext cx="27720" cy="6624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37B3B549-674B-A7DD-5178-C5B89C115BA7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139751" y="2817724"/>
                    <a:ext cx="4536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28DEFDEC-677D-CE03-590E-C7A122ED2512}"/>
                      </a:ext>
                    </a:extLst>
                  </p14:cNvPr>
                  <p14:cNvContentPartPr/>
                  <p14:nvPr/>
                </p14:nvContentPartPr>
                <p14:xfrm>
                  <a:off x="4228311" y="2947324"/>
                  <a:ext cx="52560" cy="324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28DEFDEC-677D-CE03-590E-C7A122ED2512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4219372" y="2938223"/>
                    <a:ext cx="70080" cy="50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741F019-DA1A-E535-134C-9E8B32D9F8C4}"/>
                      </a:ext>
                    </a:extLst>
                  </p14:cNvPr>
                  <p14:cNvContentPartPr/>
                  <p14:nvPr/>
                </p14:nvContentPartPr>
                <p14:xfrm>
                  <a:off x="4328391" y="2974684"/>
                  <a:ext cx="66600" cy="972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741F019-DA1A-E535-134C-9E8B32D9F8C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319342" y="2965684"/>
                    <a:ext cx="84336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C07FFD95-5D5A-F487-6A3E-6FF9F8031FF9}"/>
                      </a:ext>
                    </a:extLst>
                  </p14:cNvPr>
                  <p14:cNvContentPartPr/>
                  <p14:nvPr/>
                </p14:nvContentPartPr>
                <p14:xfrm>
                  <a:off x="4433151" y="2893684"/>
                  <a:ext cx="29880" cy="374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C07FFD95-5D5A-F487-6A3E-6FF9F8031FF9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424151" y="2884684"/>
                    <a:ext cx="4752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A6811BE6-F52B-6D81-5910-576D054EE658}"/>
                      </a:ext>
                    </a:extLst>
                  </p14:cNvPr>
                  <p14:cNvContentPartPr/>
                  <p14:nvPr/>
                </p14:nvContentPartPr>
                <p14:xfrm>
                  <a:off x="4474191" y="2798644"/>
                  <a:ext cx="11880" cy="3060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A6811BE6-F52B-6D81-5910-576D054EE65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465191" y="2789644"/>
                    <a:ext cx="295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71762E9D-EBE0-3BBC-3060-A4918DD4ADAD}"/>
                      </a:ext>
                    </a:extLst>
                  </p14:cNvPr>
                  <p14:cNvContentPartPr/>
                  <p14:nvPr/>
                </p14:nvContentPartPr>
                <p14:xfrm>
                  <a:off x="4496871" y="2729164"/>
                  <a:ext cx="18720" cy="327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71762E9D-EBE0-3BBC-3060-A4918DD4ADAD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487695" y="2720164"/>
                    <a:ext cx="36706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BEDC4802-3E3A-AA54-438D-35D45313FE79}"/>
                      </a:ext>
                    </a:extLst>
                  </p14:cNvPr>
                  <p14:cNvContentPartPr/>
                  <p14:nvPr/>
                </p14:nvContentPartPr>
                <p14:xfrm>
                  <a:off x="4524231" y="2641324"/>
                  <a:ext cx="5040" cy="558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BEDC4802-3E3A-AA54-438D-35D45313FE79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514539" y="2632324"/>
                    <a:ext cx="24037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3D3BA495-CAE1-AD8C-3E7A-489FBA18254D}"/>
                      </a:ext>
                    </a:extLst>
                  </p14:cNvPr>
                  <p14:cNvContentPartPr/>
                  <p14:nvPr/>
                </p14:nvContentPartPr>
                <p14:xfrm>
                  <a:off x="4514871" y="2569324"/>
                  <a:ext cx="18720" cy="3276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3D3BA495-CAE1-AD8C-3E7A-489FBA18254D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4506041" y="2560324"/>
                    <a:ext cx="36027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49EC945F-3DE9-46A8-75FB-B0D3069313F7}"/>
                      </a:ext>
                    </a:extLst>
                  </p14:cNvPr>
                  <p14:cNvContentPartPr/>
                  <p14:nvPr/>
                </p14:nvContentPartPr>
                <p14:xfrm>
                  <a:off x="4479951" y="2520724"/>
                  <a:ext cx="360" cy="3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49EC945F-3DE9-46A8-75FB-B0D3069313F7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4470951" y="251172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652BF3D1-DFA3-6683-6AFE-C7BC609C253D}"/>
                </a:ext>
              </a:extLst>
            </p:cNvPr>
            <p:cNvGrpSpPr/>
            <p:nvPr/>
          </p:nvGrpSpPr>
          <p:grpSpPr>
            <a:xfrm>
              <a:off x="4387071" y="3088444"/>
              <a:ext cx="706680" cy="1227600"/>
              <a:chOff x="4387071" y="3088444"/>
              <a:chExt cx="706680" cy="122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9F8AF7FB-18B3-EFCF-2733-4DF9BBB92F9C}"/>
                      </a:ext>
                    </a:extLst>
                  </p14:cNvPr>
                  <p14:cNvContentPartPr/>
                  <p14:nvPr/>
                </p14:nvContentPartPr>
                <p14:xfrm>
                  <a:off x="4387071" y="3088444"/>
                  <a:ext cx="173880" cy="64836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9F8AF7FB-18B3-EFCF-2733-4DF9BBB92F9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4378071" y="3079439"/>
                    <a:ext cx="191520" cy="6660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B4B9EE8C-F65B-ACA1-97A6-730CBDC8FB61}"/>
                      </a:ext>
                    </a:extLst>
                  </p14:cNvPr>
                  <p14:cNvContentPartPr/>
                  <p14:nvPr/>
                </p14:nvContentPartPr>
                <p14:xfrm>
                  <a:off x="4486431" y="3661204"/>
                  <a:ext cx="157320" cy="12312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B4B9EE8C-F65B-ACA1-97A6-730CBDC8FB61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4477431" y="3652204"/>
                    <a:ext cx="17496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90646F59-4126-4462-A802-A4C7D8BA7E97}"/>
                      </a:ext>
                    </a:extLst>
                  </p14:cNvPr>
                  <p14:cNvContentPartPr/>
                  <p14:nvPr/>
                </p14:nvContentPartPr>
                <p14:xfrm>
                  <a:off x="4444311" y="3894844"/>
                  <a:ext cx="98280" cy="1011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90646F59-4126-4462-A802-A4C7D8BA7E97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4435311" y="3885812"/>
                    <a:ext cx="115920" cy="118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CF33C766-4BBF-EF5D-A891-01B23AD7D944}"/>
                      </a:ext>
                    </a:extLst>
                  </p14:cNvPr>
                  <p14:cNvContentPartPr/>
                  <p14:nvPr/>
                </p14:nvContentPartPr>
                <p14:xfrm>
                  <a:off x="4579671" y="3898804"/>
                  <a:ext cx="114120" cy="7092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CF33C766-4BBF-EF5D-A891-01B23AD7D94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4570671" y="3889804"/>
                    <a:ext cx="13176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8D6130FC-6695-DC5E-3D18-9D8ADCE1EF3F}"/>
                      </a:ext>
                    </a:extLst>
                  </p14:cNvPr>
                  <p14:cNvContentPartPr/>
                  <p14:nvPr/>
                </p14:nvContentPartPr>
                <p14:xfrm>
                  <a:off x="4681911" y="3901324"/>
                  <a:ext cx="66240" cy="1440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8D6130FC-6695-DC5E-3D18-9D8ADCE1EF3F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4672960" y="3892093"/>
                    <a:ext cx="83785" cy="32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686F003-E19A-11BC-E4D3-9FE466D016E1}"/>
                      </a:ext>
                    </a:extLst>
                  </p14:cNvPr>
                  <p14:cNvContentPartPr/>
                  <p14:nvPr/>
                </p14:nvContentPartPr>
                <p14:xfrm>
                  <a:off x="4701711" y="3862084"/>
                  <a:ext cx="16200" cy="1303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686F003-E19A-11BC-E4D3-9FE466D016E1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4692711" y="3853084"/>
                    <a:ext cx="3384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669C05F3-07A6-77E5-7D49-EC5CB814BFCE}"/>
                      </a:ext>
                    </a:extLst>
                  </p14:cNvPr>
                  <p14:cNvContentPartPr/>
                  <p14:nvPr/>
                </p14:nvContentPartPr>
                <p14:xfrm>
                  <a:off x="4769391" y="3938404"/>
                  <a:ext cx="32400" cy="1155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669C05F3-07A6-77E5-7D49-EC5CB814BFCE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4760391" y="3929404"/>
                    <a:ext cx="5004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C98B0E32-D12A-A977-9852-0807F691DE16}"/>
                      </a:ext>
                    </a:extLst>
                  </p14:cNvPr>
                  <p14:cNvContentPartPr/>
                  <p14:nvPr/>
                </p14:nvContentPartPr>
                <p14:xfrm>
                  <a:off x="4771191" y="3885484"/>
                  <a:ext cx="66240" cy="662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C98B0E32-D12A-A977-9852-0807F691DE1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4762240" y="3876484"/>
                    <a:ext cx="83785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2FD7A547-CA41-87C8-4397-6B90275D2DAE}"/>
                      </a:ext>
                    </a:extLst>
                  </p14:cNvPr>
                  <p14:cNvContentPartPr/>
                  <p14:nvPr/>
                </p14:nvContentPartPr>
                <p14:xfrm>
                  <a:off x="4874871" y="3883684"/>
                  <a:ext cx="123120" cy="6624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2FD7A547-CA41-87C8-4397-6B90275D2DAE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4865871" y="3874733"/>
                    <a:ext cx="140760" cy="83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8A2D7868-3D62-C92A-1179-180D64ECD8D1}"/>
                      </a:ext>
                    </a:extLst>
                  </p14:cNvPr>
                  <p14:cNvContentPartPr/>
                  <p14:nvPr/>
                </p14:nvContentPartPr>
                <p14:xfrm>
                  <a:off x="4997631" y="3845524"/>
                  <a:ext cx="96120" cy="212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8A2D7868-3D62-C92A-1179-180D64ECD8D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4988631" y="3836524"/>
                    <a:ext cx="11376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A403AE4E-440C-1476-19A9-4D8403D641C0}"/>
                      </a:ext>
                    </a:extLst>
                  </p14:cNvPr>
                  <p14:cNvContentPartPr/>
                  <p14:nvPr/>
                </p14:nvContentPartPr>
                <p14:xfrm>
                  <a:off x="5017071" y="3782884"/>
                  <a:ext cx="32400" cy="16668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A403AE4E-440C-1476-19A9-4D8403D641C0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5008071" y="3773884"/>
                    <a:ext cx="5004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FBFF1966-96BF-6210-7BD1-11C7F84A9CF9}"/>
                      </a:ext>
                    </a:extLst>
                  </p14:cNvPr>
                  <p14:cNvContentPartPr/>
                  <p14:nvPr/>
                </p14:nvContentPartPr>
                <p14:xfrm>
                  <a:off x="4610991" y="4142164"/>
                  <a:ext cx="98280" cy="17388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FBFF1966-96BF-6210-7BD1-11C7F84A9CF9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4601991" y="4133164"/>
                    <a:ext cx="11592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C8941185-9EE7-0F05-5994-6DC69A4693F5}"/>
                      </a:ext>
                    </a:extLst>
                  </p14:cNvPr>
                  <p14:cNvContentPartPr/>
                  <p14:nvPr/>
                </p14:nvContentPartPr>
                <p14:xfrm>
                  <a:off x="4729071" y="4154764"/>
                  <a:ext cx="100440" cy="489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C8941185-9EE7-0F05-5994-6DC69A4693F5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4720071" y="4145764"/>
                    <a:ext cx="11808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424765EC-4242-FD07-816E-F5EA1BD04297}"/>
                      </a:ext>
                    </a:extLst>
                  </p14:cNvPr>
                  <p14:cNvContentPartPr/>
                  <p14:nvPr/>
                </p14:nvContentPartPr>
                <p14:xfrm>
                  <a:off x="4863351" y="4133164"/>
                  <a:ext cx="48240" cy="97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424765EC-4242-FD07-816E-F5EA1BD0429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4854351" y="4124164"/>
                    <a:ext cx="658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44BFBA45-0B41-92E8-FC94-11F278CE15D9}"/>
                      </a:ext>
                    </a:extLst>
                  </p14:cNvPr>
                  <p14:cNvContentPartPr/>
                  <p14:nvPr/>
                </p14:nvContentPartPr>
                <p14:xfrm>
                  <a:off x="4878831" y="4089244"/>
                  <a:ext cx="16200" cy="13932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44BFBA45-0B41-92E8-FC94-11F278CE15D9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4869831" y="4080244"/>
                    <a:ext cx="338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A9520865-5035-4D94-3069-AE4564A4F6CF}"/>
                      </a:ext>
                    </a:extLst>
                  </p14:cNvPr>
                  <p14:cNvContentPartPr/>
                  <p14:nvPr/>
                </p14:nvContentPartPr>
                <p14:xfrm>
                  <a:off x="4949751" y="4128484"/>
                  <a:ext cx="124560" cy="99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A9520865-5035-4D94-3069-AE4564A4F6CF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4940751" y="4119484"/>
                    <a:ext cx="142200" cy="117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528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LSTMs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1303AC-D273-E6F4-6220-EC12378CD3D1}"/>
              </a:ext>
            </a:extLst>
          </p:cNvPr>
          <p:cNvGrpSpPr/>
          <p:nvPr/>
        </p:nvGrpSpPr>
        <p:grpSpPr>
          <a:xfrm>
            <a:off x="2423169" y="1586789"/>
            <a:ext cx="4163399" cy="1982586"/>
            <a:chOff x="2423169" y="1586789"/>
            <a:chExt cx="4163399" cy="1982586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3A822-3F76-E5CB-50A1-84B5EA0D8DBA}"/>
                </a:ext>
              </a:extLst>
            </p:cNvPr>
            <p:cNvSpPr/>
            <p:nvPr/>
          </p:nvSpPr>
          <p:spPr>
            <a:xfrm>
              <a:off x="3114757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D7BA9DC9-9E75-8BFF-4BA1-8EF639917806}"/>
                </a:ext>
              </a:extLst>
            </p:cNvPr>
            <p:cNvSpPr/>
            <p:nvPr/>
          </p:nvSpPr>
          <p:spPr>
            <a:xfrm flipH="1">
              <a:off x="2801344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C70BA021-AB13-3E63-B508-194E1806CDA2}"/>
                </a:ext>
              </a:extLst>
            </p:cNvPr>
            <p:cNvSpPr/>
            <p:nvPr/>
          </p:nvSpPr>
          <p:spPr>
            <a:xfrm flipH="1">
              <a:off x="3114757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A4D169-C93C-BDFA-7B9D-A50CB242C2D9}"/>
                </a:ext>
              </a:extLst>
            </p:cNvPr>
            <p:cNvSpPr/>
            <p:nvPr/>
          </p:nvSpPr>
          <p:spPr>
            <a:xfrm>
              <a:off x="3346760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2566A3-D646-0188-3E53-DDDCE1E315E9}"/>
                </a:ext>
              </a:extLst>
            </p:cNvPr>
            <p:cNvSpPr/>
            <p:nvPr/>
          </p:nvSpPr>
          <p:spPr>
            <a:xfrm>
              <a:off x="3933153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D70723F-82DE-B2AA-D50A-459DC63A894D}"/>
                </a:ext>
              </a:extLst>
            </p:cNvPr>
            <p:cNvSpPr/>
            <p:nvPr/>
          </p:nvSpPr>
          <p:spPr>
            <a:xfrm>
              <a:off x="4652810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6535D62-71B0-C355-BAAE-502F80745817}"/>
                </a:ext>
              </a:extLst>
            </p:cNvPr>
            <p:cNvSpPr txBox="1"/>
            <p:nvPr/>
          </p:nvSpPr>
          <p:spPr>
            <a:xfrm>
              <a:off x="3314762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755599-A72F-3109-565C-68A72F964C45}"/>
                </a:ext>
              </a:extLst>
            </p:cNvPr>
            <p:cNvSpPr txBox="1"/>
            <p:nvPr/>
          </p:nvSpPr>
          <p:spPr>
            <a:xfrm>
              <a:off x="3901231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90354D7B-7187-1363-2AB7-694C277C5EF3}"/>
                </a:ext>
              </a:extLst>
            </p:cNvPr>
            <p:cNvSpPr/>
            <p:nvPr/>
          </p:nvSpPr>
          <p:spPr>
            <a:xfrm rot="16200000" flipH="1">
              <a:off x="3153816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848E30A-EE40-2608-5917-4F51365ECED2}"/>
                </a:ext>
              </a:extLst>
            </p:cNvPr>
            <p:cNvGrpSpPr/>
            <p:nvPr/>
          </p:nvGrpSpPr>
          <p:grpSpPr>
            <a:xfrm>
              <a:off x="3319854" y="2675080"/>
              <a:ext cx="184188" cy="200055"/>
              <a:chOff x="3981034" y="2307217"/>
              <a:chExt cx="184188" cy="200055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DC03A1-10DE-F24E-3C82-ABEC423B936B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880EADD-0FB5-EB98-3D25-30AF825275CF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64" name="Bent Arrow 63">
              <a:extLst>
                <a:ext uri="{FF2B5EF4-FFF2-40B4-BE49-F238E27FC236}">
                  <a16:creationId xmlns:a16="http://schemas.microsoft.com/office/drawing/2014/main" id="{C83798C7-C4B6-D52E-6DAE-78E0E5155E20}"/>
                </a:ext>
              </a:extLst>
            </p:cNvPr>
            <p:cNvSpPr/>
            <p:nvPr/>
          </p:nvSpPr>
          <p:spPr>
            <a:xfrm>
              <a:off x="3670774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BC336C0-CC97-016B-D70C-35888F48D752}"/>
                </a:ext>
              </a:extLst>
            </p:cNvPr>
            <p:cNvGrpSpPr/>
            <p:nvPr/>
          </p:nvGrpSpPr>
          <p:grpSpPr>
            <a:xfrm>
              <a:off x="3582349" y="2678026"/>
              <a:ext cx="184188" cy="200055"/>
              <a:chOff x="3981034" y="2307217"/>
              <a:chExt cx="184188" cy="20005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567A560-8D54-9862-F9A5-6B8C400BC469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34861AB-895C-CE3E-8D90-41254F3ACE87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66" name="Left Arrow 65">
              <a:extLst>
                <a:ext uri="{FF2B5EF4-FFF2-40B4-BE49-F238E27FC236}">
                  <a16:creationId xmlns:a16="http://schemas.microsoft.com/office/drawing/2014/main" id="{C7977FB5-DBB6-4F89-FE5E-D1542FA48CB6}"/>
                </a:ext>
              </a:extLst>
            </p:cNvPr>
            <p:cNvSpPr/>
            <p:nvPr/>
          </p:nvSpPr>
          <p:spPr>
            <a:xfrm rot="16200000" flipH="1">
              <a:off x="3746525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Bent Arrow 66">
              <a:extLst>
                <a:ext uri="{FF2B5EF4-FFF2-40B4-BE49-F238E27FC236}">
                  <a16:creationId xmlns:a16="http://schemas.microsoft.com/office/drawing/2014/main" id="{AA7B22E0-9210-3A4B-C60C-EB9D39B5F062}"/>
                </a:ext>
              </a:extLst>
            </p:cNvPr>
            <p:cNvSpPr/>
            <p:nvPr/>
          </p:nvSpPr>
          <p:spPr>
            <a:xfrm rot="10800000">
              <a:off x="2865348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8E34303-029F-1312-8BDD-9785521B86EE}"/>
                </a:ext>
              </a:extLst>
            </p:cNvPr>
            <p:cNvSpPr/>
            <p:nvPr/>
          </p:nvSpPr>
          <p:spPr>
            <a:xfrm>
              <a:off x="2423169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EB008CAF-F676-E6E2-CA90-844B085FC3E3}"/>
                </a:ext>
              </a:extLst>
            </p:cNvPr>
            <p:cNvSpPr/>
            <p:nvPr/>
          </p:nvSpPr>
          <p:spPr>
            <a:xfrm rot="16200000" flipH="1">
              <a:off x="4569765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ent Arrow 74">
              <a:extLst>
                <a:ext uri="{FF2B5EF4-FFF2-40B4-BE49-F238E27FC236}">
                  <a16:creationId xmlns:a16="http://schemas.microsoft.com/office/drawing/2014/main" id="{49C37013-03C1-EAAF-ECA4-F17D9F5AE154}"/>
                </a:ext>
              </a:extLst>
            </p:cNvPr>
            <p:cNvSpPr/>
            <p:nvPr/>
          </p:nvSpPr>
          <p:spPr>
            <a:xfrm>
              <a:off x="4275474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66A6265-906B-EDD0-BD9C-C351979D8AAD}"/>
                </a:ext>
              </a:extLst>
            </p:cNvPr>
            <p:cNvGrpSpPr/>
            <p:nvPr/>
          </p:nvGrpSpPr>
          <p:grpSpPr>
            <a:xfrm>
              <a:off x="3791388" y="2483576"/>
              <a:ext cx="581105" cy="394506"/>
              <a:chOff x="4190073" y="2150087"/>
              <a:chExt cx="581105" cy="39450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D7726C4-48D1-90C3-94E4-C6B2D80BC30F}"/>
                  </a:ext>
                </a:extLst>
              </p:cNvPr>
              <p:cNvGrpSpPr/>
              <p:nvPr/>
            </p:nvGrpSpPr>
            <p:grpSpPr>
              <a:xfrm>
                <a:off x="4265024" y="2150087"/>
                <a:ext cx="506154" cy="393860"/>
                <a:chOff x="4265024" y="2150087"/>
                <a:chExt cx="506154" cy="39386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31BE1BE-56DA-555B-E9AF-2393AE615B39}"/>
                    </a:ext>
                  </a:extLst>
                </p:cNvPr>
                <p:cNvSpPr/>
                <p:nvPr/>
              </p:nvSpPr>
              <p:spPr>
                <a:xfrm>
                  <a:off x="4265024" y="2365173"/>
                  <a:ext cx="243659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DCCC83D-2FCB-2863-F5C1-D6F8A2B4FF39}"/>
                    </a:ext>
                  </a:extLst>
                </p:cNvPr>
                <p:cNvGrpSpPr/>
                <p:nvPr/>
              </p:nvGrpSpPr>
              <p:grpSpPr>
                <a:xfrm>
                  <a:off x="4586990" y="2343892"/>
                  <a:ext cx="184188" cy="200055"/>
                  <a:chOff x="3981034" y="2307217"/>
                  <a:chExt cx="184188" cy="200055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F3A1CF62-5C2C-A3F5-3581-0E498A881068}"/>
                      </a:ext>
                    </a:extLst>
                  </p:cNvPr>
                  <p:cNvSpPr/>
                  <p:nvPr/>
                </p:nvSpPr>
                <p:spPr>
                  <a:xfrm>
                    <a:off x="3981392" y="2327853"/>
                    <a:ext cx="183830" cy="159601"/>
                  </a:xfrm>
                  <a:prstGeom prst="rect">
                    <a:avLst/>
                  </a:prstGeom>
                  <a:solidFill>
                    <a:srgbClr val="EC9C3A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80C3B252-7BDE-A41F-8CEB-6859CCF58505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034" y="2307217"/>
                    <a:ext cx="184188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l-GR" sz="70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σ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53A6203F-18ED-C662-F50B-5BFEA0C2BF0B}"/>
                    </a:ext>
                  </a:extLst>
                </p:cNvPr>
                <p:cNvSpPr/>
                <p:nvPr/>
              </p:nvSpPr>
              <p:spPr>
                <a:xfrm>
                  <a:off x="4331838" y="2198784"/>
                  <a:ext cx="119843" cy="119843"/>
                </a:xfrm>
                <a:prstGeom prst="ellipse">
                  <a:avLst/>
                </a:prstGeom>
                <a:solidFill>
                  <a:srgbClr val="7491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8FA76BE-221A-460C-3A6D-6251C8204385}"/>
                    </a:ext>
                  </a:extLst>
                </p:cNvPr>
                <p:cNvSpPr txBox="1"/>
                <p:nvPr/>
              </p:nvSpPr>
              <p:spPr>
                <a:xfrm>
                  <a:off x="4302605" y="215008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x</a:t>
                  </a:r>
                  <a:endParaRPr lang="el-GR" sz="70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48DD9D-C1A2-BA2C-33D0-8526EF071D3D}"/>
                  </a:ext>
                </a:extLst>
              </p:cNvPr>
              <p:cNvSpPr txBox="1"/>
              <p:nvPr/>
            </p:nvSpPr>
            <p:spPr>
              <a:xfrm>
                <a:off x="4190073" y="2344538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sp>
          <p:nvSpPr>
            <p:cNvPr id="77" name="Bent Arrow 76">
              <a:extLst>
                <a:ext uri="{FF2B5EF4-FFF2-40B4-BE49-F238E27FC236}">
                  <a16:creationId xmlns:a16="http://schemas.microsoft.com/office/drawing/2014/main" id="{B685364F-9D44-F1F5-ADF8-B0545338D303}"/>
                </a:ext>
              </a:extLst>
            </p:cNvPr>
            <p:cNvSpPr/>
            <p:nvPr/>
          </p:nvSpPr>
          <p:spPr>
            <a:xfrm flipV="1">
              <a:off x="4604471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61C4169-A7A8-2BB7-7187-ADA015FEBB40}"/>
                </a:ext>
              </a:extLst>
            </p:cNvPr>
            <p:cNvSpPr/>
            <p:nvPr/>
          </p:nvSpPr>
          <p:spPr>
            <a:xfrm>
              <a:off x="4544084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A63ED06-4A43-7DBD-AE8B-EA9DC3A2F6ED}"/>
                </a:ext>
              </a:extLst>
            </p:cNvPr>
            <p:cNvSpPr/>
            <p:nvPr/>
          </p:nvSpPr>
          <p:spPr>
            <a:xfrm>
              <a:off x="4505652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4BF7F31-780C-9BDF-E527-4DCD1BE72E6C}"/>
                </a:ext>
              </a:extLst>
            </p:cNvPr>
            <p:cNvSpPr txBox="1"/>
            <p:nvPr/>
          </p:nvSpPr>
          <p:spPr>
            <a:xfrm>
              <a:off x="4406341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9619313-EABA-7DE2-5E49-C04F3C27A963}"/>
                </a:ext>
              </a:extLst>
            </p:cNvPr>
            <p:cNvSpPr txBox="1"/>
            <p:nvPr/>
          </p:nvSpPr>
          <p:spPr>
            <a:xfrm>
              <a:off x="4511911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4ECC67D3-008E-B37B-8B37-900A8C371D7F}"/>
                </a:ext>
              </a:extLst>
            </p:cNvPr>
            <p:cNvSpPr/>
            <p:nvPr/>
          </p:nvSpPr>
          <p:spPr>
            <a:xfrm rot="10800000">
              <a:off x="4696098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873FF6D-1A1C-AD72-8936-B2BE657078E2}"/>
                </a:ext>
              </a:extLst>
            </p:cNvPr>
            <p:cNvSpPr/>
            <p:nvPr/>
          </p:nvSpPr>
          <p:spPr>
            <a:xfrm>
              <a:off x="2814789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9" name="Left Arrow 88">
              <a:extLst>
                <a:ext uri="{FF2B5EF4-FFF2-40B4-BE49-F238E27FC236}">
                  <a16:creationId xmlns:a16="http://schemas.microsoft.com/office/drawing/2014/main" id="{2B4D9796-73FE-4DF9-823E-325C56BD6018}"/>
                </a:ext>
              </a:extLst>
            </p:cNvPr>
            <p:cNvSpPr/>
            <p:nvPr/>
          </p:nvSpPr>
          <p:spPr>
            <a:xfrm flipH="1">
              <a:off x="2800418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609F8F0-84C7-297B-EB7D-B130650D8C0C}"/>
                </a:ext>
              </a:extLst>
            </p:cNvPr>
            <p:cNvSpPr txBox="1"/>
            <p:nvPr/>
          </p:nvSpPr>
          <p:spPr>
            <a:xfrm>
              <a:off x="4519133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91" name="Bent Arrow 90">
              <a:extLst>
                <a:ext uri="{FF2B5EF4-FFF2-40B4-BE49-F238E27FC236}">
                  <a16:creationId xmlns:a16="http://schemas.microsoft.com/office/drawing/2014/main" id="{07238200-0C67-3639-9834-A58A4FD82379}"/>
                </a:ext>
              </a:extLst>
            </p:cNvPr>
            <p:cNvSpPr/>
            <p:nvPr/>
          </p:nvSpPr>
          <p:spPr>
            <a:xfrm rot="16200000" flipH="1">
              <a:off x="3086801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CAE1571-6A15-0809-511C-965F05643F90}"/>
                </a:ext>
              </a:extLst>
            </p:cNvPr>
            <p:cNvSpPr/>
            <p:nvPr/>
          </p:nvSpPr>
          <p:spPr>
            <a:xfrm>
              <a:off x="3164675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E83A26-3D7F-0590-3E37-6744412C1824}"/>
                </a:ext>
              </a:extLst>
            </p:cNvPr>
            <p:cNvSpPr txBox="1"/>
            <p:nvPr/>
          </p:nvSpPr>
          <p:spPr>
            <a:xfrm>
              <a:off x="2851964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BEE28B7-287A-1CA6-BA0E-DFDB25B1F139}"/>
                </a:ext>
              </a:extLst>
            </p:cNvPr>
            <p:cNvGrpSpPr/>
            <p:nvPr/>
          </p:nvGrpSpPr>
          <p:grpSpPr>
            <a:xfrm>
              <a:off x="5074928" y="1978200"/>
              <a:ext cx="279720" cy="228600"/>
              <a:chOff x="5473613" y="1978200"/>
              <a:chExt cx="279720" cy="22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14:cNvPr>
                  <p14:cNvContentPartPr/>
                  <p14:nvPr/>
                </p14:nvContentPartPr>
                <p14:xfrm>
                  <a:off x="5473613" y="2025000"/>
                  <a:ext cx="245880" cy="1818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464613" y="2016000"/>
                    <a:ext cx="26352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14:cNvPr>
                  <p14:cNvContentPartPr/>
                  <p14:nvPr/>
                </p14:nvContentPartPr>
                <p14:xfrm>
                  <a:off x="5670533" y="1978200"/>
                  <a:ext cx="82800" cy="138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661533" y="1969177"/>
                    <a:ext cx="100440" cy="1562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6452C97-D818-3B1F-84E7-644CDF8F18D3}"/>
                </a:ext>
              </a:extLst>
            </p:cNvPr>
            <p:cNvGrpSpPr/>
            <p:nvPr/>
          </p:nvGrpSpPr>
          <p:grpSpPr>
            <a:xfrm>
              <a:off x="5513768" y="1894320"/>
              <a:ext cx="357480" cy="174240"/>
              <a:chOff x="5912453" y="1894320"/>
              <a:chExt cx="357480" cy="17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14:cNvPr>
                  <p14:cNvContentPartPr/>
                  <p14:nvPr/>
                </p14:nvContentPartPr>
                <p14:xfrm>
                  <a:off x="5912453" y="1973880"/>
                  <a:ext cx="90360" cy="943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03489" y="1964880"/>
                    <a:ext cx="10793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14:cNvPr>
                  <p14:cNvContentPartPr/>
                  <p14:nvPr/>
                </p14:nvContentPartPr>
                <p14:xfrm>
                  <a:off x="6027293" y="1962720"/>
                  <a:ext cx="106560" cy="1058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018293" y="1953720"/>
                    <a:ext cx="12420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14:cNvPr>
                  <p14:cNvContentPartPr/>
                  <p14:nvPr/>
                </p14:nvContentPartPr>
                <p14:xfrm>
                  <a:off x="6160133" y="1894320"/>
                  <a:ext cx="27360" cy="1576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51133" y="1885320"/>
                    <a:ext cx="450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14:cNvPr>
                  <p14:cNvContentPartPr/>
                  <p14:nvPr/>
                </p14:nvContentPartPr>
                <p14:xfrm>
                  <a:off x="6231053" y="1899720"/>
                  <a:ext cx="38880" cy="1587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221969" y="1890720"/>
                    <a:ext cx="56685" cy="17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2CB4D3C-9B16-5013-EFFE-DFAEC83AA113}"/>
                </a:ext>
              </a:extLst>
            </p:cNvPr>
            <p:cNvGrpSpPr/>
            <p:nvPr/>
          </p:nvGrpSpPr>
          <p:grpSpPr>
            <a:xfrm>
              <a:off x="6041888" y="1916280"/>
              <a:ext cx="544680" cy="168480"/>
              <a:chOff x="6440573" y="1916280"/>
              <a:chExt cx="544680" cy="1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14:cNvPr>
                  <p14:cNvContentPartPr/>
                  <p14:nvPr/>
                </p14:nvContentPartPr>
                <p14:xfrm>
                  <a:off x="6440573" y="1958760"/>
                  <a:ext cx="76680" cy="961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431573" y="1949760"/>
                    <a:ext cx="943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14:cNvPr>
                  <p14:cNvContentPartPr/>
                  <p14:nvPr/>
                </p14:nvContentPartPr>
                <p14:xfrm>
                  <a:off x="6552173" y="1964880"/>
                  <a:ext cx="105120" cy="140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43142" y="1955880"/>
                    <a:ext cx="122821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14:cNvPr>
                  <p14:cNvContentPartPr/>
                  <p14:nvPr/>
                </p14:nvContentPartPr>
                <p14:xfrm>
                  <a:off x="6579893" y="1916280"/>
                  <a:ext cx="34920" cy="1684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570893" y="1907280"/>
                    <a:ext cx="525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14:cNvPr>
                  <p14:cNvContentPartPr/>
                  <p14:nvPr/>
                </p14:nvContentPartPr>
                <p14:xfrm>
                  <a:off x="6657653" y="1982160"/>
                  <a:ext cx="156960" cy="896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48632" y="1973160"/>
                    <a:ext cx="174641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14:cNvPr>
                  <p14:cNvContentPartPr/>
                  <p14:nvPr/>
                </p14:nvContentPartPr>
                <p14:xfrm>
                  <a:off x="6769253" y="1967040"/>
                  <a:ext cx="98280" cy="122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760253" y="1958040"/>
                    <a:ext cx="11592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14:cNvPr>
                  <p14:cNvContentPartPr/>
                  <p14:nvPr/>
                </p14:nvContentPartPr>
                <p14:xfrm>
                  <a:off x="6810653" y="1919880"/>
                  <a:ext cx="48240" cy="1602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801653" y="1910860"/>
                    <a:ext cx="65880" cy="17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14:cNvPr>
                  <p14:cNvContentPartPr/>
                  <p14:nvPr/>
                </p14:nvContentPartPr>
                <p14:xfrm>
                  <a:off x="6880133" y="1977840"/>
                  <a:ext cx="105120" cy="1040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871133" y="1968840"/>
                    <a:ext cx="122760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97B6C99-D14C-BFEB-52FA-3BDB9C9A2AC4}"/>
                </a:ext>
              </a:extLst>
            </p:cNvPr>
            <p:cNvGrpSpPr/>
            <p:nvPr/>
          </p:nvGrpSpPr>
          <p:grpSpPr>
            <a:xfrm>
              <a:off x="5081408" y="3067920"/>
              <a:ext cx="1480320" cy="256680"/>
              <a:chOff x="5480093" y="3067920"/>
              <a:chExt cx="1480320" cy="256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14:cNvPr>
                  <p14:cNvContentPartPr/>
                  <p14:nvPr/>
                </p14:nvContentPartPr>
                <p14:xfrm>
                  <a:off x="5480093" y="3067920"/>
                  <a:ext cx="117360" cy="1404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471093" y="3058920"/>
                    <a:ext cx="1350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14:cNvPr>
                  <p14:cNvContentPartPr/>
                  <p14:nvPr/>
                </p14:nvContentPartPr>
                <p14:xfrm>
                  <a:off x="5538413" y="3120480"/>
                  <a:ext cx="98280" cy="1281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529413" y="3111480"/>
                    <a:ext cx="11592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14:cNvPr>
                  <p14:cNvContentPartPr/>
                  <p14:nvPr/>
                </p14:nvContentPartPr>
                <p14:xfrm>
                  <a:off x="5751893" y="3215880"/>
                  <a:ext cx="92520" cy="1087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742858" y="3206880"/>
                    <a:ext cx="110229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14:cNvPr>
                  <p14:cNvContentPartPr/>
                  <p14:nvPr/>
                </p14:nvContentPartPr>
                <p14:xfrm>
                  <a:off x="5893733" y="3267720"/>
                  <a:ext cx="4320" cy="568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884733" y="3258663"/>
                    <a:ext cx="21960" cy="74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14:cNvPr>
                  <p14:cNvContentPartPr/>
                  <p14:nvPr/>
                </p14:nvContentPartPr>
                <p14:xfrm>
                  <a:off x="5884013" y="3223800"/>
                  <a:ext cx="19440" cy="61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875177" y="3214237"/>
                    <a:ext cx="36759" cy="24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14:cNvPr>
                  <p14:cNvContentPartPr/>
                  <p14:nvPr/>
                </p14:nvContentPartPr>
                <p14:xfrm>
                  <a:off x="5949893" y="3263760"/>
                  <a:ext cx="48240" cy="5040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940825" y="3254760"/>
                    <a:ext cx="66013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14:cNvPr>
                  <p14:cNvContentPartPr/>
                  <p14:nvPr/>
                </p14:nvContentPartPr>
                <p14:xfrm>
                  <a:off x="5995613" y="3178800"/>
                  <a:ext cx="15840" cy="13752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986404" y="3169800"/>
                    <a:ext cx="3389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14:cNvPr>
                  <p14:cNvContentPartPr/>
                  <p14:nvPr/>
                </p14:nvContentPartPr>
                <p14:xfrm>
                  <a:off x="6060773" y="3273120"/>
                  <a:ext cx="49320" cy="392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051838" y="3264202"/>
                    <a:ext cx="66832" cy="5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14:cNvPr>
                  <p14:cNvContentPartPr/>
                  <p14:nvPr/>
                </p14:nvContentPartPr>
                <p14:xfrm>
                  <a:off x="6113333" y="3169800"/>
                  <a:ext cx="17640" cy="1310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104333" y="3160800"/>
                    <a:ext cx="3528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14:cNvPr>
                  <p14:cNvContentPartPr/>
                  <p14:nvPr/>
                </p14:nvContentPartPr>
                <p14:xfrm>
                  <a:off x="6184253" y="3229560"/>
                  <a:ext cx="112680" cy="828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175253" y="3220560"/>
                    <a:ext cx="1303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14:cNvPr>
                  <p14:cNvContentPartPr/>
                  <p14:nvPr/>
                </p14:nvContentPartPr>
                <p14:xfrm>
                  <a:off x="6317453" y="3225960"/>
                  <a:ext cx="90360" cy="687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308489" y="3216913"/>
                    <a:ext cx="107930" cy="86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14:cNvPr>
                  <p14:cNvContentPartPr/>
                  <p14:nvPr/>
                </p14:nvContentPartPr>
                <p14:xfrm>
                  <a:off x="6537413" y="3216600"/>
                  <a:ext cx="69480" cy="770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528413" y="3207600"/>
                    <a:ext cx="87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14:cNvPr>
                  <p14:cNvContentPartPr/>
                  <p14:nvPr/>
                </p14:nvContentPartPr>
                <p14:xfrm>
                  <a:off x="6619493" y="3225240"/>
                  <a:ext cx="61920" cy="1404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610440" y="3216240"/>
                    <a:ext cx="79663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14:cNvPr>
                  <p14:cNvContentPartPr/>
                  <p14:nvPr/>
                </p14:nvContentPartPr>
                <p14:xfrm>
                  <a:off x="6630293" y="3191760"/>
                  <a:ext cx="34200" cy="9144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621197" y="3182760"/>
                    <a:ext cx="52028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14:cNvPr>
                  <p14:cNvContentPartPr/>
                  <p14:nvPr/>
                </p14:nvContentPartPr>
                <p14:xfrm>
                  <a:off x="6716693" y="3231000"/>
                  <a:ext cx="84600" cy="608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6707731" y="3222053"/>
                    <a:ext cx="102165" cy="78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14:cNvPr>
                  <p14:cNvContentPartPr/>
                  <p14:nvPr/>
                </p14:nvContentPartPr>
                <p14:xfrm>
                  <a:off x="6798773" y="3213360"/>
                  <a:ext cx="44640" cy="82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789700" y="3203951"/>
                    <a:ext cx="62423" cy="26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14:cNvPr>
                  <p14:cNvContentPartPr/>
                  <p14:nvPr/>
                </p14:nvContentPartPr>
                <p14:xfrm>
                  <a:off x="6813533" y="3180240"/>
                  <a:ext cx="21600" cy="1134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804380" y="3171240"/>
                    <a:ext cx="39539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14:cNvPr>
                  <p14:cNvContentPartPr/>
                  <p14:nvPr/>
                </p14:nvContentPartPr>
                <p14:xfrm>
                  <a:off x="6870773" y="3223080"/>
                  <a:ext cx="89640" cy="9072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861737" y="3214080"/>
                    <a:ext cx="107351" cy="108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7C2888F-F532-ECED-001E-53CB509E8C21}"/>
              </a:ext>
            </a:extLst>
          </p:cNvPr>
          <p:cNvGrpSpPr/>
          <p:nvPr/>
        </p:nvGrpSpPr>
        <p:grpSpPr>
          <a:xfrm>
            <a:off x="748468" y="1944323"/>
            <a:ext cx="1312766" cy="1357397"/>
            <a:chOff x="748468" y="1944323"/>
            <a:chExt cx="1312766" cy="1357397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4BBA3C17-BF65-E50B-55DD-DB58A81A3B48}"/>
                </a:ext>
              </a:extLst>
            </p:cNvPr>
            <p:cNvSpPr/>
            <p:nvPr/>
          </p:nvSpPr>
          <p:spPr>
            <a:xfrm>
              <a:off x="1287099" y="1977975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5D7BAA2-F17F-5752-DF9B-6F5B0C5CB56D}"/>
                </a:ext>
              </a:extLst>
            </p:cNvPr>
            <p:cNvSpPr txBox="1"/>
            <p:nvPr/>
          </p:nvSpPr>
          <p:spPr>
            <a:xfrm>
              <a:off x="974388" y="1944323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B47061F-7517-828D-2D92-479BCBD4B8D0}"/>
                </a:ext>
              </a:extLst>
            </p:cNvPr>
            <p:cNvSpPr txBox="1"/>
            <p:nvPr/>
          </p:nvSpPr>
          <p:spPr>
            <a:xfrm>
              <a:off x="748468" y="224597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Input at time t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356B26E-1721-D264-A8AC-CCDBE42C5782}"/>
                </a:ext>
              </a:extLst>
            </p:cNvPr>
            <p:cNvSpPr/>
            <p:nvPr/>
          </p:nvSpPr>
          <p:spPr>
            <a:xfrm>
              <a:off x="1291217" y="2743829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C73B815-6B81-E4FC-D13B-67B20D5BFCDA}"/>
                </a:ext>
              </a:extLst>
            </p:cNvPr>
            <p:cNvSpPr txBox="1"/>
            <p:nvPr/>
          </p:nvSpPr>
          <p:spPr>
            <a:xfrm>
              <a:off x="1157211" y="2722801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BC533B9-AA43-CD67-E7BF-08D56C81FE47}"/>
                </a:ext>
              </a:extLst>
            </p:cNvPr>
            <p:cNvSpPr txBox="1"/>
            <p:nvPr/>
          </p:nvSpPr>
          <p:spPr>
            <a:xfrm>
              <a:off x="748468" y="302472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Output at time t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8A53AB6-D2DF-5618-F199-95F228C09B65}"/>
              </a:ext>
            </a:extLst>
          </p:cNvPr>
          <p:cNvGrpSpPr/>
          <p:nvPr/>
        </p:nvGrpSpPr>
        <p:grpSpPr>
          <a:xfrm>
            <a:off x="6921925" y="1944323"/>
            <a:ext cx="1317340" cy="1517774"/>
            <a:chOff x="6921925" y="1944323"/>
            <a:chExt cx="1317340" cy="1517774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7622B51-614F-2437-0061-2F6D1EF981DF}"/>
                </a:ext>
              </a:extLst>
            </p:cNvPr>
            <p:cNvGrpSpPr/>
            <p:nvPr/>
          </p:nvGrpSpPr>
          <p:grpSpPr>
            <a:xfrm>
              <a:off x="7392042" y="2663361"/>
              <a:ext cx="372534" cy="303203"/>
              <a:chOff x="6976532" y="3633992"/>
              <a:chExt cx="372534" cy="303203"/>
            </a:xfrm>
          </p:grpSpPr>
          <p:sp>
            <p:nvSpPr>
              <p:cNvPr id="201" name="Bent Arrow 200">
                <a:extLst>
                  <a:ext uri="{FF2B5EF4-FFF2-40B4-BE49-F238E27FC236}">
                    <a16:creationId xmlns:a16="http://schemas.microsoft.com/office/drawing/2014/main" id="{C4A4F003-4160-6A7D-E997-688CF3393C37}"/>
                  </a:ext>
                </a:extLst>
              </p:cNvPr>
              <p:cNvSpPr/>
              <p:nvPr/>
            </p:nvSpPr>
            <p:spPr>
              <a:xfrm flipV="1">
                <a:off x="6976533" y="3633992"/>
                <a:ext cx="372533" cy="204758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Bent Arrow 201">
                <a:extLst>
                  <a:ext uri="{FF2B5EF4-FFF2-40B4-BE49-F238E27FC236}">
                    <a16:creationId xmlns:a16="http://schemas.microsoft.com/office/drawing/2014/main" id="{74BACDCC-D7D8-C8CA-E8FB-519580B7E7D1}"/>
                  </a:ext>
                </a:extLst>
              </p:cNvPr>
              <p:cNvSpPr/>
              <p:nvPr/>
            </p:nvSpPr>
            <p:spPr>
              <a:xfrm>
                <a:off x="6976532" y="3735595"/>
                <a:ext cx="372533" cy="201600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E823B04-431A-FDF1-D849-C0182D7D7C3A}"/>
                </a:ext>
              </a:extLst>
            </p:cNvPr>
            <p:cNvSpPr txBox="1"/>
            <p:nvPr/>
          </p:nvSpPr>
          <p:spPr>
            <a:xfrm>
              <a:off x="6921925" y="300043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Vector Concatenation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6AF643C-C3D4-78CB-2FCC-5778E4CB9B5A}"/>
                </a:ext>
              </a:extLst>
            </p:cNvPr>
            <p:cNvSpPr/>
            <p:nvPr/>
          </p:nvSpPr>
          <p:spPr>
            <a:xfrm>
              <a:off x="7453630" y="1960010"/>
              <a:ext cx="243659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1C82589-62E6-8E97-8E16-AB768BCA7A10}"/>
                </a:ext>
              </a:extLst>
            </p:cNvPr>
            <p:cNvSpPr txBox="1"/>
            <p:nvPr/>
          </p:nvSpPr>
          <p:spPr>
            <a:xfrm>
              <a:off x="7393288" y="1944323"/>
              <a:ext cx="3687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425F5CC-8AC3-6B22-A58A-4A02DD8448EC}"/>
                </a:ext>
              </a:extLst>
            </p:cNvPr>
            <p:cNvSpPr txBox="1"/>
            <p:nvPr/>
          </p:nvSpPr>
          <p:spPr>
            <a:xfrm>
              <a:off x="6926499" y="220540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5DAB16F-29ED-8478-E346-E7B5816BD807}"/>
              </a:ext>
            </a:extLst>
          </p:cNvPr>
          <p:cNvGrpSpPr/>
          <p:nvPr/>
        </p:nvGrpSpPr>
        <p:grpSpPr>
          <a:xfrm>
            <a:off x="6921925" y="1267861"/>
            <a:ext cx="1312766" cy="538079"/>
            <a:chOff x="6921925" y="1267861"/>
            <a:chExt cx="1312766" cy="5380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F69EE65-4E97-4EC0-BA23-1BE60816E998}"/>
                </a:ext>
              </a:extLst>
            </p:cNvPr>
            <p:cNvSpPr txBox="1"/>
            <p:nvPr/>
          </p:nvSpPr>
          <p:spPr>
            <a:xfrm>
              <a:off x="6921925" y="152894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sigmoid</a:t>
              </a: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98CC478-0938-567F-E780-F218F72AA359}"/>
                </a:ext>
              </a:extLst>
            </p:cNvPr>
            <p:cNvGrpSpPr/>
            <p:nvPr/>
          </p:nvGrpSpPr>
          <p:grpSpPr>
            <a:xfrm>
              <a:off x="7490788" y="1267861"/>
              <a:ext cx="184188" cy="200055"/>
              <a:chOff x="3981034" y="2307217"/>
              <a:chExt cx="184188" cy="200055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86D54D3-D6AD-1D45-C202-369143C5881D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35D589C-385C-8B75-3567-E7C4B85BD234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D87AB98-F0A9-7360-9E5D-8460A2AA5C89}"/>
              </a:ext>
            </a:extLst>
          </p:cNvPr>
          <p:cNvGrpSpPr/>
          <p:nvPr/>
        </p:nvGrpSpPr>
        <p:grpSpPr>
          <a:xfrm>
            <a:off x="6921925" y="3633992"/>
            <a:ext cx="1317165" cy="1377898"/>
            <a:chOff x="6921925" y="3633992"/>
            <a:chExt cx="1317165" cy="1377898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1F5E860-2B69-A062-E31C-7DBD6B1BB565}"/>
                </a:ext>
              </a:extLst>
            </p:cNvPr>
            <p:cNvSpPr/>
            <p:nvPr/>
          </p:nvSpPr>
          <p:spPr>
            <a:xfrm>
              <a:off x="7522786" y="3677869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4E7DFF8-AFA1-C31B-D60A-551460A923C0}"/>
                </a:ext>
              </a:extLst>
            </p:cNvPr>
            <p:cNvSpPr txBox="1"/>
            <p:nvPr/>
          </p:nvSpPr>
          <p:spPr>
            <a:xfrm>
              <a:off x="7490788" y="363399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A4AF281E-1D8B-5E6F-7034-E183D04F8B3D}"/>
                </a:ext>
              </a:extLst>
            </p:cNvPr>
            <p:cNvSpPr txBox="1"/>
            <p:nvPr/>
          </p:nvSpPr>
          <p:spPr>
            <a:xfrm>
              <a:off x="6926324" y="380136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Multiplication</a:t>
              </a: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18D47CB3-1DB9-9EB5-F239-9A883FC870E9}"/>
                </a:ext>
              </a:extLst>
            </p:cNvPr>
            <p:cNvSpPr/>
            <p:nvPr/>
          </p:nvSpPr>
          <p:spPr>
            <a:xfrm>
              <a:off x="7518387" y="4426732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EDF2389-7B0D-0844-4794-8642826B90EB}"/>
                </a:ext>
              </a:extLst>
            </p:cNvPr>
            <p:cNvSpPr txBox="1"/>
            <p:nvPr/>
          </p:nvSpPr>
          <p:spPr>
            <a:xfrm>
              <a:off x="7486389" y="439132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31603E83-8F02-0AAE-592D-14DAEE80E59A}"/>
                </a:ext>
              </a:extLst>
            </p:cNvPr>
            <p:cNvSpPr txBox="1"/>
            <p:nvPr/>
          </p:nvSpPr>
          <p:spPr>
            <a:xfrm>
              <a:off x="6921925" y="4550225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Addition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B4E6ACC-6BC7-AAB2-F7E2-D40A190B6104}"/>
              </a:ext>
            </a:extLst>
          </p:cNvPr>
          <p:cNvGrpSpPr/>
          <p:nvPr/>
        </p:nvGrpSpPr>
        <p:grpSpPr>
          <a:xfrm>
            <a:off x="2574471" y="1104124"/>
            <a:ext cx="1041480" cy="1917000"/>
            <a:chOff x="2574471" y="1104124"/>
            <a:chExt cx="1041480" cy="1917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C614E6-62F7-A12E-9B06-DEC376D33522}"/>
                </a:ext>
              </a:extLst>
            </p:cNvPr>
            <p:cNvGrpSpPr/>
            <p:nvPr/>
          </p:nvGrpSpPr>
          <p:grpSpPr>
            <a:xfrm>
              <a:off x="3231111" y="2223724"/>
              <a:ext cx="384840" cy="797400"/>
              <a:chOff x="3231111" y="2223724"/>
              <a:chExt cx="384840" cy="79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2ACD18CF-1A83-417A-940A-B6D4D85E4BC0}"/>
                      </a:ext>
                    </a:extLst>
                  </p14:cNvPr>
                  <p14:cNvContentPartPr/>
                  <p14:nvPr/>
                </p14:nvContentPartPr>
                <p14:xfrm>
                  <a:off x="3476631" y="2224084"/>
                  <a:ext cx="74520" cy="3744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2ACD18CF-1A83-417A-940A-B6D4D85E4BC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467631" y="2215084"/>
                    <a:ext cx="9216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1C4CD85F-2F53-66A5-580F-56A9D665F89D}"/>
                      </a:ext>
                    </a:extLst>
                  </p14:cNvPr>
                  <p14:cNvContentPartPr/>
                  <p14:nvPr/>
                </p14:nvContentPartPr>
                <p14:xfrm>
                  <a:off x="3351711" y="2223724"/>
                  <a:ext cx="44280" cy="1404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1C4CD85F-2F53-66A5-580F-56A9D665F89D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342711" y="2214724"/>
                    <a:ext cx="619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B0685586-A123-0F23-4E08-F397816EDAF9}"/>
                      </a:ext>
                    </a:extLst>
                  </p14:cNvPr>
                  <p14:cNvContentPartPr/>
                  <p14:nvPr/>
                </p14:nvContentPartPr>
                <p14:xfrm>
                  <a:off x="3303111" y="2303644"/>
                  <a:ext cx="360" cy="140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B0685586-A123-0F23-4E08-F397816EDAF9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94111" y="2294644"/>
                    <a:ext cx="1800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7F1BB223-D0D3-A1DF-AA67-7DA10953E2FA}"/>
                      </a:ext>
                    </a:extLst>
                  </p14:cNvPr>
                  <p14:cNvContentPartPr/>
                  <p14:nvPr/>
                </p14:nvContentPartPr>
                <p14:xfrm>
                  <a:off x="3293751" y="2394724"/>
                  <a:ext cx="7200" cy="435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7F1BB223-D0D3-A1DF-AA67-7DA10953E2FA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284751" y="2385724"/>
                    <a:ext cx="24840" cy="6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44745DB8-6BE0-BA2D-975E-6E22F2C72A88}"/>
                      </a:ext>
                    </a:extLst>
                  </p14:cNvPr>
                  <p14:cNvContentPartPr/>
                  <p14:nvPr/>
                </p14:nvContentPartPr>
                <p14:xfrm>
                  <a:off x="3245151" y="2510644"/>
                  <a:ext cx="21240" cy="961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44745DB8-6BE0-BA2D-975E-6E22F2C72A88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236151" y="2501610"/>
                    <a:ext cx="38880" cy="113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0DE77DD5-3B26-7AA0-68B8-D01034DF7CAC}"/>
                      </a:ext>
                    </a:extLst>
                  </p14:cNvPr>
                  <p14:cNvContentPartPr/>
                  <p14:nvPr/>
                </p14:nvContentPartPr>
                <p14:xfrm>
                  <a:off x="3231111" y="2670124"/>
                  <a:ext cx="14040" cy="709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0DE77DD5-3B26-7AA0-68B8-D01034DF7CA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222111" y="2661124"/>
                    <a:ext cx="3168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448D2312-ED31-ADEC-8662-3B8661E5D8D4}"/>
                      </a:ext>
                    </a:extLst>
                  </p14:cNvPr>
                  <p14:cNvContentPartPr/>
                  <p14:nvPr/>
                </p14:nvContentPartPr>
                <p14:xfrm>
                  <a:off x="3251631" y="2829604"/>
                  <a:ext cx="34560" cy="5940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448D2312-ED31-ADEC-8662-3B8661E5D8D4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3242631" y="2820658"/>
                    <a:ext cx="52200" cy="76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E92ACF1D-9404-0B9C-25EB-1AC93F024897}"/>
                      </a:ext>
                    </a:extLst>
                  </p14:cNvPr>
                  <p14:cNvContentPartPr/>
                  <p14:nvPr/>
                </p14:nvContentPartPr>
                <p14:xfrm>
                  <a:off x="3322191" y="2954884"/>
                  <a:ext cx="45720" cy="414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E92ACF1D-9404-0B9C-25EB-1AC93F024897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313261" y="2945884"/>
                    <a:ext cx="63222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5745A2A8-3088-7425-6ACB-5A48868662F6}"/>
                      </a:ext>
                    </a:extLst>
                  </p14:cNvPr>
                  <p14:cNvContentPartPr/>
                  <p14:nvPr/>
                </p14:nvContentPartPr>
                <p14:xfrm>
                  <a:off x="3424431" y="3013924"/>
                  <a:ext cx="48240" cy="72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5745A2A8-3088-7425-6ACB-5A48868662F6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415431" y="3005353"/>
                    <a:ext cx="65880" cy="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4D2672CB-EDDF-34C3-82CB-56639FD9E96B}"/>
                      </a:ext>
                    </a:extLst>
                  </p14:cNvPr>
                  <p14:cNvContentPartPr/>
                  <p14:nvPr/>
                </p14:nvContentPartPr>
                <p14:xfrm>
                  <a:off x="3527031" y="2935084"/>
                  <a:ext cx="23040" cy="374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4D2672CB-EDDF-34C3-82CB-56639FD9E96B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518169" y="2926084"/>
                    <a:ext cx="40409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6F9998F-51FF-12D7-0106-7DC94B7A667B}"/>
                      </a:ext>
                    </a:extLst>
                  </p14:cNvPr>
                  <p14:cNvContentPartPr/>
                  <p14:nvPr/>
                </p14:nvContentPartPr>
                <p14:xfrm>
                  <a:off x="3547191" y="2870284"/>
                  <a:ext cx="7200" cy="280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6F9998F-51FF-12D7-0106-7DC94B7A667B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538191" y="2861398"/>
                    <a:ext cx="24840" cy="45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F8E49A81-504D-CEBA-8D21-2A3308B58444}"/>
                      </a:ext>
                    </a:extLst>
                  </p14:cNvPr>
                  <p14:cNvContentPartPr/>
                  <p14:nvPr/>
                </p14:nvContentPartPr>
                <p14:xfrm>
                  <a:off x="3547191" y="2784604"/>
                  <a:ext cx="5040" cy="489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F8E49A81-504D-CEBA-8D21-2A3308B58444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538191" y="2775670"/>
                    <a:ext cx="22680" cy="664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B7FAC099-9E3A-6BD0-2B54-95202DECACA0}"/>
                      </a:ext>
                    </a:extLst>
                  </p14:cNvPr>
                  <p14:cNvContentPartPr/>
                  <p14:nvPr/>
                </p14:nvContentPartPr>
                <p14:xfrm>
                  <a:off x="3572391" y="2650324"/>
                  <a:ext cx="2520" cy="489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B7FAC099-9E3A-6BD0-2B54-95202DECACA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564516" y="2641324"/>
                    <a:ext cx="17955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B7B1D78-32D7-720D-7DE5-907CB0810771}"/>
                      </a:ext>
                    </a:extLst>
                  </p14:cNvPr>
                  <p14:cNvContentPartPr/>
                  <p14:nvPr/>
                </p14:nvContentPartPr>
                <p14:xfrm>
                  <a:off x="3581391" y="2469604"/>
                  <a:ext cx="18720" cy="698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B7B1D78-32D7-720D-7DE5-907CB081077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572215" y="2460604"/>
                    <a:ext cx="36706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0D9C24C5-C7CA-3B2D-811F-AA7337D58B4D}"/>
                      </a:ext>
                    </a:extLst>
                  </p14:cNvPr>
                  <p14:cNvContentPartPr/>
                  <p14:nvPr/>
                </p14:nvContentPartPr>
                <p14:xfrm>
                  <a:off x="3608751" y="2328484"/>
                  <a:ext cx="7200" cy="396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0D9C24C5-C7CA-3B2D-811F-AA7337D58B4D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600180" y="2319565"/>
                    <a:ext cx="24000" cy="5708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A09040-91F8-AB99-ABB8-1B6E29329431}"/>
                </a:ext>
              </a:extLst>
            </p:cNvPr>
            <p:cNvGrpSpPr/>
            <p:nvPr/>
          </p:nvGrpSpPr>
          <p:grpSpPr>
            <a:xfrm>
              <a:off x="2574471" y="1104124"/>
              <a:ext cx="648360" cy="273600"/>
              <a:chOff x="2574471" y="1104124"/>
              <a:chExt cx="648360" cy="27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AEE41281-8B89-F894-02F1-22E624891675}"/>
                      </a:ext>
                    </a:extLst>
                  </p14:cNvPr>
                  <p14:cNvContentPartPr/>
                  <p14:nvPr/>
                </p14:nvContentPartPr>
                <p14:xfrm>
                  <a:off x="2574471" y="1201324"/>
                  <a:ext cx="70920" cy="50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AEE41281-8B89-F894-02F1-22E624891675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565471" y="1192324"/>
                    <a:ext cx="8856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C3287E4E-3C71-5E63-D92D-86C26A871F36}"/>
                      </a:ext>
                    </a:extLst>
                  </p14:cNvPr>
                  <p14:cNvContentPartPr/>
                  <p14:nvPr/>
                </p14:nvContentPartPr>
                <p14:xfrm>
                  <a:off x="2614431" y="1104124"/>
                  <a:ext cx="46800" cy="1962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C3287E4E-3C71-5E63-D92D-86C26A871F36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605361" y="1095124"/>
                    <a:ext cx="64577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057BF308-D9A8-984F-9A24-F760D688B251}"/>
                      </a:ext>
                    </a:extLst>
                  </p14:cNvPr>
                  <p14:cNvContentPartPr/>
                  <p14:nvPr/>
                </p14:nvContentPartPr>
                <p14:xfrm>
                  <a:off x="2687151" y="1208884"/>
                  <a:ext cx="48240" cy="651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057BF308-D9A8-984F-9A24-F760D688B25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678151" y="1199884"/>
                    <a:ext cx="65880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F116BD17-768B-EC23-865E-DBE1553DA0B2}"/>
                      </a:ext>
                    </a:extLst>
                  </p14:cNvPr>
                  <p14:cNvContentPartPr/>
                  <p14:nvPr/>
                </p14:nvContentPartPr>
                <p14:xfrm>
                  <a:off x="2768151" y="1207084"/>
                  <a:ext cx="70560" cy="712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F116BD17-768B-EC23-865E-DBE1553DA0B2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759197" y="1198084"/>
                    <a:ext cx="8811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36766AD5-3700-61E6-8851-0379C788F0BF}"/>
                      </a:ext>
                    </a:extLst>
                  </p14:cNvPr>
                  <p14:cNvContentPartPr/>
                  <p14:nvPr/>
                </p14:nvContentPartPr>
                <p14:xfrm>
                  <a:off x="2869671" y="1201684"/>
                  <a:ext cx="93960" cy="17604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36766AD5-3700-61E6-8851-0379C788F0B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860671" y="1192684"/>
                    <a:ext cx="11160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17704634-CD03-7805-C34C-303D5AC8EF7A}"/>
                      </a:ext>
                    </a:extLst>
                  </p14:cNvPr>
                  <p14:cNvContentPartPr/>
                  <p14:nvPr/>
                </p14:nvContentPartPr>
                <p14:xfrm>
                  <a:off x="3032031" y="1209604"/>
                  <a:ext cx="118080" cy="867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17704634-CD03-7805-C34C-303D5AC8EF7A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023031" y="1200641"/>
                    <a:ext cx="135720" cy="104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4EE2191E-D2E2-EB3F-0158-BA9F36A9508E}"/>
                      </a:ext>
                    </a:extLst>
                  </p14:cNvPr>
                  <p14:cNvContentPartPr/>
                  <p14:nvPr/>
                </p14:nvContentPartPr>
                <p14:xfrm>
                  <a:off x="3145071" y="1187284"/>
                  <a:ext cx="77760" cy="97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4EE2191E-D2E2-EB3F-0158-BA9F36A9508E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136071" y="1178284"/>
                    <a:ext cx="954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BD4999AE-3B42-2707-C9C9-FD3269EC582A}"/>
                      </a:ext>
                    </a:extLst>
                  </p14:cNvPr>
                  <p14:cNvContentPartPr/>
                  <p14:nvPr/>
                </p14:nvContentPartPr>
                <p14:xfrm>
                  <a:off x="3167031" y="1119964"/>
                  <a:ext cx="34560" cy="164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BD4999AE-3B42-2707-C9C9-FD3269EC582A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158031" y="1110964"/>
                    <a:ext cx="52200" cy="182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D9EAB47-B283-0F76-FA49-06F3370A356D}"/>
                </a:ext>
              </a:extLst>
            </p:cNvPr>
            <p:cNvGrpSpPr/>
            <p:nvPr/>
          </p:nvGrpSpPr>
          <p:grpSpPr>
            <a:xfrm>
              <a:off x="2719551" y="1438204"/>
              <a:ext cx="622800" cy="730080"/>
              <a:chOff x="2719551" y="1438204"/>
              <a:chExt cx="622800" cy="73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FED401F8-A80B-68FD-CD19-5F4F651C2288}"/>
                      </a:ext>
                    </a:extLst>
                  </p14:cNvPr>
                  <p14:cNvContentPartPr/>
                  <p14:nvPr/>
                </p14:nvContentPartPr>
                <p14:xfrm>
                  <a:off x="3072711" y="1701004"/>
                  <a:ext cx="269640" cy="4672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FED401F8-A80B-68FD-CD19-5F4F651C2288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063711" y="1692004"/>
                    <a:ext cx="287280" cy="48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FC0CF457-434D-EA64-B9F6-E11F4E766266}"/>
                      </a:ext>
                    </a:extLst>
                  </p14:cNvPr>
                  <p14:cNvContentPartPr/>
                  <p14:nvPr/>
                </p14:nvContentPartPr>
                <p14:xfrm>
                  <a:off x="3063711" y="1717204"/>
                  <a:ext cx="14400" cy="892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FC0CF457-434D-EA64-B9F6-E11F4E766266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054711" y="1708204"/>
                    <a:ext cx="320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197D0DE-A5B6-0529-B04A-6BAAEE5D9A66}"/>
                      </a:ext>
                    </a:extLst>
                  </p14:cNvPr>
                  <p14:cNvContentPartPr/>
                  <p14:nvPr/>
                </p14:nvContentPartPr>
                <p14:xfrm>
                  <a:off x="3104391" y="1694524"/>
                  <a:ext cx="114120" cy="50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197D0DE-A5B6-0529-B04A-6BAAEE5D9A6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095391" y="1685524"/>
                    <a:ext cx="13176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74ABBDB-9C8C-8F33-C5F7-5DE4C449ECB5}"/>
                      </a:ext>
                    </a:extLst>
                  </p14:cNvPr>
                  <p14:cNvContentPartPr/>
                  <p14:nvPr/>
                </p14:nvContentPartPr>
                <p14:xfrm>
                  <a:off x="2719551" y="1492924"/>
                  <a:ext cx="109440" cy="1908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D74ABBDB-9C8C-8F33-C5F7-5DE4C449ECB5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710551" y="1483907"/>
                    <a:ext cx="127080" cy="208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18922891-7351-652E-4CED-6010E5F5AF8C}"/>
                      </a:ext>
                    </a:extLst>
                  </p14:cNvPr>
                  <p14:cNvContentPartPr/>
                  <p14:nvPr/>
                </p14:nvContentPartPr>
                <p14:xfrm>
                  <a:off x="2882631" y="1502644"/>
                  <a:ext cx="114120" cy="640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18922891-7351-652E-4CED-6010E5F5AF8C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873631" y="1493644"/>
                    <a:ext cx="13176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55589D7-53B3-E303-EA5C-C04190435EC5}"/>
                      </a:ext>
                    </a:extLst>
                  </p14:cNvPr>
                  <p14:cNvContentPartPr/>
                  <p14:nvPr/>
                </p14:nvContentPartPr>
                <p14:xfrm>
                  <a:off x="2973351" y="1473124"/>
                  <a:ext cx="102960" cy="93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55589D7-53B3-E303-EA5C-C04190435EC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4351" y="1464124"/>
                    <a:ext cx="12060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65CA45CA-BDF6-22E2-4D8C-CF1BC2733822}"/>
                      </a:ext>
                    </a:extLst>
                  </p14:cNvPr>
                  <p14:cNvContentPartPr/>
                  <p14:nvPr/>
                </p14:nvContentPartPr>
                <p14:xfrm>
                  <a:off x="3024831" y="1438204"/>
                  <a:ext cx="32400" cy="1324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65CA45CA-BDF6-22E2-4D8C-CF1BC2733822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015831" y="1429204"/>
                    <a:ext cx="5004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138672E5-F2A6-A99C-AD2D-FEB3F024EAC2}"/>
                      </a:ext>
                    </a:extLst>
                  </p14:cNvPr>
                  <p14:cNvContentPartPr/>
                  <p14:nvPr/>
                </p14:nvContentPartPr>
                <p14:xfrm>
                  <a:off x="3102231" y="1476364"/>
                  <a:ext cx="115560" cy="1130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138672E5-F2A6-A99C-AD2D-FEB3F024EAC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093231" y="1467393"/>
                    <a:ext cx="133200" cy="13062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B5BCE53-FB7D-DE2E-1E87-A9480DD0854D}"/>
              </a:ext>
            </a:extLst>
          </p:cNvPr>
          <p:cNvGrpSpPr/>
          <p:nvPr/>
        </p:nvGrpSpPr>
        <p:grpSpPr>
          <a:xfrm>
            <a:off x="2971551" y="2442604"/>
            <a:ext cx="951480" cy="2175120"/>
            <a:chOff x="2971551" y="2442604"/>
            <a:chExt cx="951480" cy="217512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34A705F8-A16D-8300-C582-01A6103BA714}"/>
                </a:ext>
              </a:extLst>
            </p:cNvPr>
            <p:cNvGrpSpPr/>
            <p:nvPr/>
          </p:nvGrpSpPr>
          <p:grpSpPr>
            <a:xfrm>
              <a:off x="3510831" y="2442604"/>
              <a:ext cx="412200" cy="1541160"/>
              <a:chOff x="3510831" y="2442604"/>
              <a:chExt cx="412200" cy="154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7FF10ED2-9890-F960-9F91-1CEFC4D45DF2}"/>
                      </a:ext>
                    </a:extLst>
                  </p14:cNvPr>
                  <p14:cNvContentPartPr/>
                  <p14:nvPr/>
                </p14:nvContentPartPr>
                <p14:xfrm>
                  <a:off x="3829791" y="2471044"/>
                  <a:ext cx="39600" cy="9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7FF10ED2-9890-F960-9F91-1CEFC4D45DF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820872" y="2462377"/>
                    <a:ext cx="57081" cy="26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C0F4E8E9-228B-5117-7FC7-0BDA68696146}"/>
                      </a:ext>
                    </a:extLst>
                  </p14:cNvPr>
                  <p14:cNvContentPartPr/>
                  <p14:nvPr/>
                </p14:nvContentPartPr>
                <p14:xfrm>
                  <a:off x="3744111" y="2495884"/>
                  <a:ext cx="34920" cy="208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C0F4E8E9-228B-5117-7FC7-0BDA68696146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735203" y="2486884"/>
                    <a:ext cx="5238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E8CA8A6B-A644-2673-5DCE-6B0DB3DD664A}"/>
                      </a:ext>
                    </a:extLst>
                  </p14:cNvPr>
                  <p14:cNvContentPartPr/>
                  <p14:nvPr/>
                </p14:nvContentPartPr>
                <p14:xfrm>
                  <a:off x="3690831" y="2534764"/>
                  <a:ext cx="7200" cy="1404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E8CA8A6B-A644-2673-5DCE-6B0DB3DD664A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82260" y="2525764"/>
                    <a:ext cx="2400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D738DD88-F20C-4BE5-9D03-1CFEC168709A}"/>
                      </a:ext>
                    </a:extLst>
                  </p14:cNvPr>
                  <p14:cNvContentPartPr/>
                  <p14:nvPr/>
                </p14:nvContentPartPr>
                <p14:xfrm>
                  <a:off x="3628191" y="2593804"/>
                  <a:ext cx="16560" cy="208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D738DD88-F20C-4BE5-9D03-1CFEC168709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19191" y="2584804"/>
                    <a:ext cx="3420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6498C335-5AA4-6640-9E31-377D42032E5A}"/>
                      </a:ext>
                    </a:extLst>
                  </p14:cNvPr>
                  <p14:cNvContentPartPr/>
                  <p14:nvPr/>
                </p14:nvContentPartPr>
                <p14:xfrm>
                  <a:off x="3572751" y="2669044"/>
                  <a:ext cx="7200" cy="5508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6498C335-5AA4-6640-9E31-377D42032E5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3564180" y="2660044"/>
                    <a:ext cx="2400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BF1D381A-7E27-E594-3269-C4A450B240B9}"/>
                      </a:ext>
                    </a:extLst>
                  </p14:cNvPr>
                  <p14:cNvContentPartPr/>
                  <p14:nvPr/>
                </p14:nvContentPartPr>
                <p14:xfrm>
                  <a:off x="3554031" y="2812324"/>
                  <a:ext cx="5040" cy="9360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BF1D381A-7E27-E594-3269-C4A450B240B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3545031" y="2803324"/>
                    <a:ext cx="2268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93314871-31AA-283B-0DF3-964A1EF50D56}"/>
                      </a:ext>
                    </a:extLst>
                  </p14:cNvPr>
                  <p14:cNvContentPartPr/>
                  <p14:nvPr/>
                </p14:nvContentPartPr>
                <p14:xfrm>
                  <a:off x="3551871" y="2940124"/>
                  <a:ext cx="36720" cy="5508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93314871-31AA-283B-0DF3-964A1EF50D56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542871" y="2931124"/>
                    <a:ext cx="5436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C2AB273F-6D12-AB3D-321D-17D9833F05A3}"/>
                      </a:ext>
                    </a:extLst>
                  </p14:cNvPr>
                  <p14:cNvContentPartPr/>
                  <p14:nvPr/>
                </p14:nvContentPartPr>
                <p14:xfrm>
                  <a:off x="3633591" y="3024364"/>
                  <a:ext cx="32400" cy="1188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C2AB273F-6D12-AB3D-321D-17D9833F05A3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624490" y="3015364"/>
                    <a:ext cx="50238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A988BA55-757F-7B34-7678-60980E7937E3}"/>
                      </a:ext>
                    </a:extLst>
                  </p14:cNvPr>
                  <p14:cNvContentPartPr/>
                  <p14:nvPr/>
                </p14:nvContentPartPr>
                <p14:xfrm>
                  <a:off x="3727191" y="2986924"/>
                  <a:ext cx="32400" cy="306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A988BA55-757F-7B34-7678-60980E7937E3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718191" y="2977817"/>
                    <a:ext cx="50040" cy="48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BC18E1D0-133C-79A8-19D2-B9FF3A46AFA0}"/>
                      </a:ext>
                    </a:extLst>
                  </p14:cNvPr>
                  <p14:cNvContentPartPr/>
                  <p14:nvPr/>
                </p14:nvContentPartPr>
                <p14:xfrm>
                  <a:off x="3793071" y="2871364"/>
                  <a:ext cx="20880" cy="3960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BC18E1D0-133C-79A8-19D2-B9FF3A46AFA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784071" y="2862364"/>
                    <a:ext cx="3852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99D9474D-03DC-5DAE-BB86-C5DA0C92BD25}"/>
                      </a:ext>
                    </a:extLst>
                  </p14:cNvPr>
                  <p14:cNvContentPartPr/>
                  <p14:nvPr/>
                </p14:nvContentPartPr>
                <p14:xfrm>
                  <a:off x="3834111" y="2746084"/>
                  <a:ext cx="9360" cy="489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99D9474D-03DC-5DAE-BB86-C5DA0C92BD25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825444" y="2737084"/>
                    <a:ext cx="26347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4F50ACCA-0A35-17C8-46B4-5717AA203345}"/>
                      </a:ext>
                    </a:extLst>
                  </p14:cNvPr>
                  <p14:cNvContentPartPr/>
                  <p14:nvPr/>
                </p14:nvContentPartPr>
                <p14:xfrm>
                  <a:off x="3856791" y="2667244"/>
                  <a:ext cx="36720" cy="327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4F50ACCA-0A35-17C8-46B4-5717AA203345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847791" y="2658244"/>
                    <a:ext cx="5436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4093153E-54A3-05D9-D51A-01F787EF1FBD}"/>
                      </a:ext>
                    </a:extLst>
                  </p14:cNvPr>
                  <p14:cNvContentPartPr/>
                  <p14:nvPr/>
                </p14:nvContentPartPr>
                <p14:xfrm>
                  <a:off x="3904311" y="2509924"/>
                  <a:ext cx="18720" cy="10224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4093153E-54A3-05D9-D51A-01F787EF1FBD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895311" y="2500924"/>
                    <a:ext cx="3636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B773B428-D10F-3CFC-5ABD-9D74CBED520E}"/>
                      </a:ext>
                    </a:extLst>
                  </p14:cNvPr>
                  <p14:cNvContentPartPr/>
                  <p14:nvPr/>
                </p14:nvContentPartPr>
                <p14:xfrm>
                  <a:off x="3878751" y="2442604"/>
                  <a:ext cx="7200" cy="118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B773B428-D10F-3CFC-5ABD-9D74CBED520E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869751" y="2433604"/>
                    <a:ext cx="2484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EFE6562A-4F1E-515C-0D09-DC2FBC1299D6}"/>
                      </a:ext>
                    </a:extLst>
                  </p14:cNvPr>
                  <p14:cNvContentPartPr/>
                  <p14:nvPr/>
                </p14:nvContentPartPr>
                <p14:xfrm>
                  <a:off x="3528111" y="3094204"/>
                  <a:ext cx="202320" cy="8157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EFE6562A-4F1E-515C-0D09-DC2FBC1299D6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3519111" y="3085204"/>
                    <a:ext cx="219960" cy="83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7A30EF7B-17FA-3C6C-BCE5-45A933BE3682}"/>
                      </a:ext>
                    </a:extLst>
                  </p14:cNvPr>
                  <p14:cNvContentPartPr/>
                  <p14:nvPr/>
                </p14:nvContentPartPr>
                <p14:xfrm>
                  <a:off x="3510831" y="3842284"/>
                  <a:ext cx="120960" cy="1414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7A30EF7B-17FA-3C6C-BCE5-45A933BE3682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3501831" y="3833284"/>
                    <a:ext cx="13860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656E8CB-50CE-1D0E-DD3F-E2A74D2906C0}"/>
                </a:ext>
              </a:extLst>
            </p:cNvPr>
            <p:cNvGrpSpPr/>
            <p:nvPr/>
          </p:nvGrpSpPr>
          <p:grpSpPr>
            <a:xfrm>
              <a:off x="2971551" y="4058284"/>
              <a:ext cx="629280" cy="559440"/>
              <a:chOff x="2971551" y="4058284"/>
              <a:chExt cx="629280" cy="55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0BC459B9-9483-157A-2570-CC9351133756}"/>
                      </a:ext>
                    </a:extLst>
                  </p14:cNvPr>
                  <p14:cNvContentPartPr/>
                  <p14:nvPr/>
                </p14:nvContentPartPr>
                <p14:xfrm>
                  <a:off x="2971551" y="4149724"/>
                  <a:ext cx="9360" cy="7092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0BC459B9-9483-157A-2570-CC9351133756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2962551" y="4140724"/>
                    <a:ext cx="2700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12F7AAA8-FC90-0FD5-A5B3-B6335E17A5B9}"/>
                      </a:ext>
                    </a:extLst>
                  </p14:cNvPr>
                  <p14:cNvContentPartPr/>
                  <p14:nvPr/>
                </p14:nvContentPartPr>
                <p14:xfrm>
                  <a:off x="2987391" y="4058284"/>
                  <a:ext cx="360" cy="3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12F7AAA8-FC90-0FD5-A5B3-B6335E17A5B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2978391" y="404928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B4DBAA5F-C76F-7644-4995-32DD91763E81}"/>
                      </a:ext>
                    </a:extLst>
                  </p14:cNvPr>
                  <p14:cNvContentPartPr/>
                  <p14:nvPr/>
                </p14:nvContentPartPr>
                <p14:xfrm>
                  <a:off x="3028071" y="4134244"/>
                  <a:ext cx="120960" cy="8676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B4DBAA5F-C76F-7644-4995-32DD91763E81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3019098" y="4125281"/>
                    <a:ext cx="138548" cy="104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8C8D859A-D038-2E37-9466-B79F93366398}"/>
                      </a:ext>
                    </a:extLst>
                  </p14:cNvPr>
                  <p14:cNvContentPartPr/>
                  <p14:nvPr/>
                </p14:nvContentPartPr>
                <p14:xfrm>
                  <a:off x="3219231" y="4155844"/>
                  <a:ext cx="9360" cy="19656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8C8D859A-D038-2E37-9466-B79F93366398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3210231" y="4146860"/>
                    <a:ext cx="27000" cy="214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9694279E-3C59-B730-35F8-AA89BD5B1C84}"/>
                      </a:ext>
                    </a:extLst>
                  </p14:cNvPr>
                  <p14:cNvContentPartPr/>
                  <p14:nvPr/>
                </p14:nvContentPartPr>
                <p14:xfrm>
                  <a:off x="3244791" y="4134244"/>
                  <a:ext cx="80280" cy="6876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9694279E-3C59-B730-35F8-AA89BD5B1C84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3235791" y="4125244"/>
                    <a:ext cx="9792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F1C0CA8A-84C1-3A81-7AB5-A6EF5F159CF3}"/>
                      </a:ext>
                    </a:extLst>
                  </p14:cNvPr>
                  <p14:cNvContentPartPr/>
                  <p14:nvPr/>
                </p14:nvContentPartPr>
                <p14:xfrm>
                  <a:off x="3372591" y="4146124"/>
                  <a:ext cx="127800" cy="525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F1C0CA8A-84C1-3A81-7AB5-A6EF5F159CF3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3363591" y="4137124"/>
                    <a:ext cx="14544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A486AD69-D668-2768-47A7-255DB6000DCA}"/>
                      </a:ext>
                    </a:extLst>
                  </p14:cNvPr>
                  <p14:cNvContentPartPr/>
                  <p14:nvPr/>
                </p14:nvContentPartPr>
                <p14:xfrm>
                  <a:off x="3506871" y="4133524"/>
                  <a:ext cx="77760" cy="50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A486AD69-D668-2768-47A7-255DB6000DCA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3497871" y="4124524"/>
                    <a:ext cx="9540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B5839C7D-6E19-AF58-9341-44985D4EE051}"/>
                      </a:ext>
                    </a:extLst>
                  </p14:cNvPr>
                  <p14:cNvContentPartPr/>
                  <p14:nvPr/>
                </p14:nvContentPartPr>
                <p14:xfrm>
                  <a:off x="3544671" y="4094284"/>
                  <a:ext cx="14400" cy="13248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B5839C7D-6E19-AF58-9341-44985D4EE051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3535440" y="4085284"/>
                    <a:ext cx="32492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039F6FA8-C722-5F49-3F91-4E52FBF52855}"/>
                      </a:ext>
                    </a:extLst>
                  </p14:cNvPr>
                  <p14:cNvContentPartPr/>
                  <p14:nvPr/>
                </p14:nvContentPartPr>
                <p14:xfrm>
                  <a:off x="3086751" y="4424404"/>
                  <a:ext cx="96120" cy="19332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039F6FA8-C722-5F49-3F91-4E52FBF528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077751" y="4415404"/>
                    <a:ext cx="11376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94E30CA0-4607-0097-9201-459BD87ABEA6}"/>
                      </a:ext>
                    </a:extLst>
                  </p14:cNvPr>
                  <p14:cNvContentPartPr/>
                  <p14:nvPr/>
                </p14:nvContentPartPr>
                <p14:xfrm>
                  <a:off x="3235071" y="4424044"/>
                  <a:ext cx="126720" cy="6660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94E30CA0-4607-0097-9201-459BD87ABEA6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226096" y="4414995"/>
                    <a:ext cx="144310" cy="84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F56DD7E7-ABD7-ECFE-A9E3-4FDA95065E10}"/>
                      </a:ext>
                    </a:extLst>
                  </p14:cNvPr>
                  <p14:cNvContentPartPr/>
                  <p14:nvPr/>
                </p14:nvContentPartPr>
                <p14:xfrm>
                  <a:off x="3333711" y="4377964"/>
                  <a:ext cx="109800" cy="1872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F56DD7E7-ABD7-ECFE-A9E3-4FDA95065E10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324711" y="4368964"/>
                    <a:ext cx="12744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1C5E1D94-F4B6-8550-5659-D8B97374AE64}"/>
                      </a:ext>
                    </a:extLst>
                  </p14:cNvPr>
                  <p14:cNvContentPartPr/>
                  <p14:nvPr/>
                </p14:nvContentPartPr>
                <p14:xfrm>
                  <a:off x="3382671" y="4326484"/>
                  <a:ext cx="34560" cy="1504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1C5E1D94-F4B6-8550-5659-D8B97374AE64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373671" y="4317484"/>
                    <a:ext cx="5220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D997E88C-45A9-3687-A8E5-9322848E6144}"/>
                      </a:ext>
                    </a:extLst>
                  </p14:cNvPr>
                  <p14:cNvContentPartPr/>
                  <p14:nvPr/>
                </p14:nvContentPartPr>
                <p14:xfrm>
                  <a:off x="3478431" y="4386244"/>
                  <a:ext cx="122400" cy="118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D997E88C-45A9-3687-A8E5-9322848E6144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3469431" y="4377244"/>
                    <a:ext cx="1400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3E9E09D-1AD1-EB08-4C49-CF703F0E2867}"/>
              </a:ext>
            </a:extLst>
          </p:cNvPr>
          <p:cNvGrpSpPr/>
          <p:nvPr/>
        </p:nvGrpSpPr>
        <p:grpSpPr>
          <a:xfrm>
            <a:off x="4146231" y="2492284"/>
            <a:ext cx="947520" cy="1823760"/>
            <a:chOff x="4146231" y="2492284"/>
            <a:chExt cx="947520" cy="182376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D52BA1A-9F88-67A5-7E2C-4C2A7C3059C0}"/>
                </a:ext>
              </a:extLst>
            </p:cNvPr>
            <p:cNvGrpSpPr/>
            <p:nvPr/>
          </p:nvGrpSpPr>
          <p:grpSpPr>
            <a:xfrm>
              <a:off x="4146231" y="2492284"/>
              <a:ext cx="387360" cy="492120"/>
              <a:chOff x="4146231" y="2492284"/>
              <a:chExt cx="387360" cy="492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CB284CD4-5417-EB46-E4EA-3C5CDCC7731B}"/>
                      </a:ext>
                    </a:extLst>
                  </p14:cNvPr>
                  <p14:cNvContentPartPr/>
                  <p14:nvPr/>
                </p14:nvContentPartPr>
                <p14:xfrm>
                  <a:off x="4475271" y="2492284"/>
                  <a:ext cx="9720" cy="25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CB284CD4-5417-EB46-E4EA-3C5CDCC7731B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4466271" y="2484409"/>
                    <a:ext cx="27360" cy="179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70ED3CDB-D935-685C-446A-37EFFF0016A8}"/>
                      </a:ext>
                    </a:extLst>
                  </p14:cNvPr>
                  <p14:cNvContentPartPr/>
                  <p14:nvPr/>
                </p14:nvContentPartPr>
                <p14:xfrm>
                  <a:off x="4382751" y="2492284"/>
                  <a:ext cx="14400" cy="72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70ED3CDB-D935-685C-446A-37EFFF0016A8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4373751" y="2483284"/>
                    <a:ext cx="3204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83567A84-7F4B-22DC-DB49-A7E30B06EA77}"/>
                      </a:ext>
                    </a:extLst>
                  </p14:cNvPr>
                  <p14:cNvContentPartPr/>
                  <p14:nvPr/>
                </p14:nvContentPartPr>
                <p14:xfrm>
                  <a:off x="4299231" y="2530804"/>
                  <a:ext cx="21240" cy="1404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83567A84-7F4B-22DC-DB49-A7E30B06EA77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4290231" y="2521804"/>
                    <a:ext cx="388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EC48F99B-8944-2869-827F-CC08ACF74E7F}"/>
                      </a:ext>
                    </a:extLst>
                  </p14:cNvPr>
                  <p14:cNvContentPartPr/>
                  <p14:nvPr/>
                </p14:nvContentPartPr>
                <p14:xfrm>
                  <a:off x="4204191" y="2580844"/>
                  <a:ext cx="25920" cy="572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EC48F99B-8944-2869-827F-CC08ACF74E7F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4195064" y="2571844"/>
                    <a:ext cx="43808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1259C43E-83AB-FB5B-559D-F4E76965EC7B}"/>
                      </a:ext>
                    </a:extLst>
                  </p14:cNvPr>
                  <p14:cNvContentPartPr/>
                  <p14:nvPr/>
                </p14:nvContentPartPr>
                <p14:xfrm>
                  <a:off x="4146231" y="2708284"/>
                  <a:ext cx="21240" cy="619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1259C43E-83AB-FB5B-559D-F4E76965EC7B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4137231" y="2699284"/>
                    <a:ext cx="3888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37B3B549-674B-A7DD-5178-C5B89C115BA7}"/>
                      </a:ext>
                    </a:extLst>
                  </p14:cNvPr>
                  <p14:cNvContentPartPr/>
                  <p14:nvPr/>
                </p14:nvContentPartPr>
                <p14:xfrm>
                  <a:off x="4148751" y="2826724"/>
                  <a:ext cx="27720" cy="6624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37B3B549-674B-A7DD-5178-C5B89C115BA7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139751" y="2817724"/>
                    <a:ext cx="4536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28DEFDEC-677D-CE03-590E-C7A122ED2512}"/>
                      </a:ext>
                    </a:extLst>
                  </p14:cNvPr>
                  <p14:cNvContentPartPr/>
                  <p14:nvPr/>
                </p14:nvContentPartPr>
                <p14:xfrm>
                  <a:off x="4228311" y="2947324"/>
                  <a:ext cx="52560" cy="324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28DEFDEC-677D-CE03-590E-C7A122ED2512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4219372" y="2938223"/>
                    <a:ext cx="70080" cy="50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741F019-DA1A-E535-134C-9E8B32D9F8C4}"/>
                      </a:ext>
                    </a:extLst>
                  </p14:cNvPr>
                  <p14:cNvContentPartPr/>
                  <p14:nvPr/>
                </p14:nvContentPartPr>
                <p14:xfrm>
                  <a:off x="4328391" y="2974684"/>
                  <a:ext cx="66600" cy="972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741F019-DA1A-E535-134C-9E8B32D9F8C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319342" y="2965684"/>
                    <a:ext cx="84336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C07FFD95-5D5A-F487-6A3E-6FF9F8031FF9}"/>
                      </a:ext>
                    </a:extLst>
                  </p14:cNvPr>
                  <p14:cNvContentPartPr/>
                  <p14:nvPr/>
                </p14:nvContentPartPr>
                <p14:xfrm>
                  <a:off x="4433151" y="2893684"/>
                  <a:ext cx="29880" cy="374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C07FFD95-5D5A-F487-6A3E-6FF9F8031FF9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424151" y="2884684"/>
                    <a:ext cx="4752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A6811BE6-F52B-6D81-5910-576D054EE658}"/>
                      </a:ext>
                    </a:extLst>
                  </p14:cNvPr>
                  <p14:cNvContentPartPr/>
                  <p14:nvPr/>
                </p14:nvContentPartPr>
                <p14:xfrm>
                  <a:off x="4474191" y="2798644"/>
                  <a:ext cx="11880" cy="3060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A6811BE6-F52B-6D81-5910-576D054EE65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465191" y="2789644"/>
                    <a:ext cx="295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71762E9D-EBE0-3BBC-3060-A4918DD4ADAD}"/>
                      </a:ext>
                    </a:extLst>
                  </p14:cNvPr>
                  <p14:cNvContentPartPr/>
                  <p14:nvPr/>
                </p14:nvContentPartPr>
                <p14:xfrm>
                  <a:off x="4496871" y="2729164"/>
                  <a:ext cx="18720" cy="327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71762E9D-EBE0-3BBC-3060-A4918DD4ADAD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487695" y="2720164"/>
                    <a:ext cx="36706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BEDC4802-3E3A-AA54-438D-35D45313FE79}"/>
                      </a:ext>
                    </a:extLst>
                  </p14:cNvPr>
                  <p14:cNvContentPartPr/>
                  <p14:nvPr/>
                </p14:nvContentPartPr>
                <p14:xfrm>
                  <a:off x="4524231" y="2641324"/>
                  <a:ext cx="5040" cy="558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BEDC4802-3E3A-AA54-438D-35D45313FE79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514539" y="2632324"/>
                    <a:ext cx="24037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3D3BA495-CAE1-AD8C-3E7A-489FBA18254D}"/>
                      </a:ext>
                    </a:extLst>
                  </p14:cNvPr>
                  <p14:cNvContentPartPr/>
                  <p14:nvPr/>
                </p14:nvContentPartPr>
                <p14:xfrm>
                  <a:off x="4514871" y="2569324"/>
                  <a:ext cx="18720" cy="3276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3D3BA495-CAE1-AD8C-3E7A-489FBA18254D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4506041" y="2560324"/>
                    <a:ext cx="36027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49EC945F-3DE9-46A8-75FB-B0D3069313F7}"/>
                      </a:ext>
                    </a:extLst>
                  </p14:cNvPr>
                  <p14:cNvContentPartPr/>
                  <p14:nvPr/>
                </p14:nvContentPartPr>
                <p14:xfrm>
                  <a:off x="4479951" y="2520724"/>
                  <a:ext cx="360" cy="3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49EC945F-3DE9-46A8-75FB-B0D3069313F7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4470951" y="251172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652BF3D1-DFA3-6683-6AFE-C7BC609C253D}"/>
                </a:ext>
              </a:extLst>
            </p:cNvPr>
            <p:cNvGrpSpPr/>
            <p:nvPr/>
          </p:nvGrpSpPr>
          <p:grpSpPr>
            <a:xfrm>
              <a:off x="4387071" y="3088444"/>
              <a:ext cx="706680" cy="1227600"/>
              <a:chOff x="4387071" y="3088444"/>
              <a:chExt cx="706680" cy="122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9F8AF7FB-18B3-EFCF-2733-4DF9BBB92F9C}"/>
                      </a:ext>
                    </a:extLst>
                  </p14:cNvPr>
                  <p14:cNvContentPartPr/>
                  <p14:nvPr/>
                </p14:nvContentPartPr>
                <p14:xfrm>
                  <a:off x="4387071" y="3088444"/>
                  <a:ext cx="173880" cy="64836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9F8AF7FB-18B3-EFCF-2733-4DF9BBB92F9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4378071" y="3079439"/>
                    <a:ext cx="191520" cy="6660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B4B9EE8C-F65B-ACA1-97A6-730CBDC8FB61}"/>
                      </a:ext>
                    </a:extLst>
                  </p14:cNvPr>
                  <p14:cNvContentPartPr/>
                  <p14:nvPr/>
                </p14:nvContentPartPr>
                <p14:xfrm>
                  <a:off x="4486431" y="3661204"/>
                  <a:ext cx="157320" cy="12312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B4B9EE8C-F65B-ACA1-97A6-730CBDC8FB61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4477431" y="3652204"/>
                    <a:ext cx="17496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90646F59-4126-4462-A802-A4C7D8BA7E97}"/>
                      </a:ext>
                    </a:extLst>
                  </p14:cNvPr>
                  <p14:cNvContentPartPr/>
                  <p14:nvPr/>
                </p14:nvContentPartPr>
                <p14:xfrm>
                  <a:off x="4444311" y="3894844"/>
                  <a:ext cx="98280" cy="1011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90646F59-4126-4462-A802-A4C7D8BA7E97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4435311" y="3885812"/>
                    <a:ext cx="115920" cy="118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CF33C766-4BBF-EF5D-A891-01B23AD7D944}"/>
                      </a:ext>
                    </a:extLst>
                  </p14:cNvPr>
                  <p14:cNvContentPartPr/>
                  <p14:nvPr/>
                </p14:nvContentPartPr>
                <p14:xfrm>
                  <a:off x="4579671" y="3898804"/>
                  <a:ext cx="114120" cy="7092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CF33C766-4BBF-EF5D-A891-01B23AD7D94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4570671" y="3889804"/>
                    <a:ext cx="13176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8D6130FC-6695-DC5E-3D18-9D8ADCE1EF3F}"/>
                      </a:ext>
                    </a:extLst>
                  </p14:cNvPr>
                  <p14:cNvContentPartPr/>
                  <p14:nvPr/>
                </p14:nvContentPartPr>
                <p14:xfrm>
                  <a:off x="4681911" y="3901324"/>
                  <a:ext cx="66240" cy="1440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8D6130FC-6695-DC5E-3D18-9D8ADCE1EF3F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4672960" y="3892093"/>
                    <a:ext cx="83785" cy="32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686F003-E19A-11BC-E4D3-9FE466D016E1}"/>
                      </a:ext>
                    </a:extLst>
                  </p14:cNvPr>
                  <p14:cNvContentPartPr/>
                  <p14:nvPr/>
                </p14:nvContentPartPr>
                <p14:xfrm>
                  <a:off x="4701711" y="3862084"/>
                  <a:ext cx="16200" cy="1303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686F003-E19A-11BC-E4D3-9FE466D016E1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4692711" y="3853084"/>
                    <a:ext cx="3384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669C05F3-07A6-77E5-7D49-EC5CB814BFCE}"/>
                      </a:ext>
                    </a:extLst>
                  </p14:cNvPr>
                  <p14:cNvContentPartPr/>
                  <p14:nvPr/>
                </p14:nvContentPartPr>
                <p14:xfrm>
                  <a:off x="4769391" y="3938404"/>
                  <a:ext cx="32400" cy="1155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669C05F3-07A6-77E5-7D49-EC5CB814BFCE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4760391" y="3929404"/>
                    <a:ext cx="5004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C98B0E32-D12A-A977-9852-0807F691DE16}"/>
                      </a:ext>
                    </a:extLst>
                  </p14:cNvPr>
                  <p14:cNvContentPartPr/>
                  <p14:nvPr/>
                </p14:nvContentPartPr>
                <p14:xfrm>
                  <a:off x="4771191" y="3885484"/>
                  <a:ext cx="66240" cy="662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C98B0E32-D12A-A977-9852-0807F691DE1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4762240" y="3876484"/>
                    <a:ext cx="83785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2FD7A547-CA41-87C8-4397-6B90275D2DAE}"/>
                      </a:ext>
                    </a:extLst>
                  </p14:cNvPr>
                  <p14:cNvContentPartPr/>
                  <p14:nvPr/>
                </p14:nvContentPartPr>
                <p14:xfrm>
                  <a:off x="4874871" y="3883684"/>
                  <a:ext cx="123120" cy="6624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2FD7A547-CA41-87C8-4397-6B90275D2DAE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4865871" y="3874733"/>
                    <a:ext cx="140760" cy="83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8A2D7868-3D62-C92A-1179-180D64ECD8D1}"/>
                      </a:ext>
                    </a:extLst>
                  </p14:cNvPr>
                  <p14:cNvContentPartPr/>
                  <p14:nvPr/>
                </p14:nvContentPartPr>
                <p14:xfrm>
                  <a:off x="4997631" y="3845524"/>
                  <a:ext cx="96120" cy="212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8A2D7868-3D62-C92A-1179-180D64ECD8D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4988631" y="3836524"/>
                    <a:ext cx="11376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A403AE4E-440C-1476-19A9-4D8403D641C0}"/>
                      </a:ext>
                    </a:extLst>
                  </p14:cNvPr>
                  <p14:cNvContentPartPr/>
                  <p14:nvPr/>
                </p14:nvContentPartPr>
                <p14:xfrm>
                  <a:off x="5017071" y="3782884"/>
                  <a:ext cx="32400" cy="16668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A403AE4E-440C-1476-19A9-4D8403D641C0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5008071" y="3773884"/>
                    <a:ext cx="5004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FBFF1966-96BF-6210-7BD1-11C7F84A9CF9}"/>
                      </a:ext>
                    </a:extLst>
                  </p14:cNvPr>
                  <p14:cNvContentPartPr/>
                  <p14:nvPr/>
                </p14:nvContentPartPr>
                <p14:xfrm>
                  <a:off x="4610991" y="4142164"/>
                  <a:ext cx="98280" cy="17388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FBFF1966-96BF-6210-7BD1-11C7F84A9CF9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4601991" y="4133164"/>
                    <a:ext cx="11592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C8941185-9EE7-0F05-5994-6DC69A4693F5}"/>
                      </a:ext>
                    </a:extLst>
                  </p14:cNvPr>
                  <p14:cNvContentPartPr/>
                  <p14:nvPr/>
                </p14:nvContentPartPr>
                <p14:xfrm>
                  <a:off x="4729071" y="4154764"/>
                  <a:ext cx="100440" cy="489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C8941185-9EE7-0F05-5994-6DC69A4693F5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4720071" y="4145764"/>
                    <a:ext cx="11808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424765EC-4242-FD07-816E-F5EA1BD04297}"/>
                      </a:ext>
                    </a:extLst>
                  </p14:cNvPr>
                  <p14:cNvContentPartPr/>
                  <p14:nvPr/>
                </p14:nvContentPartPr>
                <p14:xfrm>
                  <a:off x="4863351" y="4133164"/>
                  <a:ext cx="48240" cy="97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424765EC-4242-FD07-816E-F5EA1BD0429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4854351" y="4124164"/>
                    <a:ext cx="658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44BFBA45-0B41-92E8-FC94-11F278CE15D9}"/>
                      </a:ext>
                    </a:extLst>
                  </p14:cNvPr>
                  <p14:cNvContentPartPr/>
                  <p14:nvPr/>
                </p14:nvContentPartPr>
                <p14:xfrm>
                  <a:off x="4878831" y="4089244"/>
                  <a:ext cx="16200" cy="13932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44BFBA45-0B41-92E8-FC94-11F278CE15D9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4869831" y="4080244"/>
                    <a:ext cx="338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A9520865-5035-4D94-3069-AE4564A4F6CF}"/>
                      </a:ext>
                    </a:extLst>
                  </p14:cNvPr>
                  <p14:cNvContentPartPr/>
                  <p14:nvPr/>
                </p14:nvContentPartPr>
                <p14:xfrm>
                  <a:off x="4949751" y="4128484"/>
                  <a:ext cx="124560" cy="99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A9520865-5035-4D94-3069-AE4564A4F6CF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4940751" y="4119484"/>
                    <a:ext cx="142200" cy="117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CAA6F88-B3A5-623F-A767-B6CE64A35A52}"/>
              </a:ext>
            </a:extLst>
          </p:cNvPr>
          <p:cNvSpPr/>
          <p:nvPr/>
        </p:nvSpPr>
        <p:spPr>
          <a:xfrm>
            <a:off x="-1" y="0"/>
            <a:ext cx="9149551" cy="5143500"/>
          </a:xfrm>
          <a:prstGeom prst="rect">
            <a:avLst/>
          </a:prstGeom>
          <a:solidFill>
            <a:schemeClr val="bg1">
              <a:alpha val="9427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BA456A-0625-D957-82E3-4EF5FC3A9101}"/>
              </a:ext>
            </a:extLst>
          </p:cNvPr>
          <p:cNvGrpSpPr/>
          <p:nvPr/>
        </p:nvGrpSpPr>
        <p:grpSpPr>
          <a:xfrm>
            <a:off x="316648" y="1270987"/>
            <a:ext cx="4231743" cy="2392941"/>
            <a:chOff x="1301250" y="415084"/>
            <a:chExt cx="6771240" cy="382896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00755FD-C737-38C5-DFE2-3709448163A2}"/>
                </a:ext>
              </a:extLst>
            </p:cNvPr>
            <p:cNvGrpSpPr/>
            <p:nvPr/>
          </p:nvGrpSpPr>
          <p:grpSpPr>
            <a:xfrm>
              <a:off x="1301250" y="1170004"/>
              <a:ext cx="6771240" cy="2917440"/>
              <a:chOff x="1301250" y="1170004"/>
              <a:chExt cx="6771240" cy="291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60748976-CFA7-E28D-810C-6A59CD267052}"/>
                      </a:ext>
                    </a:extLst>
                  </p14:cNvPr>
                  <p14:cNvContentPartPr/>
                  <p14:nvPr/>
                </p14:nvContentPartPr>
                <p14:xfrm>
                  <a:off x="1301250" y="2481844"/>
                  <a:ext cx="6308640" cy="9936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60748976-CFA7-E28D-810C-6A59CD26705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1286849" y="2467402"/>
                    <a:ext cx="6336865" cy="1276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076168F1-3938-7CE0-47AC-A8710A01941F}"/>
                      </a:ext>
                    </a:extLst>
                  </p14:cNvPr>
                  <p14:cNvContentPartPr/>
                  <p14:nvPr/>
                </p14:nvContentPartPr>
                <p14:xfrm>
                  <a:off x="7569930" y="2497324"/>
                  <a:ext cx="132480" cy="22788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076168F1-3938-7CE0-47AC-A8710A01941F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7555530" y="2482974"/>
                    <a:ext cx="160704" cy="2560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F317D1F0-6C27-A7EC-C3B5-CFD3C5F47E00}"/>
                      </a:ext>
                    </a:extLst>
                  </p14:cNvPr>
                  <p14:cNvContentPartPr/>
                  <p14:nvPr/>
                </p14:nvContentPartPr>
                <p14:xfrm>
                  <a:off x="7843170" y="2560324"/>
                  <a:ext cx="111600" cy="15768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F317D1F0-6C27-A7EC-C3B5-CFD3C5F47E00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7828789" y="2545937"/>
                    <a:ext cx="139788" cy="185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3C2FE5EC-A0A3-58DA-13D9-A3224BD2DD35}"/>
                      </a:ext>
                    </a:extLst>
                  </p14:cNvPr>
                  <p14:cNvContentPartPr/>
                  <p14:nvPr/>
                </p14:nvContentPartPr>
                <p14:xfrm>
                  <a:off x="7943250" y="2576164"/>
                  <a:ext cx="129240" cy="16668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3C2FE5EC-A0A3-58DA-13D9-A3224BD2DD35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7928826" y="2561795"/>
                    <a:ext cx="157511" cy="1948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4E0D171F-885E-EA4F-2A6A-42502EEB3F74}"/>
                      </a:ext>
                    </a:extLst>
                  </p14:cNvPr>
                  <p14:cNvContentPartPr/>
                  <p14:nvPr/>
                </p14:nvContentPartPr>
                <p14:xfrm>
                  <a:off x="1365330" y="1170004"/>
                  <a:ext cx="6143400" cy="291744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4E0D171F-885E-EA4F-2A6A-42502EEB3F74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350931" y="1155604"/>
                    <a:ext cx="6171623" cy="294566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F587C04-6FA6-C56E-6106-7EEE4C3E0A6C}"/>
                    </a:ext>
                  </a:extLst>
                </p14:cNvPr>
                <p14:cNvContentPartPr/>
                <p14:nvPr/>
              </p14:nvContentPartPr>
              <p14:xfrm>
                <a:off x="4535850" y="1073884"/>
                <a:ext cx="153000" cy="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F587C04-6FA6-C56E-6106-7EEE4C3E0A6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521416" y="1059884"/>
                  <a:ext cx="181291" cy="32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09A08D-591E-EB3B-31BA-FE4BD907C32B}"/>
                </a:ext>
              </a:extLst>
            </p:cNvPr>
            <p:cNvGrpSpPr/>
            <p:nvPr/>
          </p:nvGrpSpPr>
          <p:grpSpPr>
            <a:xfrm>
              <a:off x="4089810" y="415084"/>
              <a:ext cx="1021680" cy="3828960"/>
              <a:chOff x="4089810" y="415084"/>
              <a:chExt cx="1021680" cy="382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693A8FBD-1D1C-D58A-1A1B-B2FFCDF70810}"/>
                      </a:ext>
                    </a:extLst>
                  </p14:cNvPr>
                  <p14:cNvContentPartPr/>
                  <p14:nvPr/>
                </p14:nvContentPartPr>
                <p14:xfrm>
                  <a:off x="4437930" y="704524"/>
                  <a:ext cx="151920" cy="35395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693A8FBD-1D1C-D58A-1A1B-B2FFCDF70810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4423544" y="690124"/>
                    <a:ext cx="180117" cy="35677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A78BECAB-B166-84E1-193F-7B37E87A8E85}"/>
                      </a:ext>
                    </a:extLst>
                  </p14:cNvPr>
                  <p14:cNvContentPartPr/>
                  <p14:nvPr/>
                </p14:nvContentPartPr>
                <p14:xfrm>
                  <a:off x="4492650" y="704884"/>
                  <a:ext cx="79200" cy="1173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A78BECAB-B166-84E1-193F-7B37E87A8E85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4478302" y="690502"/>
                    <a:ext cx="107322" cy="145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AD8F317E-A680-8E93-4C19-FD20586F4388}"/>
                      </a:ext>
                    </a:extLst>
                  </p14:cNvPr>
                  <p14:cNvContentPartPr/>
                  <p14:nvPr/>
                </p14:nvContentPartPr>
                <p14:xfrm>
                  <a:off x="4597410" y="705244"/>
                  <a:ext cx="146160" cy="1004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AD8F317E-A680-8E93-4C19-FD20586F4388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4583024" y="690895"/>
                    <a:ext cx="174356" cy="128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AADC1B2C-DB09-A864-19F5-6341D538FA75}"/>
                      </a:ext>
                    </a:extLst>
                  </p14:cNvPr>
                  <p14:cNvContentPartPr/>
                  <p14:nvPr/>
                </p14:nvContentPartPr>
                <p14:xfrm>
                  <a:off x="4307250" y="528844"/>
                  <a:ext cx="107640" cy="11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AADC1B2C-DB09-A864-19F5-6341D538FA75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4292782" y="514701"/>
                    <a:ext cx="135997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BB23E24B-E12E-3C00-9150-ED28DC2081D5}"/>
                      </a:ext>
                    </a:extLst>
                  </p14:cNvPr>
                  <p14:cNvContentPartPr/>
                  <p14:nvPr/>
                </p14:nvContentPartPr>
                <p14:xfrm>
                  <a:off x="4361250" y="470884"/>
                  <a:ext cx="18720" cy="1576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BB23E24B-E12E-3C00-9150-ED28DC2081D5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4347068" y="456497"/>
                    <a:ext cx="46516" cy="185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0E5EC43E-984F-182B-D437-6048DC92B3A2}"/>
                      </a:ext>
                    </a:extLst>
                  </p14:cNvPr>
                  <p14:cNvContentPartPr/>
                  <p14:nvPr/>
                </p14:nvContentPartPr>
                <p14:xfrm>
                  <a:off x="4419210" y="551524"/>
                  <a:ext cx="153000" cy="8820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0E5EC43E-984F-182B-D437-6048DC92B3A2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4404830" y="537112"/>
                    <a:ext cx="181184" cy="1164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BEC601C3-95FB-6FAE-F147-90273C8A6AFA}"/>
                      </a:ext>
                    </a:extLst>
                  </p14:cNvPr>
                  <p14:cNvContentPartPr/>
                  <p14:nvPr/>
                </p14:nvContentPartPr>
                <p14:xfrm>
                  <a:off x="4589850" y="552964"/>
                  <a:ext cx="93600" cy="7452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BEC601C3-95FB-6FAE-F147-90273C8A6AFA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4575494" y="538633"/>
                    <a:ext cx="121737" cy="102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FE4E27BF-1F00-B906-306F-E4967544DE2A}"/>
                      </a:ext>
                    </a:extLst>
                  </p14:cNvPr>
                  <p14:cNvContentPartPr/>
                  <p14:nvPr/>
                </p14:nvContentPartPr>
                <p14:xfrm>
                  <a:off x="4737810" y="415084"/>
                  <a:ext cx="93600" cy="22248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FE4E27BF-1F00-B906-306F-E4967544DE2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4723454" y="400712"/>
                    <a:ext cx="121737" cy="250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4ED12828-9ED7-0419-DB19-51F088BD6FD8}"/>
                      </a:ext>
                    </a:extLst>
                  </p14:cNvPr>
                  <p14:cNvContentPartPr/>
                  <p14:nvPr/>
                </p14:nvContentPartPr>
                <p14:xfrm>
                  <a:off x="4972530" y="562684"/>
                  <a:ext cx="58320" cy="8460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4ED12828-9ED7-0419-DB19-51F088BD6FD8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4958236" y="548296"/>
                    <a:ext cx="86336" cy="11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3D4856E8-68F3-8571-2B59-45FEDBE379D1}"/>
                      </a:ext>
                    </a:extLst>
                  </p14:cNvPr>
                  <p14:cNvContentPartPr/>
                  <p14:nvPr/>
                </p14:nvContentPartPr>
                <p14:xfrm>
                  <a:off x="5040570" y="572764"/>
                  <a:ext cx="70920" cy="9828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3D4856E8-68F3-8571-2B59-45FEDBE379D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5026155" y="558396"/>
                    <a:ext cx="99173" cy="126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45F9CA16-2B1B-E1C5-8C20-CB90695BD653}"/>
                      </a:ext>
                    </a:extLst>
                  </p14:cNvPr>
                  <p14:cNvContentPartPr/>
                  <p14:nvPr/>
                </p14:nvContentPartPr>
                <p14:xfrm>
                  <a:off x="4089810" y="1012324"/>
                  <a:ext cx="2520" cy="11664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45F9CA16-2B1B-E1C5-8C20-CB90695BD653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4077210" y="997959"/>
                    <a:ext cx="27216" cy="1447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B45EB245-8520-9E56-B86A-6020C9FE591B}"/>
                      </a:ext>
                    </a:extLst>
                  </p14:cNvPr>
                  <p14:cNvContentPartPr/>
                  <p14:nvPr/>
                </p14:nvContentPartPr>
                <p14:xfrm>
                  <a:off x="4158210" y="1105204"/>
                  <a:ext cx="360" cy="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B45EB245-8520-9E56-B86A-6020C9FE591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4149210" y="109620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E0A0EC67-BA61-7018-9497-3A02AF1B8927}"/>
                      </a:ext>
                    </a:extLst>
                  </p14:cNvPr>
                  <p14:cNvContentPartPr/>
                  <p14:nvPr/>
                </p14:nvContentPartPr>
                <p14:xfrm>
                  <a:off x="4222290" y="1028164"/>
                  <a:ext cx="119160" cy="9432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E0A0EC67-BA61-7018-9497-3A02AF1B8927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4207899" y="1013786"/>
                    <a:ext cx="147367" cy="12250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E86ECC7-44CE-AAE1-1C82-EB4461B64BBE}"/>
                </a:ext>
              </a:extLst>
            </p:cNvPr>
            <p:cNvGrpSpPr/>
            <p:nvPr/>
          </p:nvGrpSpPr>
          <p:grpSpPr>
            <a:xfrm>
              <a:off x="4401570" y="4107604"/>
              <a:ext cx="579600" cy="108360"/>
              <a:chOff x="4401570" y="4107604"/>
              <a:chExt cx="579600" cy="10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A96BA9EC-A1D5-7884-F299-7E0F2E8A7AFF}"/>
                      </a:ext>
                    </a:extLst>
                  </p14:cNvPr>
                  <p14:cNvContentPartPr/>
                  <p14:nvPr/>
                </p14:nvContentPartPr>
                <p14:xfrm>
                  <a:off x="4401570" y="4170604"/>
                  <a:ext cx="96120" cy="97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A96BA9EC-A1D5-7884-F299-7E0F2E8A7AFF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387181" y="4157104"/>
                    <a:ext cx="124323" cy="36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021ABE9B-3B58-F1C3-20FF-77F662101594}"/>
                      </a:ext>
                    </a:extLst>
                  </p14:cNvPr>
                  <p14:cNvContentPartPr/>
                  <p14:nvPr/>
                </p14:nvContentPartPr>
                <p14:xfrm>
                  <a:off x="4622250" y="4172764"/>
                  <a:ext cx="68760" cy="25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021ABE9B-3B58-F1C3-20FF-77F662101594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4607925" y="4160164"/>
                    <a:ext cx="96837" cy="272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358F2A7D-3E48-1A9B-2D29-F832E4A020DB}"/>
                      </a:ext>
                    </a:extLst>
                  </p14:cNvPr>
                  <p14:cNvContentPartPr/>
                  <p14:nvPr/>
                </p14:nvContentPartPr>
                <p14:xfrm>
                  <a:off x="4747170" y="4107604"/>
                  <a:ext cx="14400" cy="1004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358F2A7D-3E48-1A9B-2D29-F832E4A020DB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4732770" y="4093173"/>
                    <a:ext cx="42624" cy="1287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165FA23B-9F24-DB3C-0701-02C2703C1B15}"/>
                      </a:ext>
                    </a:extLst>
                  </p14:cNvPr>
                  <p14:cNvContentPartPr/>
                  <p14:nvPr/>
                </p14:nvContentPartPr>
                <p14:xfrm>
                  <a:off x="4813050" y="4198684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165FA23B-9F24-DB3C-0701-02C2703C1B15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4804050" y="418968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41A26D4C-5FD5-57CA-DD63-B769FB3B2ED0}"/>
                      </a:ext>
                    </a:extLst>
                  </p14:cNvPr>
                  <p14:cNvContentPartPr/>
                  <p14:nvPr/>
                </p14:nvContentPartPr>
                <p14:xfrm>
                  <a:off x="4880730" y="4118404"/>
                  <a:ext cx="100440" cy="975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41A26D4C-5FD5-57CA-DD63-B769FB3B2ED0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4866381" y="4104057"/>
                    <a:ext cx="128563" cy="125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F8709CB9-A3AC-F2DE-ECF9-1E7008B62B81}"/>
              </a:ext>
            </a:extLst>
          </p:cNvPr>
          <p:cNvGrpSpPr/>
          <p:nvPr/>
        </p:nvGrpSpPr>
        <p:grpSpPr>
          <a:xfrm>
            <a:off x="4895476" y="955084"/>
            <a:ext cx="3750120" cy="2998800"/>
            <a:chOff x="5336751" y="957604"/>
            <a:chExt cx="3750120" cy="2998800"/>
          </a:xfrm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6BAEBE9F-6E8B-001B-2B57-998FECB1303A}"/>
                </a:ext>
              </a:extLst>
            </p:cNvPr>
            <p:cNvGrpSpPr/>
            <p:nvPr/>
          </p:nvGrpSpPr>
          <p:grpSpPr>
            <a:xfrm>
              <a:off x="6869271" y="957604"/>
              <a:ext cx="571320" cy="2933640"/>
              <a:chOff x="6869271" y="957604"/>
              <a:chExt cx="571320" cy="293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8CEFFFCB-8F84-BF52-2B34-4D19EE7AB683}"/>
                      </a:ext>
                    </a:extLst>
                  </p14:cNvPr>
                  <p14:cNvContentPartPr/>
                  <p14:nvPr/>
                </p14:nvContentPartPr>
                <p14:xfrm>
                  <a:off x="6912831" y="1225804"/>
                  <a:ext cx="246240" cy="266544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8CEFFFCB-8F84-BF52-2B34-4D19EE7AB683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6903831" y="1216804"/>
                    <a:ext cx="263880" cy="268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921BBA90-928B-5DD9-212C-1283B9F9579E}"/>
                      </a:ext>
                    </a:extLst>
                  </p14:cNvPr>
                  <p14:cNvContentPartPr/>
                  <p14:nvPr/>
                </p14:nvContentPartPr>
                <p14:xfrm>
                  <a:off x="6869271" y="1000084"/>
                  <a:ext cx="55080" cy="11880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921BBA90-928B-5DD9-212C-1283B9F9579E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6860271" y="991084"/>
                    <a:ext cx="7272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EB9E3E27-04C0-B435-F9A0-F821E7F1984B}"/>
                      </a:ext>
                    </a:extLst>
                  </p14:cNvPr>
                  <p14:cNvContentPartPr/>
                  <p14:nvPr/>
                </p14:nvContentPartPr>
                <p14:xfrm>
                  <a:off x="6975471" y="1035004"/>
                  <a:ext cx="8640" cy="6048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EB9E3E27-04C0-B435-F9A0-F821E7F1984B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6966471" y="1026057"/>
                    <a:ext cx="26280" cy="78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56892F79-DFE8-5ABF-454A-6D8BEAAED413}"/>
                      </a:ext>
                    </a:extLst>
                  </p14:cNvPr>
                  <p14:cNvContentPartPr/>
                  <p14:nvPr/>
                </p14:nvContentPartPr>
                <p14:xfrm>
                  <a:off x="6970431" y="980644"/>
                  <a:ext cx="9360" cy="252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56892F79-DFE8-5ABF-454A-6D8BEAAED413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6961431" y="971644"/>
                    <a:ext cx="2700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5C4EEDD1-A380-1DDC-938E-80A8924C6937}"/>
                      </a:ext>
                    </a:extLst>
                  </p14:cNvPr>
                  <p14:cNvContentPartPr/>
                  <p14:nvPr/>
                </p14:nvContentPartPr>
                <p14:xfrm>
                  <a:off x="7022631" y="1011604"/>
                  <a:ext cx="84960" cy="14508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5C4EEDD1-A380-1DDC-938E-80A8924C6937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7013669" y="1002604"/>
                    <a:ext cx="102526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AA807926-6597-C889-8A6C-28E2FC84EC78}"/>
                      </a:ext>
                    </a:extLst>
                  </p14:cNvPr>
                  <p14:cNvContentPartPr/>
                  <p14:nvPr/>
                </p14:nvContentPartPr>
                <p14:xfrm>
                  <a:off x="7138911" y="975964"/>
                  <a:ext cx="70920" cy="12096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AA807926-6597-C889-8A6C-28E2FC84EC78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7129911" y="966964"/>
                    <a:ext cx="885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8F73430C-48FA-F946-3A4C-825F32B7F1F8}"/>
                      </a:ext>
                    </a:extLst>
                  </p14:cNvPr>
                  <p14:cNvContentPartPr/>
                  <p14:nvPr/>
                </p14:nvContentPartPr>
                <p14:xfrm>
                  <a:off x="7231791" y="1041124"/>
                  <a:ext cx="43200" cy="6624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8F73430C-48FA-F946-3A4C-825F32B7F1F8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7222791" y="1032124"/>
                    <a:ext cx="6084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BD76E5DE-365C-5C73-A77F-F4C3D34A881D}"/>
                      </a:ext>
                    </a:extLst>
                  </p14:cNvPr>
                  <p14:cNvContentPartPr/>
                  <p14:nvPr/>
                </p14:nvContentPartPr>
                <p14:xfrm>
                  <a:off x="7306671" y="1023484"/>
                  <a:ext cx="52560" cy="6192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BD76E5DE-365C-5C73-A77F-F4C3D34A881D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7297732" y="1014484"/>
                    <a:ext cx="7008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274D6536-D556-65E0-8FFD-94708376F1A8}"/>
                      </a:ext>
                    </a:extLst>
                  </p14:cNvPr>
                  <p14:cNvContentPartPr/>
                  <p14:nvPr/>
                </p14:nvContentPartPr>
                <p14:xfrm>
                  <a:off x="7352391" y="957604"/>
                  <a:ext cx="88200" cy="21672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274D6536-D556-65E0-8FFD-94708376F1A8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7343391" y="948604"/>
                    <a:ext cx="105840" cy="234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2AC0730C-6A5B-AA10-B155-7F25051D5113}"/>
                </a:ext>
              </a:extLst>
            </p:cNvPr>
            <p:cNvGrpSpPr/>
            <p:nvPr/>
          </p:nvGrpSpPr>
          <p:grpSpPr>
            <a:xfrm>
              <a:off x="5336751" y="1597324"/>
              <a:ext cx="3750120" cy="2359080"/>
              <a:chOff x="5336751" y="1597324"/>
              <a:chExt cx="3750120" cy="235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B3A3D2BF-A6EC-C45D-2986-74C8CA790DBD}"/>
                      </a:ext>
                    </a:extLst>
                  </p14:cNvPr>
                  <p14:cNvContentPartPr/>
                  <p14:nvPr/>
                </p14:nvContentPartPr>
                <p14:xfrm>
                  <a:off x="5336751" y="3810244"/>
                  <a:ext cx="3406320" cy="9144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B3A3D2BF-A6EC-C45D-2986-74C8CA790DBD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5327751" y="3801244"/>
                    <a:ext cx="342396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8DEA06EF-39B7-5CAC-CDCC-C84F2EDA26CF}"/>
                      </a:ext>
                    </a:extLst>
                  </p14:cNvPr>
                  <p14:cNvContentPartPr/>
                  <p14:nvPr/>
                </p14:nvContentPartPr>
                <p14:xfrm>
                  <a:off x="8726871" y="3756964"/>
                  <a:ext cx="86760" cy="12996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8DEA06EF-39B7-5CAC-CDCC-C84F2EDA26CF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717871" y="3747989"/>
                    <a:ext cx="104400" cy="147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C079E10E-C169-D415-4F5D-DD6BD6EB7EED}"/>
                      </a:ext>
                    </a:extLst>
                  </p14:cNvPr>
                  <p14:cNvContentPartPr/>
                  <p14:nvPr/>
                </p14:nvContentPartPr>
                <p14:xfrm>
                  <a:off x="8875911" y="3776044"/>
                  <a:ext cx="59400" cy="10980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C079E10E-C169-D415-4F5D-DD6BD6EB7EED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8866911" y="3767014"/>
                    <a:ext cx="77040" cy="127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4DC105E8-925A-1EFE-259B-D43964CDBB6D}"/>
                      </a:ext>
                    </a:extLst>
                  </p14:cNvPr>
                  <p14:cNvContentPartPr/>
                  <p14:nvPr/>
                </p14:nvContentPartPr>
                <p14:xfrm>
                  <a:off x="8947191" y="3758044"/>
                  <a:ext cx="139680" cy="19836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4DC105E8-925A-1EFE-259B-D43964CDBB6D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8938191" y="3749060"/>
                    <a:ext cx="157320" cy="2159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C17B5CD7-A3FC-D647-FDA0-5B26B83DC71A}"/>
                      </a:ext>
                    </a:extLst>
                  </p14:cNvPr>
                  <p14:cNvContentPartPr/>
                  <p14:nvPr/>
                </p14:nvContentPartPr>
                <p14:xfrm>
                  <a:off x="5368791" y="1597324"/>
                  <a:ext cx="3568320" cy="222588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C17B5CD7-A3FC-D647-FDA0-5B26B83DC71A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5359791" y="1588324"/>
                    <a:ext cx="3585960" cy="224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0D59ED81-ED14-274C-08F0-167264676426}"/>
                </a:ext>
              </a:extLst>
            </p:cNvPr>
            <p:cNvGrpSpPr/>
            <p:nvPr/>
          </p:nvGrpSpPr>
          <p:grpSpPr>
            <a:xfrm>
              <a:off x="6970791" y="2806564"/>
              <a:ext cx="608760" cy="160200"/>
              <a:chOff x="6970791" y="2806564"/>
              <a:chExt cx="608760" cy="16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824C823F-E993-59FA-47DD-0BCE14206D64}"/>
                      </a:ext>
                    </a:extLst>
                  </p14:cNvPr>
                  <p14:cNvContentPartPr/>
                  <p14:nvPr/>
                </p14:nvContentPartPr>
                <p14:xfrm>
                  <a:off x="6970791" y="2887204"/>
                  <a:ext cx="180360" cy="1188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824C823F-E993-59FA-47DD-0BCE14206D64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6961791" y="2878469"/>
                    <a:ext cx="198000" cy="29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B1E20CD6-FF39-5621-7141-64E1682BCA9F}"/>
                      </a:ext>
                    </a:extLst>
                  </p14:cNvPr>
                  <p14:cNvContentPartPr/>
                  <p14:nvPr/>
                </p14:nvContentPartPr>
                <p14:xfrm>
                  <a:off x="7209111" y="2832844"/>
                  <a:ext cx="92520" cy="13392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B1E20CD6-FF39-5621-7141-64E1682BCA9F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7200111" y="2823844"/>
                    <a:ext cx="11016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ED4BB75E-F7B7-1F10-80E9-61B2DD8A2DA6}"/>
                      </a:ext>
                    </a:extLst>
                  </p14:cNvPr>
                  <p14:cNvContentPartPr/>
                  <p14:nvPr/>
                </p14:nvContentPartPr>
                <p14:xfrm>
                  <a:off x="7367151" y="2938684"/>
                  <a:ext cx="360" cy="252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ED4BB75E-F7B7-1F10-80E9-61B2DD8A2DA6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7358151" y="2929684"/>
                    <a:ext cx="1800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C7D2E664-A0F7-EDF4-A1D0-CBC9F0C0078D}"/>
                      </a:ext>
                    </a:extLst>
                  </p14:cNvPr>
                  <p14:cNvContentPartPr/>
                  <p14:nvPr/>
                </p14:nvContentPartPr>
                <p14:xfrm>
                  <a:off x="7433031" y="2829964"/>
                  <a:ext cx="64080" cy="13608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C7D2E664-A0F7-EDF4-A1D0-CBC9F0C0078D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7424031" y="2820964"/>
                    <a:ext cx="8172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505031EB-9BDC-3FF3-9ADB-62BA5553636D}"/>
                      </a:ext>
                    </a:extLst>
                  </p14:cNvPr>
                  <p14:cNvContentPartPr/>
                  <p14:nvPr/>
                </p14:nvContentPartPr>
                <p14:xfrm>
                  <a:off x="7451751" y="2806564"/>
                  <a:ext cx="127800" cy="1872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505031EB-9BDC-3FF3-9ADB-62BA5553636D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7442751" y="2797564"/>
                    <a:ext cx="145440" cy="36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5AD00AB-DB8A-0324-42C5-D1C63E501D2D}"/>
                    </a:ext>
                  </a:extLst>
                </p14:cNvPr>
                <p14:cNvContentPartPr/>
                <p14:nvPr/>
              </p14:nvContentPartPr>
              <p14:xfrm>
                <a:off x="6976191" y="1660324"/>
                <a:ext cx="93600" cy="25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5AD00AB-DB8A-0324-42C5-D1C63E501D2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967225" y="1652449"/>
                  <a:ext cx="111172" cy="179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36E58986-1E34-9E6E-5DC5-F7DB795C71B7}"/>
                </a:ext>
              </a:extLst>
            </p:cNvPr>
            <p:cNvGrpSpPr/>
            <p:nvPr/>
          </p:nvGrpSpPr>
          <p:grpSpPr>
            <a:xfrm>
              <a:off x="6587751" y="1607764"/>
              <a:ext cx="264240" cy="144360"/>
              <a:chOff x="6587751" y="1607764"/>
              <a:chExt cx="264240" cy="14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EC5D38BC-4464-89CB-F105-771B285BF428}"/>
                      </a:ext>
                    </a:extLst>
                  </p14:cNvPr>
                  <p14:cNvContentPartPr/>
                  <p14:nvPr/>
                </p14:nvContentPartPr>
                <p14:xfrm>
                  <a:off x="6587751" y="1638004"/>
                  <a:ext cx="14040" cy="11412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EC5D38BC-4464-89CB-F105-771B285BF428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6578751" y="1629032"/>
                    <a:ext cx="31680" cy="131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F7016B96-2C1C-50EB-0A3A-31D6302DDB80}"/>
                      </a:ext>
                    </a:extLst>
                  </p14:cNvPr>
                  <p14:cNvContentPartPr/>
                  <p14:nvPr/>
                </p14:nvContentPartPr>
                <p14:xfrm>
                  <a:off x="6669831" y="1722604"/>
                  <a:ext cx="2520" cy="180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F7016B96-2C1C-50EB-0A3A-31D6302DDB80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6661956" y="1711354"/>
                    <a:ext cx="17955" cy="238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DC39503B-46AE-6F40-C5F5-BBD042AF5EB1}"/>
                      </a:ext>
                    </a:extLst>
                  </p14:cNvPr>
                  <p14:cNvContentPartPr/>
                  <p14:nvPr/>
                </p14:nvContentPartPr>
                <p14:xfrm>
                  <a:off x="6756591" y="1607764"/>
                  <a:ext cx="95400" cy="13356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DC39503B-46AE-6F40-C5F5-BBD042AF5EB1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6747591" y="1598764"/>
                    <a:ext cx="113040" cy="151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23675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09CA302-69AF-F120-AE6D-09337D7D4D16}"/>
              </a:ext>
            </a:extLst>
          </p:cNvPr>
          <p:cNvGrpSpPr/>
          <p:nvPr/>
        </p:nvGrpSpPr>
        <p:grpSpPr>
          <a:xfrm>
            <a:off x="457200" y="518000"/>
            <a:ext cx="8229600" cy="4493890"/>
            <a:chOff x="457200" y="518000"/>
            <a:chExt cx="8229600" cy="4493890"/>
          </a:xfrm>
        </p:grpSpPr>
        <p:sp>
          <p:nvSpPr>
            <p:cNvPr id="190" name="Title 1">
              <a:extLst>
                <a:ext uri="{FF2B5EF4-FFF2-40B4-BE49-F238E27FC236}">
                  <a16:creationId xmlns:a16="http://schemas.microsoft.com/office/drawing/2014/main" id="{F41B9C28-D613-29E4-0DF0-01CBCE4ECA0A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518000"/>
              <a:ext cx="8229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US"/>
                <a:t>Overview of LSTMs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3A822-3F76-E5CB-50A1-84B5EA0D8DBA}"/>
                </a:ext>
              </a:extLst>
            </p:cNvPr>
            <p:cNvSpPr/>
            <p:nvPr/>
          </p:nvSpPr>
          <p:spPr>
            <a:xfrm>
              <a:off x="3114757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D7BA9DC9-9E75-8BFF-4BA1-8EF639917806}"/>
                </a:ext>
              </a:extLst>
            </p:cNvPr>
            <p:cNvSpPr/>
            <p:nvPr/>
          </p:nvSpPr>
          <p:spPr>
            <a:xfrm flipH="1">
              <a:off x="2801344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C70BA021-AB13-3E63-B508-194E1806CDA2}"/>
                </a:ext>
              </a:extLst>
            </p:cNvPr>
            <p:cNvSpPr/>
            <p:nvPr/>
          </p:nvSpPr>
          <p:spPr>
            <a:xfrm flipH="1">
              <a:off x="3114757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2566A3-D646-0188-3E53-DDDCE1E315E9}"/>
                </a:ext>
              </a:extLst>
            </p:cNvPr>
            <p:cNvSpPr/>
            <p:nvPr/>
          </p:nvSpPr>
          <p:spPr>
            <a:xfrm>
              <a:off x="3933153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D70723F-82DE-B2AA-D50A-459DC63A894D}"/>
                </a:ext>
              </a:extLst>
            </p:cNvPr>
            <p:cNvSpPr/>
            <p:nvPr/>
          </p:nvSpPr>
          <p:spPr>
            <a:xfrm>
              <a:off x="4652810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755599-A72F-3109-565C-68A72F964C45}"/>
                </a:ext>
              </a:extLst>
            </p:cNvPr>
            <p:cNvSpPr txBox="1"/>
            <p:nvPr/>
          </p:nvSpPr>
          <p:spPr>
            <a:xfrm>
              <a:off x="3901231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4" name="Bent Arrow 63">
              <a:extLst>
                <a:ext uri="{FF2B5EF4-FFF2-40B4-BE49-F238E27FC236}">
                  <a16:creationId xmlns:a16="http://schemas.microsoft.com/office/drawing/2014/main" id="{C83798C7-C4B6-D52E-6DAE-78E0E5155E20}"/>
                </a:ext>
              </a:extLst>
            </p:cNvPr>
            <p:cNvSpPr/>
            <p:nvPr/>
          </p:nvSpPr>
          <p:spPr>
            <a:xfrm>
              <a:off x="3670774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BC336C0-CC97-016B-D70C-35888F48D752}"/>
                </a:ext>
              </a:extLst>
            </p:cNvPr>
            <p:cNvGrpSpPr/>
            <p:nvPr/>
          </p:nvGrpSpPr>
          <p:grpSpPr>
            <a:xfrm>
              <a:off x="3582349" y="2678026"/>
              <a:ext cx="184188" cy="200055"/>
              <a:chOff x="3981034" y="2307217"/>
              <a:chExt cx="184188" cy="20005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567A560-8D54-9862-F9A5-6B8C400BC469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34861AB-895C-CE3E-8D90-41254F3ACE87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66" name="Left Arrow 65">
              <a:extLst>
                <a:ext uri="{FF2B5EF4-FFF2-40B4-BE49-F238E27FC236}">
                  <a16:creationId xmlns:a16="http://schemas.microsoft.com/office/drawing/2014/main" id="{C7977FB5-DBB6-4F89-FE5E-D1542FA48CB6}"/>
                </a:ext>
              </a:extLst>
            </p:cNvPr>
            <p:cNvSpPr/>
            <p:nvPr/>
          </p:nvSpPr>
          <p:spPr>
            <a:xfrm rot="16200000" flipH="1">
              <a:off x="3746525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Bent Arrow 66">
              <a:extLst>
                <a:ext uri="{FF2B5EF4-FFF2-40B4-BE49-F238E27FC236}">
                  <a16:creationId xmlns:a16="http://schemas.microsoft.com/office/drawing/2014/main" id="{AA7B22E0-9210-3A4B-C60C-EB9D39B5F062}"/>
                </a:ext>
              </a:extLst>
            </p:cNvPr>
            <p:cNvSpPr/>
            <p:nvPr/>
          </p:nvSpPr>
          <p:spPr>
            <a:xfrm rot="10800000">
              <a:off x="2865348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8E34303-029F-1312-8BDD-9785521B86EE}"/>
                </a:ext>
              </a:extLst>
            </p:cNvPr>
            <p:cNvSpPr/>
            <p:nvPr/>
          </p:nvSpPr>
          <p:spPr>
            <a:xfrm>
              <a:off x="2423169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EB008CAF-F676-E6E2-CA90-844B085FC3E3}"/>
                </a:ext>
              </a:extLst>
            </p:cNvPr>
            <p:cNvSpPr/>
            <p:nvPr/>
          </p:nvSpPr>
          <p:spPr>
            <a:xfrm rot="16200000" flipH="1">
              <a:off x="4569765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ent Arrow 74">
              <a:extLst>
                <a:ext uri="{FF2B5EF4-FFF2-40B4-BE49-F238E27FC236}">
                  <a16:creationId xmlns:a16="http://schemas.microsoft.com/office/drawing/2014/main" id="{49C37013-03C1-EAAF-ECA4-F17D9F5AE154}"/>
                </a:ext>
              </a:extLst>
            </p:cNvPr>
            <p:cNvSpPr/>
            <p:nvPr/>
          </p:nvSpPr>
          <p:spPr>
            <a:xfrm>
              <a:off x="4275474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66A6265-906B-EDD0-BD9C-C351979D8AAD}"/>
                </a:ext>
              </a:extLst>
            </p:cNvPr>
            <p:cNvGrpSpPr/>
            <p:nvPr/>
          </p:nvGrpSpPr>
          <p:grpSpPr>
            <a:xfrm>
              <a:off x="3791388" y="2483576"/>
              <a:ext cx="581105" cy="394506"/>
              <a:chOff x="4190073" y="2150087"/>
              <a:chExt cx="581105" cy="39450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D7726C4-48D1-90C3-94E4-C6B2D80BC30F}"/>
                  </a:ext>
                </a:extLst>
              </p:cNvPr>
              <p:cNvGrpSpPr/>
              <p:nvPr/>
            </p:nvGrpSpPr>
            <p:grpSpPr>
              <a:xfrm>
                <a:off x="4265024" y="2150087"/>
                <a:ext cx="506154" cy="393860"/>
                <a:chOff x="4265024" y="2150087"/>
                <a:chExt cx="506154" cy="39386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31BE1BE-56DA-555B-E9AF-2393AE615B39}"/>
                    </a:ext>
                  </a:extLst>
                </p:cNvPr>
                <p:cNvSpPr/>
                <p:nvPr/>
              </p:nvSpPr>
              <p:spPr>
                <a:xfrm>
                  <a:off x="4265024" y="2365173"/>
                  <a:ext cx="243659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DCCC83D-2FCB-2863-F5C1-D6F8A2B4FF39}"/>
                    </a:ext>
                  </a:extLst>
                </p:cNvPr>
                <p:cNvGrpSpPr/>
                <p:nvPr/>
              </p:nvGrpSpPr>
              <p:grpSpPr>
                <a:xfrm>
                  <a:off x="4586990" y="2343892"/>
                  <a:ext cx="184188" cy="200055"/>
                  <a:chOff x="3981034" y="2307217"/>
                  <a:chExt cx="184188" cy="200055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F3A1CF62-5C2C-A3F5-3581-0E498A881068}"/>
                      </a:ext>
                    </a:extLst>
                  </p:cNvPr>
                  <p:cNvSpPr/>
                  <p:nvPr/>
                </p:nvSpPr>
                <p:spPr>
                  <a:xfrm>
                    <a:off x="3981392" y="2327853"/>
                    <a:ext cx="183830" cy="159601"/>
                  </a:xfrm>
                  <a:prstGeom prst="rect">
                    <a:avLst/>
                  </a:prstGeom>
                  <a:solidFill>
                    <a:srgbClr val="EC9C3A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80C3B252-7BDE-A41F-8CEB-6859CCF58505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034" y="2307217"/>
                    <a:ext cx="184188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l-GR" sz="70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σ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53A6203F-18ED-C662-F50B-5BFEA0C2BF0B}"/>
                    </a:ext>
                  </a:extLst>
                </p:cNvPr>
                <p:cNvSpPr/>
                <p:nvPr/>
              </p:nvSpPr>
              <p:spPr>
                <a:xfrm>
                  <a:off x="4331838" y="2198784"/>
                  <a:ext cx="119843" cy="119843"/>
                </a:xfrm>
                <a:prstGeom prst="ellipse">
                  <a:avLst/>
                </a:prstGeom>
                <a:solidFill>
                  <a:srgbClr val="7491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8FA76BE-221A-460C-3A6D-6251C8204385}"/>
                    </a:ext>
                  </a:extLst>
                </p:cNvPr>
                <p:cNvSpPr txBox="1"/>
                <p:nvPr/>
              </p:nvSpPr>
              <p:spPr>
                <a:xfrm>
                  <a:off x="4302605" y="215008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x</a:t>
                  </a:r>
                  <a:endParaRPr lang="el-GR" sz="70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48DD9D-C1A2-BA2C-33D0-8526EF071D3D}"/>
                  </a:ext>
                </a:extLst>
              </p:cNvPr>
              <p:cNvSpPr txBox="1"/>
              <p:nvPr/>
            </p:nvSpPr>
            <p:spPr>
              <a:xfrm>
                <a:off x="4190073" y="2344538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sp>
          <p:nvSpPr>
            <p:cNvPr id="77" name="Bent Arrow 76">
              <a:extLst>
                <a:ext uri="{FF2B5EF4-FFF2-40B4-BE49-F238E27FC236}">
                  <a16:creationId xmlns:a16="http://schemas.microsoft.com/office/drawing/2014/main" id="{B685364F-9D44-F1F5-ADF8-B0545338D303}"/>
                </a:ext>
              </a:extLst>
            </p:cNvPr>
            <p:cNvSpPr/>
            <p:nvPr/>
          </p:nvSpPr>
          <p:spPr>
            <a:xfrm flipV="1">
              <a:off x="4604471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61C4169-A7A8-2BB7-7187-ADA015FEBB40}"/>
                </a:ext>
              </a:extLst>
            </p:cNvPr>
            <p:cNvSpPr/>
            <p:nvPr/>
          </p:nvSpPr>
          <p:spPr>
            <a:xfrm>
              <a:off x="4544084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A63ED06-4A43-7DBD-AE8B-EA9DC3A2F6ED}"/>
                </a:ext>
              </a:extLst>
            </p:cNvPr>
            <p:cNvSpPr/>
            <p:nvPr/>
          </p:nvSpPr>
          <p:spPr>
            <a:xfrm>
              <a:off x="4505652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4BF7F31-780C-9BDF-E527-4DCD1BE72E6C}"/>
                </a:ext>
              </a:extLst>
            </p:cNvPr>
            <p:cNvSpPr txBox="1"/>
            <p:nvPr/>
          </p:nvSpPr>
          <p:spPr>
            <a:xfrm>
              <a:off x="4406341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9619313-EABA-7DE2-5E49-C04F3C27A963}"/>
                </a:ext>
              </a:extLst>
            </p:cNvPr>
            <p:cNvSpPr txBox="1"/>
            <p:nvPr/>
          </p:nvSpPr>
          <p:spPr>
            <a:xfrm>
              <a:off x="4511911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4ECC67D3-008E-B37B-8B37-900A8C371D7F}"/>
                </a:ext>
              </a:extLst>
            </p:cNvPr>
            <p:cNvSpPr/>
            <p:nvPr/>
          </p:nvSpPr>
          <p:spPr>
            <a:xfrm rot="10800000">
              <a:off x="4696098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873FF6D-1A1C-AD72-8936-B2BE657078E2}"/>
                </a:ext>
              </a:extLst>
            </p:cNvPr>
            <p:cNvSpPr/>
            <p:nvPr/>
          </p:nvSpPr>
          <p:spPr>
            <a:xfrm>
              <a:off x="2814789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9" name="Left Arrow 88">
              <a:extLst>
                <a:ext uri="{FF2B5EF4-FFF2-40B4-BE49-F238E27FC236}">
                  <a16:creationId xmlns:a16="http://schemas.microsoft.com/office/drawing/2014/main" id="{2B4D9796-73FE-4DF9-823E-325C56BD6018}"/>
                </a:ext>
              </a:extLst>
            </p:cNvPr>
            <p:cNvSpPr/>
            <p:nvPr/>
          </p:nvSpPr>
          <p:spPr>
            <a:xfrm flipH="1">
              <a:off x="2800418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609F8F0-84C7-297B-EB7D-B130650D8C0C}"/>
                </a:ext>
              </a:extLst>
            </p:cNvPr>
            <p:cNvSpPr txBox="1"/>
            <p:nvPr/>
          </p:nvSpPr>
          <p:spPr>
            <a:xfrm>
              <a:off x="4519133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91" name="Bent Arrow 90">
              <a:extLst>
                <a:ext uri="{FF2B5EF4-FFF2-40B4-BE49-F238E27FC236}">
                  <a16:creationId xmlns:a16="http://schemas.microsoft.com/office/drawing/2014/main" id="{07238200-0C67-3639-9834-A58A4FD82379}"/>
                </a:ext>
              </a:extLst>
            </p:cNvPr>
            <p:cNvSpPr/>
            <p:nvPr/>
          </p:nvSpPr>
          <p:spPr>
            <a:xfrm rot="16200000" flipH="1">
              <a:off x="3086801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CAE1571-6A15-0809-511C-965F05643F90}"/>
                </a:ext>
              </a:extLst>
            </p:cNvPr>
            <p:cNvSpPr/>
            <p:nvPr/>
          </p:nvSpPr>
          <p:spPr>
            <a:xfrm>
              <a:off x="3164675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E83A26-3D7F-0590-3E37-6744412C1824}"/>
                </a:ext>
              </a:extLst>
            </p:cNvPr>
            <p:cNvSpPr txBox="1"/>
            <p:nvPr/>
          </p:nvSpPr>
          <p:spPr>
            <a:xfrm>
              <a:off x="2851964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BEE28B7-287A-1CA6-BA0E-DFDB25B1F139}"/>
                </a:ext>
              </a:extLst>
            </p:cNvPr>
            <p:cNvGrpSpPr/>
            <p:nvPr/>
          </p:nvGrpSpPr>
          <p:grpSpPr>
            <a:xfrm>
              <a:off x="5074928" y="1978200"/>
              <a:ext cx="279720" cy="228600"/>
              <a:chOff x="5473613" y="1978200"/>
              <a:chExt cx="279720" cy="22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14:cNvPr>
                  <p14:cNvContentPartPr/>
                  <p14:nvPr/>
                </p14:nvContentPartPr>
                <p14:xfrm>
                  <a:off x="5473613" y="2025000"/>
                  <a:ext cx="245880" cy="1818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464613" y="2016000"/>
                    <a:ext cx="26352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14:cNvPr>
                  <p14:cNvContentPartPr/>
                  <p14:nvPr/>
                </p14:nvContentPartPr>
                <p14:xfrm>
                  <a:off x="5670533" y="1978200"/>
                  <a:ext cx="82800" cy="138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661533" y="1969177"/>
                    <a:ext cx="100440" cy="1562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6452C97-D818-3B1F-84E7-644CDF8F18D3}"/>
                </a:ext>
              </a:extLst>
            </p:cNvPr>
            <p:cNvGrpSpPr/>
            <p:nvPr/>
          </p:nvGrpSpPr>
          <p:grpSpPr>
            <a:xfrm>
              <a:off x="5513768" y="1894320"/>
              <a:ext cx="357480" cy="174240"/>
              <a:chOff x="5912453" y="1894320"/>
              <a:chExt cx="357480" cy="17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14:cNvPr>
                  <p14:cNvContentPartPr/>
                  <p14:nvPr/>
                </p14:nvContentPartPr>
                <p14:xfrm>
                  <a:off x="5912453" y="1973880"/>
                  <a:ext cx="90360" cy="943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03489" y="1964880"/>
                    <a:ext cx="10793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14:cNvPr>
                  <p14:cNvContentPartPr/>
                  <p14:nvPr/>
                </p14:nvContentPartPr>
                <p14:xfrm>
                  <a:off x="6027293" y="1962720"/>
                  <a:ext cx="106560" cy="1058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018293" y="1953720"/>
                    <a:ext cx="12420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14:cNvPr>
                  <p14:cNvContentPartPr/>
                  <p14:nvPr/>
                </p14:nvContentPartPr>
                <p14:xfrm>
                  <a:off x="6160133" y="1894320"/>
                  <a:ext cx="27360" cy="1576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51133" y="1885320"/>
                    <a:ext cx="450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14:cNvPr>
                  <p14:cNvContentPartPr/>
                  <p14:nvPr/>
                </p14:nvContentPartPr>
                <p14:xfrm>
                  <a:off x="6231053" y="1899720"/>
                  <a:ext cx="38880" cy="1587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221969" y="1890720"/>
                    <a:ext cx="56685" cy="17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2CB4D3C-9B16-5013-EFFE-DFAEC83AA113}"/>
                </a:ext>
              </a:extLst>
            </p:cNvPr>
            <p:cNvGrpSpPr/>
            <p:nvPr/>
          </p:nvGrpSpPr>
          <p:grpSpPr>
            <a:xfrm>
              <a:off x="6041888" y="1916280"/>
              <a:ext cx="544680" cy="168480"/>
              <a:chOff x="6440573" y="1916280"/>
              <a:chExt cx="544680" cy="1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14:cNvPr>
                  <p14:cNvContentPartPr/>
                  <p14:nvPr/>
                </p14:nvContentPartPr>
                <p14:xfrm>
                  <a:off x="6440573" y="1958760"/>
                  <a:ext cx="76680" cy="961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431573" y="1949760"/>
                    <a:ext cx="943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14:cNvPr>
                  <p14:cNvContentPartPr/>
                  <p14:nvPr/>
                </p14:nvContentPartPr>
                <p14:xfrm>
                  <a:off x="6552173" y="1964880"/>
                  <a:ext cx="105120" cy="140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43142" y="1955880"/>
                    <a:ext cx="122821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14:cNvPr>
                  <p14:cNvContentPartPr/>
                  <p14:nvPr/>
                </p14:nvContentPartPr>
                <p14:xfrm>
                  <a:off x="6579893" y="1916280"/>
                  <a:ext cx="34920" cy="1684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570893" y="1907280"/>
                    <a:ext cx="525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14:cNvPr>
                  <p14:cNvContentPartPr/>
                  <p14:nvPr/>
                </p14:nvContentPartPr>
                <p14:xfrm>
                  <a:off x="6657653" y="1982160"/>
                  <a:ext cx="156960" cy="896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48632" y="1973160"/>
                    <a:ext cx="174641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14:cNvPr>
                  <p14:cNvContentPartPr/>
                  <p14:nvPr/>
                </p14:nvContentPartPr>
                <p14:xfrm>
                  <a:off x="6769253" y="1967040"/>
                  <a:ext cx="98280" cy="122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760253" y="1958040"/>
                    <a:ext cx="11592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14:cNvPr>
                  <p14:cNvContentPartPr/>
                  <p14:nvPr/>
                </p14:nvContentPartPr>
                <p14:xfrm>
                  <a:off x="6810653" y="1919880"/>
                  <a:ext cx="48240" cy="1602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801653" y="1910860"/>
                    <a:ext cx="65880" cy="17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14:cNvPr>
                  <p14:cNvContentPartPr/>
                  <p14:nvPr/>
                </p14:nvContentPartPr>
                <p14:xfrm>
                  <a:off x="6880133" y="1977840"/>
                  <a:ext cx="105120" cy="1040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871133" y="1968840"/>
                    <a:ext cx="122760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97B6C99-D14C-BFEB-52FA-3BDB9C9A2AC4}"/>
                </a:ext>
              </a:extLst>
            </p:cNvPr>
            <p:cNvGrpSpPr/>
            <p:nvPr/>
          </p:nvGrpSpPr>
          <p:grpSpPr>
            <a:xfrm>
              <a:off x="5081408" y="3067920"/>
              <a:ext cx="1480320" cy="256680"/>
              <a:chOff x="5480093" y="3067920"/>
              <a:chExt cx="1480320" cy="256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14:cNvPr>
                  <p14:cNvContentPartPr/>
                  <p14:nvPr/>
                </p14:nvContentPartPr>
                <p14:xfrm>
                  <a:off x="5480093" y="3067920"/>
                  <a:ext cx="117360" cy="1404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471093" y="3058920"/>
                    <a:ext cx="1350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14:cNvPr>
                  <p14:cNvContentPartPr/>
                  <p14:nvPr/>
                </p14:nvContentPartPr>
                <p14:xfrm>
                  <a:off x="5538413" y="3120480"/>
                  <a:ext cx="98280" cy="1281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529413" y="3111480"/>
                    <a:ext cx="11592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14:cNvPr>
                  <p14:cNvContentPartPr/>
                  <p14:nvPr/>
                </p14:nvContentPartPr>
                <p14:xfrm>
                  <a:off x="5751893" y="3215880"/>
                  <a:ext cx="92520" cy="1087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742858" y="3206880"/>
                    <a:ext cx="110229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14:cNvPr>
                  <p14:cNvContentPartPr/>
                  <p14:nvPr/>
                </p14:nvContentPartPr>
                <p14:xfrm>
                  <a:off x="5893733" y="3267720"/>
                  <a:ext cx="4320" cy="568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884733" y="3258663"/>
                    <a:ext cx="21960" cy="74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14:cNvPr>
                  <p14:cNvContentPartPr/>
                  <p14:nvPr/>
                </p14:nvContentPartPr>
                <p14:xfrm>
                  <a:off x="5884013" y="3223800"/>
                  <a:ext cx="19440" cy="61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875177" y="3214237"/>
                    <a:ext cx="36759" cy="24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14:cNvPr>
                  <p14:cNvContentPartPr/>
                  <p14:nvPr/>
                </p14:nvContentPartPr>
                <p14:xfrm>
                  <a:off x="5949893" y="3263760"/>
                  <a:ext cx="48240" cy="5040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940825" y="3254760"/>
                    <a:ext cx="66013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14:cNvPr>
                  <p14:cNvContentPartPr/>
                  <p14:nvPr/>
                </p14:nvContentPartPr>
                <p14:xfrm>
                  <a:off x="5995613" y="3178800"/>
                  <a:ext cx="15840" cy="13752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986404" y="3169800"/>
                    <a:ext cx="3389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14:cNvPr>
                  <p14:cNvContentPartPr/>
                  <p14:nvPr/>
                </p14:nvContentPartPr>
                <p14:xfrm>
                  <a:off x="6060773" y="3273120"/>
                  <a:ext cx="49320" cy="392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051838" y="3264202"/>
                    <a:ext cx="66832" cy="5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14:cNvPr>
                  <p14:cNvContentPartPr/>
                  <p14:nvPr/>
                </p14:nvContentPartPr>
                <p14:xfrm>
                  <a:off x="6113333" y="3169800"/>
                  <a:ext cx="17640" cy="1310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104333" y="3160800"/>
                    <a:ext cx="3528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14:cNvPr>
                  <p14:cNvContentPartPr/>
                  <p14:nvPr/>
                </p14:nvContentPartPr>
                <p14:xfrm>
                  <a:off x="6184253" y="3229560"/>
                  <a:ext cx="112680" cy="828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175253" y="3220560"/>
                    <a:ext cx="1303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14:cNvPr>
                  <p14:cNvContentPartPr/>
                  <p14:nvPr/>
                </p14:nvContentPartPr>
                <p14:xfrm>
                  <a:off x="6317453" y="3225960"/>
                  <a:ext cx="90360" cy="687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308489" y="3216913"/>
                    <a:ext cx="107930" cy="86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14:cNvPr>
                  <p14:cNvContentPartPr/>
                  <p14:nvPr/>
                </p14:nvContentPartPr>
                <p14:xfrm>
                  <a:off x="6537413" y="3216600"/>
                  <a:ext cx="69480" cy="770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528413" y="3207600"/>
                    <a:ext cx="87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14:cNvPr>
                  <p14:cNvContentPartPr/>
                  <p14:nvPr/>
                </p14:nvContentPartPr>
                <p14:xfrm>
                  <a:off x="6619493" y="3225240"/>
                  <a:ext cx="61920" cy="1404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610440" y="3216240"/>
                    <a:ext cx="79663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14:cNvPr>
                  <p14:cNvContentPartPr/>
                  <p14:nvPr/>
                </p14:nvContentPartPr>
                <p14:xfrm>
                  <a:off x="6630293" y="3191760"/>
                  <a:ext cx="34200" cy="9144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621197" y="3182760"/>
                    <a:ext cx="52028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14:cNvPr>
                  <p14:cNvContentPartPr/>
                  <p14:nvPr/>
                </p14:nvContentPartPr>
                <p14:xfrm>
                  <a:off x="6716693" y="3231000"/>
                  <a:ext cx="84600" cy="608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6707731" y="3222053"/>
                    <a:ext cx="102165" cy="78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14:cNvPr>
                  <p14:cNvContentPartPr/>
                  <p14:nvPr/>
                </p14:nvContentPartPr>
                <p14:xfrm>
                  <a:off x="6798773" y="3213360"/>
                  <a:ext cx="44640" cy="82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789700" y="3203951"/>
                    <a:ext cx="62423" cy="26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14:cNvPr>
                  <p14:cNvContentPartPr/>
                  <p14:nvPr/>
                </p14:nvContentPartPr>
                <p14:xfrm>
                  <a:off x="6813533" y="3180240"/>
                  <a:ext cx="21600" cy="1134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804380" y="3171240"/>
                    <a:ext cx="39539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14:cNvPr>
                  <p14:cNvContentPartPr/>
                  <p14:nvPr/>
                </p14:nvContentPartPr>
                <p14:xfrm>
                  <a:off x="6870773" y="3223080"/>
                  <a:ext cx="89640" cy="9072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861737" y="3214080"/>
                    <a:ext cx="107351" cy="10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7C2888F-F532-ECED-001E-53CB509E8C21}"/>
                </a:ext>
              </a:extLst>
            </p:cNvPr>
            <p:cNvGrpSpPr/>
            <p:nvPr/>
          </p:nvGrpSpPr>
          <p:grpSpPr>
            <a:xfrm>
              <a:off x="748468" y="1944323"/>
              <a:ext cx="1312766" cy="1357397"/>
              <a:chOff x="748468" y="1944323"/>
              <a:chExt cx="1312766" cy="1357397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4BBA3C17-BF65-E50B-55DD-DB58A81A3B48}"/>
                  </a:ext>
                </a:extLst>
              </p:cNvPr>
              <p:cNvSpPr/>
              <p:nvPr/>
            </p:nvSpPr>
            <p:spPr>
              <a:xfrm>
                <a:off x="1287099" y="1977975"/>
                <a:ext cx="237046" cy="237046"/>
              </a:xfrm>
              <a:prstGeom prst="ellipse">
                <a:avLst/>
              </a:prstGeom>
              <a:solidFill>
                <a:srgbClr val="08BEC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5D7BAA2-F17F-5752-DF9B-6F5B0C5CB56D}"/>
                  </a:ext>
                </a:extLst>
              </p:cNvPr>
              <p:cNvSpPr txBox="1"/>
              <p:nvPr/>
            </p:nvSpPr>
            <p:spPr>
              <a:xfrm>
                <a:off x="974388" y="1944323"/>
                <a:ext cx="86246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B47061F-7517-828D-2D92-479BCBD4B8D0}"/>
                  </a:ext>
                </a:extLst>
              </p:cNvPr>
              <p:cNvSpPr txBox="1"/>
              <p:nvPr/>
            </p:nvSpPr>
            <p:spPr>
              <a:xfrm>
                <a:off x="748468" y="2245972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Input at time t</a:t>
                </a: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356B26E-1721-D264-A8AC-CCDBE42C5782}"/>
                  </a:ext>
                </a:extLst>
              </p:cNvPr>
              <p:cNvSpPr/>
              <p:nvPr/>
            </p:nvSpPr>
            <p:spPr>
              <a:xfrm>
                <a:off x="1291217" y="2743829"/>
                <a:ext cx="237046" cy="237046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C73B815-6B81-E4FC-D13B-67B20D5BFCDA}"/>
                  </a:ext>
                </a:extLst>
              </p:cNvPr>
              <p:cNvSpPr txBox="1"/>
              <p:nvPr/>
            </p:nvSpPr>
            <p:spPr>
              <a:xfrm>
                <a:off x="1157211" y="2722801"/>
                <a:ext cx="505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BC533B9-AA43-CD67-E7BF-08D56C81FE47}"/>
                  </a:ext>
                </a:extLst>
              </p:cNvPr>
              <p:cNvSpPr txBox="1"/>
              <p:nvPr/>
            </p:nvSpPr>
            <p:spPr>
              <a:xfrm>
                <a:off x="748468" y="3024721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Output at time t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08A53AB6-D2DF-5618-F199-95F228C09B65}"/>
                </a:ext>
              </a:extLst>
            </p:cNvPr>
            <p:cNvGrpSpPr/>
            <p:nvPr/>
          </p:nvGrpSpPr>
          <p:grpSpPr>
            <a:xfrm>
              <a:off x="6921925" y="1944323"/>
              <a:ext cx="1317340" cy="1517774"/>
              <a:chOff x="6921925" y="1944323"/>
              <a:chExt cx="1317340" cy="1517774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7622B51-614F-2437-0061-2F6D1EF981DF}"/>
                  </a:ext>
                </a:extLst>
              </p:cNvPr>
              <p:cNvGrpSpPr/>
              <p:nvPr/>
            </p:nvGrpSpPr>
            <p:grpSpPr>
              <a:xfrm>
                <a:off x="7392042" y="2663361"/>
                <a:ext cx="372534" cy="303203"/>
                <a:chOff x="6976532" y="3633992"/>
                <a:chExt cx="372534" cy="303203"/>
              </a:xfrm>
            </p:grpSpPr>
            <p:sp>
              <p:nvSpPr>
                <p:cNvPr id="201" name="Bent Arrow 200">
                  <a:extLst>
                    <a:ext uri="{FF2B5EF4-FFF2-40B4-BE49-F238E27FC236}">
                      <a16:creationId xmlns:a16="http://schemas.microsoft.com/office/drawing/2014/main" id="{C4A4F003-4160-6A7D-E997-688CF3393C37}"/>
                    </a:ext>
                  </a:extLst>
                </p:cNvPr>
                <p:cNvSpPr/>
                <p:nvPr/>
              </p:nvSpPr>
              <p:spPr>
                <a:xfrm flipV="1">
                  <a:off x="6976533" y="3633992"/>
                  <a:ext cx="372533" cy="204758"/>
                </a:xfrm>
                <a:prstGeom prst="bentArrow">
                  <a:avLst>
                    <a:gd name="adj1" fmla="val 0"/>
                    <a:gd name="adj2" fmla="val 25000"/>
                    <a:gd name="adj3" fmla="val 25000"/>
                    <a:gd name="adj4" fmla="val 4375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Bent Arrow 201">
                  <a:extLst>
                    <a:ext uri="{FF2B5EF4-FFF2-40B4-BE49-F238E27FC236}">
                      <a16:creationId xmlns:a16="http://schemas.microsoft.com/office/drawing/2014/main" id="{74BACDCC-D7D8-C8CA-E8FB-519580B7E7D1}"/>
                    </a:ext>
                  </a:extLst>
                </p:cNvPr>
                <p:cNvSpPr/>
                <p:nvPr/>
              </p:nvSpPr>
              <p:spPr>
                <a:xfrm>
                  <a:off x="6976532" y="3735595"/>
                  <a:ext cx="372533" cy="201600"/>
                </a:xfrm>
                <a:prstGeom prst="bentArrow">
                  <a:avLst>
                    <a:gd name="adj1" fmla="val 0"/>
                    <a:gd name="adj2" fmla="val 25000"/>
                    <a:gd name="adj3" fmla="val 25000"/>
                    <a:gd name="adj4" fmla="val 4375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FE823B04-431A-FDF1-D849-C0182D7D7C3A}"/>
                  </a:ext>
                </a:extLst>
              </p:cNvPr>
              <p:cNvSpPr txBox="1"/>
              <p:nvPr/>
            </p:nvSpPr>
            <p:spPr>
              <a:xfrm>
                <a:off x="6921925" y="3000432"/>
                <a:ext cx="1312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Vector Concatenation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6AF643C-C3D4-78CB-2FCC-5778E4CB9B5A}"/>
                  </a:ext>
                </a:extLst>
              </p:cNvPr>
              <p:cNvSpPr/>
              <p:nvPr/>
            </p:nvSpPr>
            <p:spPr>
              <a:xfrm>
                <a:off x="7453630" y="1960010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51C82589-62E6-8E97-8E16-AB768BCA7A10}"/>
                  </a:ext>
                </a:extLst>
              </p:cNvPr>
              <p:cNvSpPr txBox="1"/>
              <p:nvPr/>
            </p:nvSpPr>
            <p:spPr>
              <a:xfrm>
                <a:off x="7393288" y="1944323"/>
                <a:ext cx="36874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425F5CC-8AC3-6B22-A58A-4A02DD8448EC}"/>
                  </a:ext>
                </a:extLst>
              </p:cNvPr>
              <p:cNvSpPr txBox="1"/>
              <p:nvPr/>
            </p:nvSpPr>
            <p:spPr>
              <a:xfrm>
                <a:off x="6926499" y="2205402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35DAB16F-29ED-8478-E346-E7B5816BD807}"/>
                </a:ext>
              </a:extLst>
            </p:cNvPr>
            <p:cNvGrpSpPr/>
            <p:nvPr/>
          </p:nvGrpSpPr>
          <p:grpSpPr>
            <a:xfrm>
              <a:off x="6921925" y="1267861"/>
              <a:ext cx="1312766" cy="538079"/>
              <a:chOff x="6921925" y="1267861"/>
              <a:chExt cx="1312766" cy="538079"/>
            </a:xfrm>
          </p:grpSpPr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F69EE65-4E97-4EC0-BA23-1BE60816E998}"/>
                  </a:ext>
                </a:extLst>
              </p:cNvPr>
              <p:cNvSpPr txBox="1"/>
              <p:nvPr/>
            </p:nvSpPr>
            <p:spPr>
              <a:xfrm>
                <a:off x="6921925" y="1528941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sigmoid</a:t>
                </a:r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B98CC478-0938-567F-E780-F218F72AA359}"/>
                  </a:ext>
                </a:extLst>
              </p:cNvPr>
              <p:cNvGrpSpPr/>
              <p:nvPr/>
            </p:nvGrpSpPr>
            <p:grpSpPr>
              <a:xfrm>
                <a:off x="7490788" y="1267861"/>
                <a:ext cx="184188" cy="200055"/>
                <a:chOff x="3981034" y="2307217"/>
                <a:chExt cx="184188" cy="200055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B86D54D3-D6AD-1D45-C202-369143C5881D}"/>
                    </a:ext>
                  </a:extLst>
                </p:cNvPr>
                <p:cNvSpPr/>
                <p:nvPr/>
              </p:nvSpPr>
              <p:spPr>
                <a:xfrm>
                  <a:off x="3981392" y="2327853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535D589C-385C-8B75-3567-E7C4B85BD234}"/>
                    </a:ext>
                  </a:extLst>
                </p:cNvPr>
                <p:cNvSpPr txBox="1"/>
                <p:nvPr/>
              </p:nvSpPr>
              <p:spPr>
                <a:xfrm>
                  <a:off x="3981034" y="230721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7D87AB98-F0A9-7360-9E5D-8460A2AA5C89}"/>
                </a:ext>
              </a:extLst>
            </p:cNvPr>
            <p:cNvGrpSpPr/>
            <p:nvPr/>
          </p:nvGrpSpPr>
          <p:grpSpPr>
            <a:xfrm>
              <a:off x="6921925" y="3633992"/>
              <a:ext cx="1317165" cy="1377898"/>
              <a:chOff x="6921925" y="3633992"/>
              <a:chExt cx="1317165" cy="1377898"/>
            </a:xfrm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1F5E860-2B69-A062-E31C-7DBD6B1BB565}"/>
                  </a:ext>
                </a:extLst>
              </p:cNvPr>
              <p:cNvSpPr/>
              <p:nvPr/>
            </p:nvSpPr>
            <p:spPr>
              <a:xfrm>
                <a:off x="7522786" y="3677869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54E7DFF8-AFA1-C31B-D60A-551460A923C0}"/>
                  </a:ext>
                </a:extLst>
              </p:cNvPr>
              <p:cNvSpPr txBox="1"/>
              <p:nvPr/>
            </p:nvSpPr>
            <p:spPr>
              <a:xfrm>
                <a:off x="7490788" y="3633992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A4AF281E-1D8B-5E6F-7034-E183D04F8B3D}"/>
                  </a:ext>
                </a:extLst>
              </p:cNvPr>
              <p:cNvSpPr txBox="1"/>
              <p:nvPr/>
            </p:nvSpPr>
            <p:spPr>
              <a:xfrm>
                <a:off x="6926324" y="3801362"/>
                <a:ext cx="1312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Pointwise</a:t>
                </a:r>
              </a:p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Multiplication</a:t>
                </a: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18D47CB3-1DB9-9EB5-F239-9A883FC870E9}"/>
                  </a:ext>
                </a:extLst>
              </p:cNvPr>
              <p:cNvSpPr/>
              <p:nvPr/>
            </p:nvSpPr>
            <p:spPr>
              <a:xfrm>
                <a:off x="7518387" y="4426732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6EDF2389-7B0D-0844-4794-8642826B90EB}"/>
                  </a:ext>
                </a:extLst>
              </p:cNvPr>
              <p:cNvSpPr txBox="1"/>
              <p:nvPr/>
            </p:nvSpPr>
            <p:spPr>
              <a:xfrm>
                <a:off x="7486389" y="4391322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+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31603E83-8F02-0AAE-592D-14DAEE80E59A}"/>
                  </a:ext>
                </a:extLst>
              </p:cNvPr>
              <p:cNvSpPr txBox="1"/>
              <p:nvPr/>
            </p:nvSpPr>
            <p:spPr>
              <a:xfrm>
                <a:off x="6921925" y="4550225"/>
                <a:ext cx="1312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Pointwise</a:t>
                </a:r>
              </a:p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Addition</a:t>
                </a: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B5BCE53-FB7D-DE2E-1E87-A9480DD0854D}"/>
                </a:ext>
              </a:extLst>
            </p:cNvPr>
            <p:cNvGrpSpPr/>
            <p:nvPr/>
          </p:nvGrpSpPr>
          <p:grpSpPr>
            <a:xfrm>
              <a:off x="2971551" y="2442604"/>
              <a:ext cx="951480" cy="2175120"/>
              <a:chOff x="2971551" y="2442604"/>
              <a:chExt cx="951480" cy="2175120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34A705F8-A16D-8300-C582-01A6103BA714}"/>
                  </a:ext>
                </a:extLst>
              </p:cNvPr>
              <p:cNvGrpSpPr/>
              <p:nvPr/>
            </p:nvGrpSpPr>
            <p:grpSpPr>
              <a:xfrm>
                <a:off x="3510831" y="2442604"/>
                <a:ext cx="412200" cy="1541160"/>
                <a:chOff x="3510831" y="2442604"/>
                <a:chExt cx="412200" cy="1541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7FF10ED2-9890-F960-9F91-1CEFC4D45D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29791" y="2471044"/>
                    <a:ext cx="39600" cy="936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7FF10ED2-9890-F960-9F91-1CEFC4D45DF2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3820872" y="2462377"/>
                      <a:ext cx="57081" cy="263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C0F4E8E9-228B-5117-7FC7-0BDA686961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44111" y="2495884"/>
                    <a:ext cx="34920" cy="2088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C0F4E8E9-228B-5117-7FC7-0BDA68696146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3735203" y="2486884"/>
                      <a:ext cx="5238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73" name="Ink 72">
                      <a:extLst>
                        <a:ext uri="{FF2B5EF4-FFF2-40B4-BE49-F238E27FC236}">
                          <a16:creationId xmlns:a16="http://schemas.microsoft.com/office/drawing/2014/main" id="{E8CA8A6B-A644-2673-5DCE-6B0DB3DD66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90831" y="2534764"/>
                    <a:ext cx="7200" cy="14040"/>
                  </p14:xfrm>
                </p:contentPart>
              </mc:Choice>
              <mc:Fallback xmlns="">
                <p:pic>
                  <p:nvPicPr>
                    <p:cNvPr id="73" name="Ink 72">
                      <a:extLst>
                        <a:ext uri="{FF2B5EF4-FFF2-40B4-BE49-F238E27FC236}">
                          <a16:creationId xmlns:a16="http://schemas.microsoft.com/office/drawing/2014/main" id="{E8CA8A6B-A644-2673-5DCE-6B0DB3DD664A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3682260" y="2525764"/>
                      <a:ext cx="2400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D738DD88-F20C-4BE5-9D03-1CFEC16870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28191" y="2593804"/>
                    <a:ext cx="16560" cy="2088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D738DD88-F20C-4BE5-9D03-1CFEC168709A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3619191" y="2584804"/>
                      <a:ext cx="3420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6498C335-5AA4-6640-9E31-377D42032E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751" y="2669044"/>
                    <a:ext cx="7200" cy="5508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6498C335-5AA4-6640-9E31-377D42032E5A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3564180" y="2660044"/>
                      <a:ext cx="24000" cy="7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BF1D381A-7E27-E594-3269-C4A450B240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4031" y="2812324"/>
                    <a:ext cx="5040" cy="9360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BF1D381A-7E27-E594-3269-C4A450B240B9}"/>
                        </a:ext>
                      </a:extLst>
                    </p:cNvPr>
                    <p:cNvPicPr/>
                    <p:nvPr/>
                  </p:nvPicPr>
                  <p:blipFill>
                    <a:blip r:embed="rId76"/>
                    <a:stretch>
                      <a:fillRect/>
                    </a:stretch>
                  </p:blipFill>
                  <p:spPr>
                    <a:xfrm>
                      <a:off x="3545031" y="2803324"/>
                      <a:ext cx="22680" cy="11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93314871-31AA-283B-0DF3-964A1EF50D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1871" y="2940124"/>
                    <a:ext cx="36720" cy="5508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93314871-31AA-283B-0DF3-964A1EF50D56}"/>
                        </a:ext>
                      </a:extLst>
                    </p:cNvPr>
                    <p:cNvPicPr/>
                    <p:nvPr/>
                  </p:nvPicPr>
                  <p:blipFill>
                    <a:blip r:embed="rId78"/>
                    <a:stretch>
                      <a:fillRect/>
                    </a:stretch>
                  </p:blipFill>
                  <p:spPr>
                    <a:xfrm>
                      <a:off x="3542871" y="2931124"/>
                      <a:ext cx="54360" cy="7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C2AB273F-6D12-AB3D-321D-17D9833F05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33591" y="3024364"/>
                    <a:ext cx="32400" cy="1188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C2AB273F-6D12-AB3D-321D-17D9833F05A3}"/>
                        </a:ext>
                      </a:extLst>
                    </p:cNvPr>
                    <p:cNvPicPr/>
                    <p:nvPr/>
                  </p:nvPicPr>
                  <p:blipFill>
                    <a:blip r:embed="rId80"/>
                    <a:stretch>
                      <a:fillRect/>
                    </a:stretch>
                  </p:blipFill>
                  <p:spPr>
                    <a:xfrm>
                      <a:off x="3624490" y="3015364"/>
                      <a:ext cx="50238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">
                  <p14:nvContentPartPr>
                    <p14:cNvPr id="99" name="Ink 98">
                      <a:extLst>
                        <a:ext uri="{FF2B5EF4-FFF2-40B4-BE49-F238E27FC236}">
                          <a16:creationId xmlns:a16="http://schemas.microsoft.com/office/drawing/2014/main" id="{A988BA55-757F-7B34-7678-60980E7937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7191" y="2986924"/>
                    <a:ext cx="32400" cy="30600"/>
                  </p14:xfrm>
                </p:contentPart>
              </mc:Choice>
              <mc:Fallback xmlns="">
                <p:pic>
                  <p:nvPicPr>
                    <p:cNvPr id="99" name="Ink 98">
                      <a:extLst>
                        <a:ext uri="{FF2B5EF4-FFF2-40B4-BE49-F238E27FC236}">
                          <a16:creationId xmlns:a16="http://schemas.microsoft.com/office/drawing/2014/main" id="{A988BA55-757F-7B34-7678-60980E7937E3}"/>
                        </a:ext>
                      </a:extLst>
                    </p:cNvPr>
                    <p:cNvPicPr/>
                    <p:nvPr/>
                  </p:nvPicPr>
                  <p:blipFill>
                    <a:blip r:embed="rId82"/>
                    <a:stretch>
                      <a:fillRect/>
                    </a:stretch>
                  </p:blipFill>
                  <p:spPr>
                    <a:xfrm>
                      <a:off x="3718191" y="2977817"/>
                      <a:ext cx="50040" cy="484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3">
                  <p14:nvContentPartPr>
                    <p14:cNvPr id="106" name="Ink 105">
                      <a:extLst>
                        <a:ext uri="{FF2B5EF4-FFF2-40B4-BE49-F238E27FC236}">
                          <a16:creationId xmlns:a16="http://schemas.microsoft.com/office/drawing/2014/main" id="{BC18E1D0-133C-79A8-19D2-B9FF3A46AF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93071" y="2871364"/>
                    <a:ext cx="20880" cy="39600"/>
                  </p14:xfrm>
                </p:contentPart>
              </mc:Choice>
              <mc:Fallback xmlns="">
                <p:pic>
                  <p:nvPicPr>
                    <p:cNvPr id="106" name="Ink 105">
                      <a:extLst>
                        <a:ext uri="{FF2B5EF4-FFF2-40B4-BE49-F238E27FC236}">
                          <a16:creationId xmlns:a16="http://schemas.microsoft.com/office/drawing/2014/main" id="{BC18E1D0-133C-79A8-19D2-B9FF3A46AFA0}"/>
                        </a:ext>
                      </a:extLst>
                    </p:cNvPr>
                    <p:cNvPicPr/>
                    <p:nvPr/>
                  </p:nvPicPr>
                  <p:blipFill>
                    <a:blip r:embed="rId84"/>
                    <a:stretch>
                      <a:fillRect/>
                    </a:stretch>
                  </p:blipFill>
                  <p:spPr>
                    <a:xfrm>
                      <a:off x="3784071" y="2862364"/>
                      <a:ext cx="385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">
                  <p14:nvContentPartPr>
                    <p14:cNvPr id="108" name="Ink 107">
                      <a:extLst>
                        <a:ext uri="{FF2B5EF4-FFF2-40B4-BE49-F238E27FC236}">
                          <a16:creationId xmlns:a16="http://schemas.microsoft.com/office/drawing/2014/main" id="{99D9474D-03DC-5DAE-BB86-C5DA0C92BD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34111" y="2746084"/>
                    <a:ext cx="9360" cy="48960"/>
                  </p14:xfrm>
                </p:contentPart>
              </mc:Choice>
              <mc:Fallback xmlns="">
                <p:pic>
                  <p:nvPicPr>
                    <p:cNvPr id="108" name="Ink 107">
                      <a:extLst>
                        <a:ext uri="{FF2B5EF4-FFF2-40B4-BE49-F238E27FC236}">
                          <a16:creationId xmlns:a16="http://schemas.microsoft.com/office/drawing/2014/main" id="{99D9474D-03DC-5DAE-BB86-C5DA0C92BD25}"/>
                        </a:ext>
                      </a:extLst>
                    </p:cNvPr>
                    <p:cNvPicPr/>
                    <p:nvPr/>
                  </p:nvPicPr>
                  <p:blipFill>
                    <a:blip r:embed="rId86"/>
                    <a:stretch>
                      <a:fillRect/>
                    </a:stretch>
                  </p:blipFill>
                  <p:spPr>
                    <a:xfrm>
                      <a:off x="3825444" y="2737084"/>
                      <a:ext cx="26347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109" name="Ink 108">
                      <a:extLst>
                        <a:ext uri="{FF2B5EF4-FFF2-40B4-BE49-F238E27FC236}">
                          <a16:creationId xmlns:a16="http://schemas.microsoft.com/office/drawing/2014/main" id="{4F50ACCA-0A35-17C8-46B4-5717AA2033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56791" y="2667244"/>
                    <a:ext cx="36720" cy="32760"/>
                  </p14:xfrm>
                </p:contentPart>
              </mc:Choice>
              <mc:Fallback xmlns="">
                <p:pic>
                  <p:nvPicPr>
                    <p:cNvPr id="109" name="Ink 108">
                      <a:extLst>
                        <a:ext uri="{FF2B5EF4-FFF2-40B4-BE49-F238E27FC236}">
                          <a16:creationId xmlns:a16="http://schemas.microsoft.com/office/drawing/2014/main" id="{4F50ACCA-0A35-17C8-46B4-5717AA203345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3847791" y="2658244"/>
                      <a:ext cx="54360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110" name="Ink 109">
                      <a:extLst>
                        <a:ext uri="{FF2B5EF4-FFF2-40B4-BE49-F238E27FC236}">
                          <a16:creationId xmlns:a16="http://schemas.microsoft.com/office/drawing/2014/main" id="{4093153E-54A3-05D9-D51A-01F787EF1F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04311" y="2509924"/>
                    <a:ext cx="18720" cy="10224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4093153E-54A3-05D9-D51A-01F787EF1FBD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3895311" y="2500924"/>
                      <a:ext cx="36360" cy="119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B773B428-D10F-3CFC-5ABD-9D74CBED52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751" y="2442604"/>
                    <a:ext cx="7200" cy="11880"/>
                  </p14:xfrm>
                </p:contentPart>
              </mc:Choice>
              <mc:Fallback xmlns="">
                <p:pic>
                  <p:nvPicPr>
                    <p:cNvPr id="117" name="Ink 116">
                      <a:extLst>
                        <a:ext uri="{FF2B5EF4-FFF2-40B4-BE49-F238E27FC236}">
                          <a16:creationId xmlns:a16="http://schemas.microsoft.com/office/drawing/2014/main" id="{B773B428-D10F-3CFC-5ABD-9D74CBED520E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3869751" y="2433604"/>
                      <a:ext cx="24840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EFE6562A-4F1E-515C-0D09-DC2FBC1299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8111" y="3094204"/>
                    <a:ext cx="202320" cy="815760"/>
                  </p14:xfrm>
                </p:contentPart>
              </mc:Choice>
              <mc:Fallback xmlns="">
                <p:pic>
                  <p:nvPicPr>
                    <p:cNvPr id="119" name="Ink 118">
                      <a:extLst>
                        <a:ext uri="{FF2B5EF4-FFF2-40B4-BE49-F238E27FC236}">
                          <a16:creationId xmlns:a16="http://schemas.microsoft.com/office/drawing/2014/main" id="{EFE6562A-4F1E-515C-0D09-DC2FBC1299D6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3519111" y="3085204"/>
                      <a:ext cx="219960" cy="83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7A30EF7B-17FA-3C6C-BCE5-45A933BE36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10831" y="3842284"/>
                    <a:ext cx="120960" cy="141480"/>
                  </p14:xfrm>
                </p:contentPart>
              </mc:Choice>
              <mc:Fallback xmlns="">
                <p:pic>
                  <p:nvPicPr>
                    <p:cNvPr id="120" name="Ink 119">
                      <a:extLst>
                        <a:ext uri="{FF2B5EF4-FFF2-40B4-BE49-F238E27FC236}">
                          <a16:creationId xmlns:a16="http://schemas.microsoft.com/office/drawing/2014/main" id="{7A30EF7B-17FA-3C6C-BCE5-45A933BE3682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3501831" y="3833284"/>
                      <a:ext cx="138600" cy="159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1656E8CB-50CE-1D0E-DD3F-E2A74D2906C0}"/>
                  </a:ext>
                </a:extLst>
              </p:cNvPr>
              <p:cNvGrpSpPr/>
              <p:nvPr/>
            </p:nvGrpSpPr>
            <p:grpSpPr>
              <a:xfrm>
                <a:off x="2971551" y="4058284"/>
                <a:ext cx="629280" cy="559440"/>
                <a:chOff x="2971551" y="4058284"/>
                <a:chExt cx="629280" cy="559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124" name="Ink 123">
                      <a:extLst>
                        <a:ext uri="{FF2B5EF4-FFF2-40B4-BE49-F238E27FC236}">
                          <a16:creationId xmlns:a16="http://schemas.microsoft.com/office/drawing/2014/main" id="{0BC459B9-9483-157A-2570-CC93511337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1551" y="4149724"/>
                    <a:ext cx="9360" cy="70920"/>
                  </p14:xfrm>
                </p:contentPart>
              </mc:Choice>
              <mc:Fallback xmlns="">
                <p:pic>
                  <p:nvPicPr>
                    <p:cNvPr id="124" name="Ink 123">
                      <a:extLst>
                        <a:ext uri="{FF2B5EF4-FFF2-40B4-BE49-F238E27FC236}">
                          <a16:creationId xmlns:a16="http://schemas.microsoft.com/office/drawing/2014/main" id="{0BC459B9-9483-157A-2570-CC9351133756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2962551" y="4140724"/>
                      <a:ext cx="27000" cy="8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125" name="Ink 124">
                      <a:extLst>
                        <a:ext uri="{FF2B5EF4-FFF2-40B4-BE49-F238E27FC236}">
                          <a16:creationId xmlns:a16="http://schemas.microsoft.com/office/drawing/2014/main" id="{12F7AAA8-FC90-0FD5-A5B3-B6335E17A5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7391" y="4058284"/>
                    <a:ext cx="360" cy="360"/>
                  </p14:xfrm>
                </p:contentPart>
              </mc:Choice>
              <mc:Fallback xmlns=""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12F7AAA8-FC90-0FD5-A5B3-B6335E17A5B9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2978391" y="4049284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B4DBAA5F-C76F-7644-4995-32DD91763E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28071" y="4134244"/>
                    <a:ext cx="120960" cy="86760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B4DBAA5F-C76F-7644-4995-32DD91763E81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3019098" y="4125281"/>
                      <a:ext cx="138548" cy="1043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8C8D859A-D038-2E37-9466-B79F933663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19231" y="4155844"/>
                    <a:ext cx="9360" cy="196560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8C8D859A-D038-2E37-9466-B79F93366398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3210231" y="4146860"/>
                      <a:ext cx="27000" cy="2141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128" name="Ink 127">
                      <a:extLst>
                        <a:ext uri="{FF2B5EF4-FFF2-40B4-BE49-F238E27FC236}">
                          <a16:creationId xmlns:a16="http://schemas.microsoft.com/office/drawing/2014/main" id="{9694279E-3C59-B730-35F8-AA89BD5B1C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4791" y="4134244"/>
                    <a:ext cx="80280" cy="68760"/>
                  </p14:xfrm>
                </p:contentPart>
              </mc:Choice>
              <mc:Fallback xmlns="">
                <p:pic>
                  <p:nvPicPr>
                    <p:cNvPr id="128" name="Ink 127">
                      <a:extLst>
                        <a:ext uri="{FF2B5EF4-FFF2-40B4-BE49-F238E27FC236}">
                          <a16:creationId xmlns:a16="http://schemas.microsoft.com/office/drawing/2014/main" id="{9694279E-3C59-B730-35F8-AA89BD5B1C84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3235791" y="4125244"/>
                      <a:ext cx="97920" cy="8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7">
                  <p14:nvContentPartPr>
                    <p14:cNvPr id="132" name="Ink 131">
                      <a:extLst>
                        <a:ext uri="{FF2B5EF4-FFF2-40B4-BE49-F238E27FC236}">
                          <a16:creationId xmlns:a16="http://schemas.microsoft.com/office/drawing/2014/main" id="{F1C0CA8A-84C1-3A81-7AB5-A6EF5F159C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2591" y="4146124"/>
                    <a:ext cx="127800" cy="52560"/>
                  </p14:xfrm>
                </p:contentPart>
              </mc:Choice>
              <mc:Fallback xmlns="">
                <p:pic>
                  <p:nvPicPr>
                    <p:cNvPr id="132" name="Ink 131">
                      <a:extLst>
                        <a:ext uri="{FF2B5EF4-FFF2-40B4-BE49-F238E27FC236}">
                          <a16:creationId xmlns:a16="http://schemas.microsoft.com/office/drawing/2014/main" id="{F1C0CA8A-84C1-3A81-7AB5-A6EF5F159CF3}"/>
                        </a:ext>
                      </a:extLst>
                    </p:cNvPr>
                    <p:cNvPicPr/>
                    <p:nvPr/>
                  </p:nvPicPr>
                  <p:blipFill>
                    <a:blip r:embed="rId108"/>
                    <a:stretch>
                      <a:fillRect/>
                    </a:stretch>
                  </p:blipFill>
                  <p:spPr>
                    <a:xfrm>
                      <a:off x="3363591" y="4137124"/>
                      <a:ext cx="14544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9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A486AD69-D668-2768-47A7-255DB6000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06871" y="4133524"/>
                    <a:ext cx="77760" cy="5040"/>
                  </p14:xfrm>
                </p:contentPart>
              </mc:Choice>
              <mc:Fallback xmlns=""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A486AD69-D668-2768-47A7-255DB6000DCA}"/>
                        </a:ext>
                      </a:extLst>
                    </p:cNvPr>
                    <p:cNvPicPr/>
                    <p:nvPr/>
                  </p:nvPicPr>
                  <p:blipFill>
                    <a:blip r:embed="rId110"/>
                    <a:stretch>
                      <a:fillRect/>
                    </a:stretch>
                  </p:blipFill>
                  <p:spPr>
                    <a:xfrm>
                      <a:off x="3497871" y="4124524"/>
                      <a:ext cx="9540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1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B5839C7D-6E19-AF58-9341-44985D4EE0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44671" y="4094284"/>
                    <a:ext cx="14400" cy="132480"/>
                  </p14:xfrm>
                </p:contentPart>
              </mc:Choice>
              <mc:Fallback xmlns="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B5839C7D-6E19-AF58-9341-44985D4EE051}"/>
                        </a:ext>
                      </a:extLst>
                    </p:cNvPr>
                    <p:cNvPicPr/>
                    <p:nvPr/>
                  </p:nvPicPr>
                  <p:blipFill>
                    <a:blip r:embed="rId112"/>
                    <a:stretch>
                      <a:fillRect/>
                    </a:stretch>
                  </p:blipFill>
                  <p:spPr>
                    <a:xfrm>
                      <a:off x="3535440" y="4085284"/>
                      <a:ext cx="32492" cy="150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145" name="Ink 144">
                      <a:extLst>
                        <a:ext uri="{FF2B5EF4-FFF2-40B4-BE49-F238E27FC236}">
                          <a16:creationId xmlns:a16="http://schemas.microsoft.com/office/drawing/2014/main" id="{039F6FA8-C722-5F49-3F91-4E52FBF528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86751" y="4424404"/>
                    <a:ext cx="96120" cy="193320"/>
                  </p14:xfrm>
                </p:contentPart>
              </mc:Choice>
              <mc:Fallback xmlns="">
                <p:pic>
                  <p:nvPicPr>
                    <p:cNvPr id="145" name="Ink 144">
                      <a:extLst>
                        <a:ext uri="{FF2B5EF4-FFF2-40B4-BE49-F238E27FC236}">
                          <a16:creationId xmlns:a16="http://schemas.microsoft.com/office/drawing/2014/main" id="{039F6FA8-C722-5F49-3F91-4E52FBF52855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3077751" y="4415404"/>
                      <a:ext cx="113760" cy="210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146" name="Ink 145">
                      <a:extLst>
                        <a:ext uri="{FF2B5EF4-FFF2-40B4-BE49-F238E27FC236}">
                          <a16:creationId xmlns:a16="http://schemas.microsoft.com/office/drawing/2014/main" id="{94E30CA0-4607-0097-9201-459BD87ABE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5071" y="4424044"/>
                    <a:ext cx="126720" cy="66600"/>
                  </p14:xfrm>
                </p:contentPart>
              </mc:Choice>
              <mc:Fallback xmlns="">
                <p:pic>
                  <p:nvPicPr>
                    <p:cNvPr id="146" name="Ink 145">
                      <a:extLst>
                        <a:ext uri="{FF2B5EF4-FFF2-40B4-BE49-F238E27FC236}">
                          <a16:creationId xmlns:a16="http://schemas.microsoft.com/office/drawing/2014/main" id="{94E30CA0-4607-0097-9201-459BD87ABEA6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3226096" y="4414995"/>
                      <a:ext cx="144310" cy="843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147" name="Ink 146">
                      <a:extLst>
                        <a:ext uri="{FF2B5EF4-FFF2-40B4-BE49-F238E27FC236}">
                          <a16:creationId xmlns:a16="http://schemas.microsoft.com/office/drawing/2014/main" id="{F56DD7E7-ABD7-ECFE-A9E3-4FDA95065E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33711" y="4377964"/>
                    <a:ext cx="109800" cy="18720"/>
                  </p14:xfrm>
                </p:contentPart>
              </mc:Choice>
              <mc:Fallback xmlns="">
                <p:pic>
                  <p:nvPicPr>
                    <p:cNvPr id="147" name="Ink 146">
                      <a:extLst>
                        <a:ext uri="{FF2B5EF4-FFF2-40B4-BE49-F238E27FC236}">
                          <a16:creationId xmlns:a16="http://schemas.microsoft.com/office/drawing/2014/main" id="{F56DD7E7-ABD7-ECFE-A9E3-4FDA95065E10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3324711" y="4368964"/>
                      <a:ext cx="127440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1C5E1D94-F4B6-8550-5659-D8B97374AE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82671" y="4326484"/>
                    <a:ext cx="34560" cy="150480"/>
                  </p14:xfrm>
                </p:contentPart>
              </mc:Choice>
              <mc:Fallback xmlns="">
                <p:pic>
                  <p:nvPicPr>
                    <p:cNvPr id="148" name="Ink 147">
                      <a:extLst>
                        <a:ext uri="{FF2B5EF4-FFF2-40B4-BE49-F238E27FC236}">
                          <a16:creationId xmlns:a16="http://schemas.microsoft.com/office/drawing/2014/main" id="{1C5E1D94-F4B6-8550-5659-D8B97374AE64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3373671" y="4317484"/>
                      <a:ext cx="52200" cy="16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D997E88C-45A9-3687-A8E5-9322848E61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8431" y="4386244"/>
                    <a:ext cx="122400" cy="118800"/>
                  </p14:xfrm>
                </p:contentPart>
              </mc:Choice>
              <mc:Fallback xmlns=""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D997E88C-45A9-3687-A8E5-9322848E6144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3469431" y="4377244"/>
                      <a:ext cx="140040" cy="136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93E9E09D-1AD1-EB08-4C49-CF703F0E2867}"/>
                </a:ext>
              </a:extLst>
            </p:cNvPr>
            <p:cNvGrpSpPr/>
            <p:nvPr/>
          </p:nvGrpSpPr>
          <p:grpSpPr>
            <a:xfrm>
              <a:off x="4146231" y="2492284"/>
              <a:ext cx="947520" cy="1823760"/>
              <a:chOff x="4146231" y="2492284"/>
              <a:chExt cx="947520" cy="1823760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9D52BA1A-9F88-67A5-7E2C-4C2A7C3059C0}"/>
                  </a:ext>
                </a:extLst>
              </p:cNvPr>
              <p:cNvGrpSpPr/>
              <p:nvPr/>
            </p:nvGrpSpPr>
            <p:grpSpPr>
              <a:xfrm>
                <a:off x="4146231" y="2492284"/>
                <a:ext cx="387360" cy="492120"/>
                <a:chOff x="4146231" y="2492284"/>
                <a:chExt cx="387360" cy="492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165" name="Ink 164">
                      <a:extLst>
                        <a:ext uri="{FF2B5EF4-FFF2-40B4-BE49-F238E27FC236}">
                          <a16:creationId xmlns:a16="http://schemas.microsoft.com/office/drawing/2014/main" id="{CB284CD4-5417-EB46-E4EA-3C5CDCC773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75271" y="2492284"/>
                    <a:ext cx="9720" cy="2520"/>
                  </p14:xfrm>
                </p:contentPart>
              </mc:Choice>
              <mc:Fallback xmlns="">
                <p:pic>
                  <p:nvPicPr>
                    <p:cNvPr id="165" name="Ink 164">
                      <a:extLst>
                        <a:ext uri="{FF2B5EF4-FFF2-40B4-BE49-F238E27FC236}">
                          <a16:creationId xmlns:a16="http://schemas.microsoft.com/office/drawing/2014/main" id="{CB284CD4-5417-EB46-E4EA-3C5CDCC7731B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4466271" y="2484409"/>
                      <a:ext cx="27360" cy="179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70ED3CDB-D935-685C-446A-37EFFF0016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82751" y="2492284"/>
                    <a:ext cx="14400" cy="7200"/>
                  </p14:xfrm>
                </p:contentPart>
              </mc:Choice>
              <mc:Fallback xmlns="">
                <p:pic>
                  <p:nvPicPr>
                    <p:cNvPr id="168" name="Ink 167">
                      <a:extLst>
                        <a:ext uri="{FF2B5EF4-FFF2-40B4-BE49-F238E27FC236}">
                          <a16:creationId xmlns:a16="http://schemas.microsoft.com/office/drawing/2014/main" id="{70ED3CDB-D935-685C-446A-37EFFF0016A8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4373751" y="2483284"/>
                      <a:ext cx="32040" cy="2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83567A84-7F4B-22DC-DB49-A7E30B06EA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9231" y="2530804"/>
                    <a:ext cx="21240" cy="14040"/>
                  </p14:xfrm>
                </p:contentPart>
              </mc:Choice>
              <mc:Fallback xmlns="">
                <p:pic>
                  <p:nvPicPr>
                    <p:cNvPr id="169" name="Ink 168">
                      <a:extLst>
                        <a:ext uri="{FF2B5EF4-FFF2-40B4-BE49-F238E27FC236}">
                          <a16:creationId xmlns:a16="http://schemas.microsoft.com/office/drawing/2014/main" id="{83567A84-7F4B-22DC-DB49-A7E30B06EA77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4290231" y="2521804"/>
                      <a:ext cx="3888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172" name="Ink 171">
                      <a:extLst>
                        <a:ext uri="{FF2B5EF4-FFF2-40B4-BE49-F238E27FC236}">
                          <a16:creationId xmlns:a16="http://schemas.microsoft.com/office/drawing/2014/main" id="{EC48F99B-8944-2869-827F-CC08ACF74E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04191" y="2580844"/>
                    <a:ext cx="25920" cy="57240"/>
                  </p14:xfrm>
                </p:contentPart>
              </mc:Choice>
              <mc:Fallback xmlns="">
                <p:pic>
                  <p:nvPicPr>
                    <p:cNvPr id="172" name="Ink 171">
                      <a:extLst>
                        <a:ext uri="{FF2B5EF4-FFF2-40B4-BE49-F238E27FC236}">
                          <a16:creationId xmlns:a16="http://schemas.microsoft.com/office/drawing/2014/main" id="{EC48F99B-8944-2869-827F-CC08ACF74E7F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4195064" y="2571844"/>
                      <a:ext cx="43808" cy="74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173" name="Ink 172">
                      <a:extLst>
                        <a:ext uri="{FF2B5EF4-FFF2-40B4-BE49-F238E27FC236}">
                          <a16:creationId xmlns:a16="http://schemas.microsoft.com/office/drawing/2014/main" id="{1259C43E-83AB-FB5B-559D-F4E76965EC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46231" y="2708284"/>
                    <a:ext cx="21240" cy="61920"/>
                  </p14:xfrm>
                </p:contentPart>
              </mc:Choice>
              <mc:Fallback xmlns="">
                <p:pic>
                  <p:nvPicPr>
                    <p:cNvPr id="173" name="Ink 172">
                      <a:extLst>
                        <a:ext uri="{FF2B5EF4-FFF2-40B4-BE49-F238E27FC236}">
                          <a16:creationId xmlns:a16="http://schemas.microsoft.com/office/drawing/2014/main" id="{1259C43E-83AB-FB5B-559D-F4E76965EC7B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4137231" y="2699284"/>
                      <a:ext cx="38880" cy="79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174" name="Ink 173">
                      <a:extLst>
                        <a:ext uri="{FF2B5EF4-FFF2-40B4-BE49-F238E27FC236}">
                          <a16:creationId xmlns:a16="http://schemas.microsoft.com/office/drawing/2014/main" id="{37B3B549-674B-A7DD-5178-C5B89C115B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48751" y="2826724"/>
                    <a:ext cx="27720" cy="66240"/>
                  </p14:xfrm>
                </p:contentPart>
              </mc:Choice>
              <mc:Fallback xmlns="">
                <p:pic>
                  <p:nvPicPr>
                    <p:cNvPr id="174" name="Ink 173">
                      <a:extLst>
                        <a:ext uri="{FF2B5EF4-FFF2-40B4-BE49-F238E27FC236}">
                          <a16:creationId xmlns:a16="http://schemas.microsoft.com/office/drawing/2014/main" id="{37B3B549-674B-A7DD-5178-C5B89C115BA7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4139751" y="2817724"/>
                      <a:ext cx="45360" cy="83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75" name="Ink 174">
                      <a:extLst>
                        <a:ext uri="{FF2B5EF4-FFF2-40B4-BE49-F238E27FC236}">
                          <a16:creationId xmlns:a16="http://schemas.microsoft.com/office/drawing/2014/main" id="{28DEFDEC-677D-CE03-590E-C7A122ED25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311" y="2947324"/>
                    <a:ext cx="52560" cy="32400"/>
                  </p14:xfrm>
                </p:contentPart>
              </mc:Choice>
              <mc:Fallback xmlns=""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28DEFDEC-677D-CE03-590E-C7A122ED2512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4219372" y="2938223"/>
                      <a:ext cx="70080" cy="502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76" name="Ink 175">
                      <a:extLst>
                        <a:ext uri="{FF2B5EF4-FFF2-40B4-BE49-F238E27FC236}">
                          <a16:creationId xmlns:a16="http://schemas.microsoft.com/office/drawing/2014/main" id="{D741F019-DA1A-E535-134C-9E8B32D9F8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28391" y="2974684"/>
                    <a:ext cx="66600" cy="9720"/>
                  </p14:xfrm>
                </p:contentPart>
              </mc:Choice>
              <mc:Fallback xmlns="">
                <p:pic>
                  <p:nvPicPr>
                    <p:cNvPr id="176" name="Ink 175">
                      <a:extLst>
                        <a:ext uri="{FF2B5EF4-FFF2-40B4-BE49-F238E27FC236}">
                          <a16:creationId xmlns:a16="http://schemas.microsoft.com/office/drawing/2014/main" id="{D741F019-DA1A-E535-134C-9E8B32D9F8C4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4319342" y="2965684"/>
                      <a:ext cx="84336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77" name="Ink 176">
                      <a:extLst>
                        <a:ext uri="{FF2B5EF4-FFF2-40B4-BE49-F238E27FC236}">
                          <a16:creationId xmlns:a16="http://schemas.microsoft.com/office/drawing/2014/main" id="{C07FFD95-5D5A-F487-6A3E-6FF9F8031F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33151" y="2893684"/>
                    <a:ext cx="29880" cy="37440"/>
                  </p14:xfrm>
                </p:contentPart>
              </mc:Choice>
              <mc:Fallback xmlns="">
                <p:pic>
                  <p:nvPicPr>
                    <p:cNvPr id="177" name="Ink 176">
                      <a:extLst>
                        <a:ext uri="{FF2B5EF4-FFF2-40B4-BE49-F238E27FC236}">
                          <a16:creationId xmlns:a16="http://schemas.microsoft.com/office/drawing/2014/main" id="{C07FFD95-5D5A-F487-6A3E-6FF9F8031FF9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424151" y="2884684"/>
                      <a:ext cx="4752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78" name="Ink 177">
                      <a:extLst>
                        <a:ext uri="{FF2B5EF4-FFF2-40B4-BE49-F238E27FC236}">
                          <a16:creationId xmlns:a16="http://schemas.microsoft.com/office/drawing/2014/main" id="{A6811BE6-F52B-6D81-5910-576D054EE6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74191" y="2798644"/>
                    <a:ext cx="11880" cy="30600"/>
                  </p14:xfrm>
                </p:contentPart>
              </mc:Choice>
              <mc:Fallback xmlns="">
                <p:pic>
                  <p:nvPicPr>
                    <p:cNvPr id="178" name="Ink 177">
                      <a:extLst>
                        <a:ext uri="{FF2B5EF4-FFF2-40B4-BE49-F238E27FC236}">
                          <a16:creationId xmlns:a16="http://schemas.microsoft.com/office/drawing/2014/main" id="{A6811BE6-F52B-6D81-5910-576D054EE658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4465191" y="2789644"/>
                      <a:ext cx="29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79" name="Ink 178">
                      <a:extLst>
                        <a:ext uri="{FF2B5EF4-FFF2-40B4-BE49-F238E27FC236}">
                          <a16:creationId xmlns:a16="http://schemas.microsoft.com/office/drawing/2014/main" id="{71762E9D-EBE0-3BBC-3060-A4918DD4AD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96871" y="2729164"/>
                    <a:ext cx="18720" cy="32760"/>
                  </p14:xfrm>
                </p:contentPart>
              </mc:Choice>
              <mc:Fallback xmlns="">
                <p:pic>
                  <p:nvPicPr>
                    <p:cNvPr id="179" name="Ink 178">
                      <a:extLst>
                        <a:ext uri="{FF2B5EF4-FFF2-40B4-BE49-F238E27FC236}">
                          <a16:creationId xmlns:a16="http://schemas.microsoft.com/office/drawing/2014/main" id="{71762E9D-EBE0-3BBC-3060-A4918DD4ADAD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487695" y="2720164"/>
                      <a:ext cx="36706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80" name="Ink 179">
                      <a:extLst>
                        <a:ext uri="{FF2B5EF4-FFF2-40B4-BE49-F238E27FC236}">
                          <a16:creationId xmlns:a16="http://schemas.microsoft.com/office/drawing/2014/main" id="{BEDC4802-3E3A-AA54-438D-35D45313FE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24231" y="2641324"/>
                    <a:ext cx="5040" cy="55800"/>
                  </p14:xfrm>
                </p:contentPart>
              </mc:Choice>
              <mc:Fallback xmlns="">
                <p:pic>
                  <p:nvPicPr>
                    <p:cNvPr id="180" name="Ink 179">
                      <a:extLst>
                        <a:ext uri="{FF2B5EF4-FFF2-40B4-BE49-F238E27FC236}">
                          <a16:creationId xmlns:a16="http://schemas.microsoft.com/office/drawing/2014/main" id="{BEDC4802-3E3A-AA54-438D-35D45313FE79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514539" y="2632324"/>
                      <a:ext cx="24037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81" name="Ink 180">
                      <a:extLst>
                        <a:ext uri="{FF2B5EF4-FFF2-40B4-BE49-F238E27FC236}">
                          <a16:creationId xmlns:a16="http://schemas.microsoft.com/office/drawing/2014/main" id="{3D3BA495-CAE1-AD8C-3E7A-489FBA1825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14871" y="2569324"/>
                    <a:ext cx="18720" cy="32760"/>
                  </p14:xfrm>
                </p:contentPart>
              </mc:Choice>
              <mc:Fallback xmlns="">
                <p:pic>
                  <p:nvPicPr>
                    <p:cNvPr id="181" name="Ink 180">
                      <a:extLst>
                        <a:ext uri="{FF2B5EF4-FFF2-40B4-BE49-F238E27FC236}">
                          <a16:creationId xmlns:a16="http://schemas.microsoft.com/office/drawing/2014/main" id="{3D3BA495-CAE1-AD8C-3E7A-489FBA18254D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506041" y="2560324"/>
                      <a:ext cx="36027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82" name="Ink 181">
                      <a:extLst>
                        <a:ext uri="{FF2B5EF4-FFF2-40B4-BE49-F238E27FC236}">
                          <a16:creationId xmlns:a16="http://schemas.microsoft.com/office/drawing/2014/main" id="{49EC945F-3DE9-46A8-75FB-B0D3069313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79951" y="2520724"/>
                    <a:ext cx="360" cy="360"/>
                  </p14:xfrm>
                </p:contentPart>
              </mc:Choice>
              <mc:Fallback xmlns="">
                <p:pic>
                  <p:nvPicPr>
                    <p:cNvPr id="182" name="Ink 181">
                      <a:extLst>
                        <a:ext uri="{FF2B5EF4-FFF2-40B4-BE49-F238E27FC236}">
                          <a16:creationId xmlns:a16="http://schemas.microsoft.com/office/drawing/2014/main" id="{49EC945F-3DE9-46A8-75FB-B0D3069313F7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4470951" y="2511724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652BF3D1-DFA3-6683-6AFE-C7BC609C253D}"/>
                  </a:ext>
                </a:extLst>
              </p:cNvPr>
              <p:cNvGrpSpPr/>
              <p:nvPr/>
            </p:nvGrpSpPr>
            <p:grpSpPr>
              <a:xfrm>
                <a:off x="4387071" y="3088444"/>
                <a:ext cx="706680" cy="1227600"/>
                <a:chOff x="4387071" y="3088444"/>
                <a:chExt cx="706680" cy="1227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0">
                  <p14:nvContentPartPr>
                    <p14:cNvPr id="184" name="Ink 183">
                      <a:extLst>
                        <a:ext uri="{FF2B5EF4-FFF2-40B4-BE49-F238E27FC236}">
                          <a16:creationId xmlns:a16="http://schemas.microsoft.com/office/drawing/2014/main" id="{9F8AF7FB-18B3-EFCF-2733-4DF9BBB92F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87071" y="3088444"/>
                    <a:ext cx="173880" cy="648360"/>
                  </p14:xfrm>
                </p:contentPart>
              </mc:Choice>
              <mc:Fallback xmlns="">
                <p:pic>
                  <p:nvPicPr>
                    <p:cNvPr id="184" name="Ink 183">
                      <a:extLst>
                        <a:ext uri="{FF2B5EF4-FFF2-40B4-BE49-F238E27FC236}">
                          <a16:creationId xmlns:a16="http://schemas.microsoft.com/office/drawing/2014/main" id="{9F8AF7FB-18B3-EFCF-2733-4DF9BBB92F9C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4378071" y="3079439"/>
                      <a:ext cx="191520" cy="6660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2">
                  <p14:nvContentPartPr>
                    <p14:cNvPr id="185" name="Ink 184">
                      <a:extLst>
                        <a:ext uri="{FF2B5EF4-FFF2-40B4-BE49-F238E27FC236}">
                          <a16:creationId xmlns:a16="http://schemas.microsoft.com/office/drawing/2014/main" id="{B4B9EE8C-F65B-ACA1-97A6-730CBDC8FB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86431" y="3661204"/>
                    <a:ext cx="157320" cy="123120"/>
                  </p14:xfrm>
                </p:contentPart>
              </mc:Choice>
              <mc:Fallback xmlns="">
                <p:pic>
                  <p:nvPicPr>
                    <p:cNvPr id="185" name="Ink 184">
                      <a:extLst>
                        <a:ext uri="{FF2B5EF4-FFF2-40B4-BE49-F238E27FC236}">
                          <a16:creationId xmlns:a16="http://schemas.microsoft.com/office/drawing/2014/main" id="{B4B9EE8C-F65B-ACA1-97A6-730CBDC8FB61}"/>
                        </a:ext>
                      </a:extLst>
                    </p:cNvPr>
                    <p:cNvPicPr/>
                    <p:nvPr/>
                  </p:nvPicPr>
                  <p:blipFill>
                    <a:blip r:embed="rId153"/>
                    <a:stretch>
                      <a:fillRect/>
                    </a:stretch>
                  </p:blipFill>
                  <p:spPr>
                    <a:xfrm>
                      <a:off x="4477431" y="3652204"/>
                      <a:ext cx="174960" cy="14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4">
                  <p14:nvContentPartPr>
                    <p14:cNvPr id="187" name="Ink 186">
                      <a:extLst>
                        <a:ext uri="{FF2B5EF4-FFF2-40B4-BE49-F238E27FC236}">
                          <a16:creationId xmlns:a16="http://schemas.microsoft.com/office/drawing/2014/main" id="{90646F59-4126-4462-A802-A4C7D8BA7E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44311" y="3894844"/>
                    <a:ext cx="98280" cy="101160"/>
                  </p14:xfrm>
                </p:contentPart>
              </mc:Choice>
              <mc:Fallback xmlns="">
                <p:pic>
                  <p:nvPicPr>
                    <p:cNvPr id="187" name="Ink 186">
                      <a:extLst>
                        <a:ext uri="{FF2B5EF4-FFF2-40B4-BE49-F238E27FC236}">
                          <a16:creationId xmlns:a16="http://schemas.microsoft.com/office/drawing/2014/main" id="{90646F59-4126-4462-A802-A4C7D8BA7E97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4435311" y="3885812"/>
                      <a:ext cx="115920" cy="1188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6">
                  <p14:nvContentPartPr>
                    <p14:cNvPr id="188" name="Ink 187">
                      <a:extLst>
                        <a:ext uri="{FF2B5EF4-FFF2-40B4-BE49-F238E27FC236}">
                          <a16:creationId xmlns:a16="http://schemas.microsoft.com/office/drawing/2014/main" id="{CF33C766-4BBF-EF5D-A891-01B23AD7D9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79671" y="3898804"/>
                    <a:ext cx="114120" cy="70920"/>
                  </p14:xfrm>
                </p:contentPart>
              </mc:Choice>
              <mc:Fallback xmlns="">
                <p:pic>
                  <p:nvPicPr>
                    <p:cNvPr id="188" name="Ink 187">
                      <a:extLst>
                        <a:ext uri="{FF2B5EF4-FFF2-40B4-BE49-F238E27FC236}">
                          <a16:creationId xmlns:a16="http://schemas.microsoft.com/office/drawing/2014/main" id="{CF33C766-4BBF-EF5D-A891-01B23AD7D944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4570671" y="3889804"/>
                      <a:ext cx="131760" cy="8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189" name="Ink 188">
                      <a:extLst>
                        <a:ext uri="{FF2B5EF4-FFF2-40B4-BE49-F238E27FC236}">
                          <a16:creationId xmlns:a16="http://schemas.microsoft.com/office/drawing/2014/main" id="{8D6130FC-6695-DC5E-3D18-9D8ADCE1EF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1911" y="3901324"/>
                    <a:ext cx="66240" cy="14400"/>
                  </p14:xfrm>
                </p:contentPart>
              </mc:Choice>
              <mc:Fallback xmlns="">
                <p:pic>
                  <p:nvPicPr>
                    <p:cNvPr id="189" name="Ink 188">
                      <a:extLst>
                        <a:ext uri="{FF2B5EF4-FFF2-40B4-BE49-F238E27FC236}">
                          <a16:creationId xmlns:a16="http://schemas.microsoft.com/office/drawing/2014/main" id="{8D6130FC-6695-DC5E-3D18-9D8ADCE1EF3F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4672960" y="3892093"/>
                      <a:ext cx="83785" cy="324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D686F003-E19A-11BC-E4D3-9FE466D016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1711" y="3862084"/>
                    <a:ext cx="16200" cy="130320"/>
                  </p14:xfrm>
                </p:contentPart>
              </mc:Choice>
              <mc:Fallback xmlns=""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D686F003-E19A-11BC-E4D3-9FE466D016E1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4692711" y="3853084"/>
                      <a:ext cx="33840" cy="14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203" name="Ink 202">
                      <a:extLst>
                        <a:ext uri="{FF2B5EF4-FFF2-40B4-BE49-F238E27FC236}">
                          <a16:creationId xmlns:a16="http://schemas.microsoft.com/office/drawing/2014/main" id="{669C05F3-07A6-77E5-7D49-EC5CB814BF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69391" y="3938404"/>
                    <a:ext cx="32400" cy="115560"/>
                  </p14:xfrm>
                </p:contentPart>
              </mc:Choice>
              <mc:Fallback xmlns="">
                <p:pic>
                  <p:nvPicPr>
                    <p:cNvPr id="203" name="Ink 202">
                      <a:extLst>
                        <a:ext uri="{FF2B5EF4-FFF2-40B4-BE49-F238E27FC236}">
                          <a16:creationId xmlns:a16="http://schemas.microsoft.com/office/drawing/2014/main" id="{669C05F3-07A6-77E5-7D49-EC5CB814BFCE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4760391" y="3929404"/>
                      <a:ext cx="50040" cy="13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204" name="Ink 203">
                      <a:extLst>
                        <a:ext uri="{FF2B5EF4-FFF2-40B4-BE49-F238E27FC236}">
                          <a16:creationId xmlns:a16="http://schemas.microsoft.com/office/drawing/2014/main" id="{C98B0E32-D12A-A977-9852-0807F691DE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71191" y="3885484"/>
                    <a:ext cx="66240" cy="66240"/>
                  </p14:xfrm>
                </p:contentPart>
              </mc:Choice>
              <mc:Fallback xmlns="">
                <p:pic>
                  <p:nvPicPr>
                    <p:cNvPr id="204" name="Ink 203">
                      <a:extLst>
                        <a:ext uri="{FF2B5EF4-FFF2-40B4-BE49-F238E27FC236}">
                          <a16:creationId xmlns:a16="http://schemas.microsoft.com/office/drawing/2014/main" id="{C98B0E32-D12A-A977-9852-0807F691DE16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4762240" y="3876484"/>
                      <a:ext cx="83785" cy="83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6">
                  <p14:nvContentPartPr>
                    <p14:cNvPr id="206" name="Ink 205">
                      <a:extLst>
                        <a:ext uri="{FF2B5EF4-FFF2-40B4-BE49-F238E27FC236}">
                          <a16:creationId xmlns:a16="http://schemas.microsoft.com/office/drawing/2014/main" id="{2FD7A547-CA41-87C8-4397-6B90275D2D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4871" y="3883684"/>
                    <a:ext cx="123120" cy="66240"/>
                  </p14:xfrm>
                </p:contentPart>
              </mc:Choice>
              <mc:Fallback xmlns="">
                <p:pic>
                  <p:nvPicPr>
                    <p:cNvPr id="206" name="Ink 205">
                      <a:extLst>
                        <a:ext uri="{FF2B5EF4-FFF2-40B4-BE49-F238E27FC236}">
                          <a16:creationId xmlns:a16="http://schemas.microsoft.com/office/drawing/2014/main" id="{2FD7A547-CA41-87C8-4397-6B90275D2DAE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4865871" y="3874733"/>
                      <a:ext cx="140760" cy="837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8">
                  <p14:nvContentPartPr>
                    <p14:cNvPr id="207" name="Ink 206">
                      <a:extLst>
                        <a:ext uri="{FF2B5EF4-FFF2-40B4-BE49-F238E27FC236}">
                          <a16:creationId xmlns:a16="http://schemas.microsoft.com/office/drawing/2014/main" id="{8A2D7868-3D62-C92A-1179-180D64ECD8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97631" y="3845524"/>
                    <a:ext cx="96120" cy="21240"/>
                  </p14:xfrm>
                </p:contentPart>
              </mc:Choice>
              <mc:Fallback xmlns="">
                <p:pic>
                  <p:nvPicPr>
                    <p:cNvPr id="207" name="Ink 206">
                      <a:extLst>
                        <a:ext uri="{FF2B5EF4-FFF2-40B4-BE49-F238E27FC236}">
                          <a16:creationId xmlns:a16="http://schemas.microsoft.com/office/drawing/2014/main" id="{8A2D7868-3D62-C92A-1179-180D64ECD8D1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4988631" y="3836524"/>
                      <a:ext cx="113760" cy="38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0">
                  <p14:nvContentPartPr>
                    <p14:cNvPr id="211" name="Ink 210">
                      <a:extLst>
                        <a:ext uri="{FF2B5EF4-FFF2-40B4-BE49-F238E27FC236}">
                          <a16:creationId xmlns:a16="http://schemas.microsoft.com/office/drawing/2014/main" id="{A403AE4E-440C-1476-19A9-4D8403D641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17071" y="3782884"/>
                    <a:ext cx="32400" cy="166680"/>
                  </p14:xfrm>
                </p:contentPart>
              </mc:Choice>
              <mc:Fallback xmlns="">
                <p:pic>
                  <p:nvPicPr>
                    <p:cNvPr id="211" name="Ink 210">
                      <a:extLst>
                        <a:ext uri="{FF2B5EF4-FFF2-40B4-BE49-F238E27FC236}">
                          <a16:creationId xmlns:a16="http://schemas.microsoft.com/office/drawing/2014/main" id="{A403AE4E-440C-1476-19A9-4D8403D641C0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5008071" y="3773884"/>
                      <a:ext cx="50040" cy="18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2">
                  <p14:nvContentPartPr>
                    <p14:cNvPr id="212" name="Ink 211">
                      <a:extLst>
                        <a:ext uri="{FF2B5EF4-FFF2-40B4-BE49-F238E27FC236}">
                          <a16:creationId xmlns:a16="http://schemas.microsoft.com/office/drawing/2014/main" id="{FBFF1966-96BF-6210-7BD1-11C7F84A9C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0991" y="4142164"/>
                    <a:ext cx="98280" cy="173880"/>
                  </p14:xfrm>
                </p:contentPart>
              </mc:Choice>
              <mc:Fallback xmlns="">
                <p:pic>
                  <p:nvPicPr>
                    <p:cNvPr id="212" name="Ink 211">
                      <a:extLst>
                        <a:ext uri="{FF2B5EF4-FFF2-40B4-BE49-F238E27FC236}">
                          <a16:creationId xmlns:a16="http://schemas.microsoft.com/office/drawing/2014/main" id="{FBFF1966-96BF-6210-7BD1-11C7F84A9CF9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4601991" y="4133164"/>
                      <a:ext cx="115920" cy="191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4">
                  <p14:nvContentPartPr>
                    <p14:cNvPr id="213" name="Ink 212">
                      <a:extLst>
                        <a:ext uri="{FF2B5EF4-FFF2-40B4-BE49-F238E27FC236}">
                          <a16:creationId xmlns:a16="http://schemas.microsoft.com/office/drawing/2014/main" id="{C8941185-9EE7-0F05-5994-6DC69A4693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29071" y="4154764"/>
                    <a:ext cx="100440" cy="48960"/>
                  </p14:xfrm>
                </p:contentPart>
              </mc:Choice>
              <mc:Fallback xmlns="">
                <p:pic>
                  <p:nvPicPr>
                    <p:cNvPr id="213" name="Ink 212">
                      <a:extLst>
                        <a:ext uri="{FF2B5EF4-FFF2-40B4-BE49-F238E27FC236}">
                          <a16:creationId xmlns:a16="http://schemas.microsoft.com/office/drawing/2014/main" id="{C8941185-9EE7-0F05-5994-6DC69A4693F5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4720071" y="4145764"/>
                      <a:ext cx="118080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6">
                  <p14:nvContentPartPr>
                    <p14:cNvPr id="214" name="Ink 213">
                      <a:extLst>
                        <a:ext uri="{FF2B5EF4-FFF2-40B4-BE49-F238E27FC236}">
                          <a16:creationId xmlns:a16="http://schemas.microsoft.com/office/drawing/2014/main" id="{424765EC-4242-FD07-816E-F5EA1BD042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63351" y="4133164"/>
                    <a:ext cx="48240" cy="9720"/>
                  </p14:xfrm>
                </p:contentPart>
              </mc:Choice>
              <mc:Fallback xmlns="">
                <p:pic>
                  <p:nvPicPr>
                    <p:cNvPr id="214" name="Ink 213">
                      <a:extLst>
                        <a:ext uri="{FF2B5EF4-FFF2-40B4-BE49-F238E27FC236}">
                          <a16:creationId xmlns:a16="http://schemas.microsoft.com/office/drawing/2014/main" id="{424765EC-4242-FD07-816E-F5EA1BD04297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4854351" y="4124164"/>
                      <a:ext cx="658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8">
                  <p14:nvContentPartPr>
                    <p14:cNvPr id="215" name="Ink 214">
                      <a:extLst>
                        <a:ext uri="{FF2B5EF4-FFF2-40B4-BE49-F238E27FC236}">
                          <a16:creationId xmlns:a16="http://schemas.microsoft.com/office/drawing/2014/main" id="{44BFBA45-0B41-92E8-FC94-11F278CE15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8831" y="4089244"/>
                    <a:ext cx="16200" cy="139320"/>
                  </p14:xfrm>
                </p:contentPart>
              </mc:Choice>
              <mc:Fallback xmlns="">
                <p:pic>
                  <p:nvPicPr>
                    <p:cNvPr id="215" name="Ink 214">
                      <a:extLst>
                        <a:ext uri="{FF2B5EF4-FFF2-40B4-BE49-F238E27FC236}">
                          <a16:creationId xmlns:a16="http://schemas.microsoft.com/office/drawing/2014/main" id="{44BFBA45-0B41-92E8-FC94-11F278CE15D9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4869831" y="4080244"/>
                      <a:ext cx="33840" cy="15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0">
                  <p14:nvContentPartPr>
                    <p14:cNvPr id="216" name="Ink 215">
                      <a:extLst>
                        <a:ext uri="{FF2B5EF4-FFF2-40B4-BE49-F238E27FC236}">
                          <a16:creationId xmlns:a16="http://schemas.microsoft.com/office/drawing/2014/main" id="{A9520865-5035-4D94-3069-AE4564A4F6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49751" y="4128484"/>
                    <a:ext cx="124560" cy="99360"/>
                  </p14:xfrm>
                </p:contentPart>
              </mc:Choice>
              <mc:Fallback xmlns="">
                <p:pic>
                  <p:nvPicPr>
                    <p:cNvPr id="216" name="Ink 215">
                      <a:extLst>
                        <a:ext uri="{FF2B5EF4-FFF2-40B4-BE49-F238E27FC236}">
                          <a16:creationId xmlns:a16="http://schemas.microsoft.com/office/drawing/2014/main" id="{A9520865-5035-4D94-3069-AE4564A4F6CF}"/>
                        </a:ext>
                      </a:extLst>
                    </p:cNvPr>
                    <p:cNvPicPr/>
                    <p:nvPr/>
                  </p:nvPicPr>
                  <p:blipFill>
                    <a:blip r:embed="rId181"/>
                    <a:stretch>
                      <a:fillRect/>
                    </a:stretch>
                  </p:blipFill>
                  <p:spPr>
                    <a:xfrm>
                      <a:off x="4940751" y="4119484"/>
                      <a:ext cx="142200" cy="117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3E994CA7-ACC8-707D-D1E5-E66FF015B92C}"/>
              </a:ext>
            </a:extLst>
          </p:cNvPr>
          <p:cNvGrpSpPr/>
          <p:nvPr/>
        </p:nvGrpSpPr>
        <p:grpSpPr>
          <a:xfrm>
            <a:off x="2574471" y="1104124"/>
            <a:ext cx="1041480" cy="1917000"/>
            <a:chOff x="2574471" y="1104124"/>
            <a:chExt cx="1041480" cy="1917000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60BD8D0-A93A-FCD3-C7FD-C081B348257C}"/>
                </a:ext>
              </a:extLst>
            </p:cNvPr>
            <p:cNvSpPr/>
            <p:nvPr/>
          </p:nvSpPr>
          <p:spPr>
            <a:xfrm>
              <a:off x="3346760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EB1856-DF70-FC8C-CA37-6E625EA71B72}"/>
                </a:ext>
              </a:extLst>
            </p:cNvPr>
            <p:cNvSpPr txBox="1"/>
            <p:nvPr/>
          </p:nvSpPr>
          <p:spPr>
            <a:xfrm>
              <a:off x="3314762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5" name="Left Arrow 284">
              <a:extLst>
                <a:ext uri="{FF2B5EF4-FFF2-40B4-BE49-F238E27FC236}">
                  <a16:creationId xmlns:a16="http://schemas.microsoft.com/office/drawing/2014/main" id="{EFCAF70E-997A-558C-8936-5DBE703B094C}"/>
                </a:ext>
              </a:extLst>
            </p:cNvPr>
            <p:cNvSpPr/>
            <p:nvPr/>
          </p:nvSpPr>
          <p:spPr>
            <a:xfrm rot="16200000" flipH="1">
              <a:off x="3153816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B30FCA0-C790-DD6B-DEA4-5C1C24754CA8}"/>
                </a:ext>
              </a:extLst>
            </p:cNvPr>
            <p:cNvGrpSpPr/>
            <p:nvPr/>
          </p:nvGrpSpPr>
          <p:grpSpPr>
            <a:xfrm>
              <a:off x="3319854" y="2675080"/>
              <a:ext cx="184188" cy="200055"/>
              <a:chOff x="3981034" y="2307217"/>
              <a:chExt cx="184188" cy="200055"/>
            </a:xfrm>
          </p:grpSpPr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EDDD0456-B6A1-A50E-6E2D-4DC87B73D201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0844EBB2-DF05-AB16-FCD2-D3990A266029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F4196BB2-37DA-B4A8-DD2D-08A09103AA99}"/>
                </a:ext>
              </a:extLst>
            </p:cNvPr>
            <p:cNvGrpSpPr/>
            <p:nvPr/>
          </p:nvGrpSpPr>
          <p:grpSpPr>
            <a:xfrm>
              <a:off x="2574471" y="1104124"/>
              <a:ext cx="1041480" cy="1917000"/>
              <a:chOff x="2574471" y="1104124"/>
              <a:chExt cx="1041480" cy="1917000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9B93494A-82A1-5595-3935-541869012C19}"/>
                  </a:ext>
                </a:extLst>
              </p:cNvPr>
              <p:cNvGrpSpPr/>
              <p:nvPr/>
            </p:nvGrpSpPr>
            <p:grpSpPr>
              <a:xfrm>
                <a:off x="3231111" y="2223724"/>
                <a:ext cx="384840" cy="797400"/>
                <a:chOff x="3231111" y="2223724"/>
                <a:chExt cx="384840" cy="797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2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BEFCB122-A89C-AA02-C00D-9B5CA0F7FE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631" y="2224084"/>
                    <a:ext cx="74520" cy="3744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BEFCB122-A89C-AA02-C00D-9B5CA0F7FE32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3467631" y="2215084"/>
                      <a:ext cx="921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FD284707-EB8E-825A-7C89-49E60290C6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51711" y="2223724"/>
                    <a:ext cx="44280" cy="14040"/>
                  </p14:xfrm>
                </p:contentPart>
              </mc:Choice>
              <mc:Fallback xmlns=""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FD284707-EB8E-825A-7C89-49E60290C63E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3342711" y="2214724"/>
                      <a:ext cx="6192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309" name="Ink 308">
                      <a:extLst>
                        <a:ext uri="{FF2B5EF4-FFF2-40B4-BE49-F238E27FC236}">
                          <a16:creationId xmlns:a16="http://schemas.microsoft.com/office/drawing/2014/main" id="{F2BED2FE-2EC0-6B55-A0A1-9B6EC4FCA1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03111" y="2303644"/>
                    <a:ext cx="360" cy="14040"/>
                  </p14:xfrm>
                </p:contentPart>
              </mc:Choice>
              <mc:Fallback xmlns="">
                <p:pic>
                  <p:nvPicPr>
                    <p:cNvPr id="309" name="Ink 308">
                      <a:extLst>
                        <a:ext uri="{FF2B5EF4-FFF2-40B4-BE49-F238E27FC236}">
                          <a16:creationId xmlns:a16="http://schemas.microsoft.com/office/drawing/2014/main" id="{F2BED2FE-2EC0-6B55-A0A1-9B6EC4FCA160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3294111" y="2294644"/>
                      <a:ext cx="1800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310" name="Ink 309">
                      <a:extLst>
                        <a:ext uri="{FF2B5EF4-FFF2-40B4-BE49-F238E27FC236}">
                          <a16:creationId xmlns:a16="http://schemas.microsoft.com/office/drawing/2014/main" id="{060FE5A4-B3B7-CB57-42FA-11D77A4A76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93751" y="2394724"/>
                    <a:ext cx="7200" cy="43560"/>
                  </p14:xfrm>
                </p:contentPart>
              </mc:Choice>
              <mc:Fallback xmlns="">
                <p:pic>
                  <p:nvPicPr>
                    <p:cNvPr id="310" name="Ink 309">
                      <a:extLst>
                        <a:ext uri="{FF2B5EF4-FFF2-40B4-BE49-F238E27FC236}">
                          <a16:creationId xmlns:a16="http://schemas.microsoft.com/office/drawing/2014/main" id="{060FE5A4-B3B7-CB57-42FA-11D77A4A768F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3284751" y="2385724"/>
                      <a:ext cx="24840" cy="61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311" name="Ink 310">
                      <a:extLst>
                        <a:ext uri="{FF2B5EF4-FFF2-40B4-BE49-F238E27FC236}">
                          <a16:creationId xmlns:a16="http://schemas.microsoft.com/office/drawing/2014/main" id="{3FA6181E-24C1-3550-B52B-63E3D434C2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151" y="2510644"/>
                    <a:ext cx="21240" cy="96120"/>
                  </p14:xfrm>
                </p:contentPart>
              </mc:Choice>
              <mc:Fallback xmlns="">
                <p:pic>
                  <p:nvPicPr>
                    <p:cNvPr id="311" name="Ink 310">
                      <a:extLst>
                        <a:ext uri="{FF2B5EF4-FFF2-40B4-BE49-F238E27FC236}">
                          <a16:creationId xmlns:a16="http://schemas.microsoft.com/office/drawing/2014/main" id="{3FA6181E-24C1-3550-B52B-63E3D434C295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3236151" y="2501610"/>
                      <a:ext cx="38880" cy="1138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2">
                  <p14:nvContentPartPr>
                    <p14:cNvPr id="312" name="Ink 311">
                      <a:extLst>
                        <a:ext uri="{FF2B5EF4-FFF2-40B4-BE49-F238E27FC236}">
                          <a16:creationId xmlns:a16="http://schemas.microsoft.com/office/drawing/2014/main" id="{1C6AA13A-6EB9-A991-5466-093586D013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1111" y="2670124"/>
                    <a:ext cx="14040" cy="70920"/>
                  </p14:xfrm>
                </p:contentPart>
              </mc:Choice>
              <mc:Fallback xmlns="">
                <p:pic>
                  <p:nvPicPr>
                    <p:cNvPr id="312" name="Ink 311">
                      <a:extLst>
                        <a:ext uri="{FF2B5EF4-FFF2-40B4-BE49-F238E27FC236}">
                          <a16:creationId xmlns:a16="http://schemas.microsoft.com/office/drawing/2014/main" id="{1C6AA13A-6EB9-A991-5466-093586D013C5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3222111" y="2661124"/>
                      <a:ext cx="31680" cy="8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4">
                  <p14:nvContentPartPr>
                    <p14:cNvPr id="313" name="Ink 312">
                      <a:extLst>
                        <a:ext uri="{FF2B5EF4-FFF2-40B4-BE49-F238E27FC236}">
                          <a16:creationId xmlns:a16="http://schemas.microsoft.com/office/drawing/2014/main" id="{7E110F09-07A6-1A93-579A-F4C6425B94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1631" y="2829604"/>
                    <a:ext cx="34560" cy="59400"/>
                  </p14:xfrm>
                </p:contentPart>
              </mc:Choice>
              <mc:Fallback xmlns="">
                <p:pic>
                  <p:nvPicPr>
                    <p:cNvPr id="313" name="Ink 312">
                      <a:extLst>
                        <a:ext uri="{FF2B5EF4-FFF2-40B4-BE49-F238E27FC236}">
                          <a16:creationId xmlns:a16="http://schemas.microsoft.com/office/drawing/2014/main" id="{7E110F09-07A6-1A93-579A-F4C6425B9414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3242631" y="2820658"/>
                      <a:ext cx="52200" cy="769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6">
                  <p14:nvContentPartPr>
                    <p14:cNvPr id="314" name="Ink 313">
                      <a:extLst>
                        <a:ext uri="{FF2B5EF4-FFF2-40B4-BE49-F238E27FC236}">
                          <a16:creationId xmlns:a16="http://schemas.microsoft.com/office/drawing/2014/main" id="{6C5ACE1E-A931-9B87-8BFA-A92E770569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22191" y="2954884"/>
                    <a:ext cx="45720" cy="41400"/>
                  </p14:xfrm>
                </p:contentPart>
              </mc:Choice>
              <mc:Fallback xmlns="">
                <p:pic>
                  <p:nvPicPr>
                    <p:cNvPr id="314" name="Ink 313">
                      <a:extLst>
                        <a:ext uri="{FF2B5EF4-FFF2-40B4-BE49-F238E27FC236}">
                          <a16:creationId xmlns:a16="http://schemas.microsoft.com/office/drawing/2014/main" id="{6C5ACE1E-A931-9B87-8BFA-A92E770569F0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3313261" y="2945884"/>
                      <a:ext cx="63222" cy="5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8">
                  <p14:nvContentPartPr>
                    <p14:cNvPr id="315" name="Ink 314">
                      <a:extLst>
                        <a:ext uri="{FF2B5EF4-FFF2-40B4-BE49-F238E27FC236}">
                          <a16:creationId xmlns:a16="http://schemas.microsoft.com/office/drawing/2014/main" id="{81E7FA55-1E50-8988-5C6E-03BF79C301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24431" y="3013924"/>
                    <a:ext cx="48240" cy="7200"/>
                  </p14:xfrm>
                </p:contentPart>
              </mc:Choice>
              <mc:Fallback xmlns="">
                <p:pic>
                  <p:nvPicPr>
                    <p:cNvPr id="315" name="Ink 314">
                      <a:extLst>
                        <a:ext uri="{FF2B5EF4-FFF2-40B4-BE49-F238E27FC236}">
                          <a16:creationId xmlns:a16="http://schemas.microsoft.com/office/drawing/2014/main" id="{81E7FA55-1E50-8988-5C6E-03BF79C30140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3415431" y="3005353"/>
                      <a:ext cx="65880" cy="24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0">
                  <p14:nvContentPartPr>
                    <p14:cNvPr id="316" name="Ink 315">
                      <a:extLst>
                        <a:ext uri="{FF2B5EF4-FFF2-40B4-BE49-F238E27FC236}">
                          <a16:creationId xmlns:a16="http://schemas.microsoft.com/office/drawing/2014/main" id="{BDC42AC4-6808-5093-3C37-74D8E6EC2E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7031" y="2935084"/>
                    <a:ext cx="23040" cy="37440"/>
                  </p14:xfrm>
                </p:contentPart>
              </mc:Choice>
              <mc:Fallback xmlns="">
                <p:pic>
                  <p:nvPicPr>
                    <p:cNvPr id="316" name="Ink 315">
                      <a:extLst>
                        <a:ext uri="{FF2B5EF4-FFF2-40B4-BE49-F238E27FC236}">
                          <a16:creationId xmlns:a16="http://schemas.microsoft.com/office/drawing/2014/main" id="{BDC42AC4-6808-5093-3C37-74D8E6EC2EF8}"/>
                        </a:ext>
                      </a:extLst>
                    </p:cNvPr>
                    <p:cNvPicPr/>
                    <p:nvPr/>
                  </p:nvPicPr>
                  <p:blipFill>
                    <a:blip r:embed="rId201"/>
                    <a:stretch>
                      <a:fillRect/>
                    </a:stretch>
                  </p:blipFill>
                  <p:spPr>
                    <a:xfrm>
                      <a:off x="3518169" y="2926084"/>
                      <a:ext cx="40409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2">
                  <p14:nvContentPartPr>
                    <p14:cNvPr id="317" name="Ink 316">
                      <a:extLst>
                        <a:ext uri="{FF2B5EF4-FFF2-40B4-BE49-F238E27FC236}">
                          <a16:creationId xmlns:a16="http://schemas.microsoft.com/office/drawing/2014/main" id="{D035CDB7-1D87-373C-3DF8-506D7ECFCB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47191" y="2870284"/>
                    <a:ext cx="7200" cy="28080"/>
                  </p14:xfrm>
                </p:contentPart>
              </mc:Choice>
              <mc:Fallback xmlns="">
                <p:pic>
                  <p:nvPicPr>
                    <p:cNvPr id="317" name="Ink 316">
                      <a:extLst>
                        <a:ext uri="{FF2B5EF4-FFF2-40B4-BE49-F238E27FC236}">
                          <a16:creationId xmlns:a16="http://schemas.microsoft.com/office/drawing/2014/main" id="{D035CDB7-1D87-373C-3DF8-506D7ECFCB54}"/>
                        </a:ext>
                      </a:extLst>
                    </p:cNvPr>
                    <p:cNvPicPr/>
                    <p:nvPr/>
                  </p:nvPicPr>
                  <p:blipFill>
                    <a:blip r:embed="rId203"/>
                    <a:stretch>
                      <a:fillRect/>
                    </a:stretch>
                  </p:blipFill>
                  <p:spPr>
                    <a:xfrm>
                      <a:off x="3538191" y="2861398"/>
                      <a:ext cx="24840" cy="454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4">
                  <p14:nvContentPartPr>
                    <p14:cNvPr id="318" name="Ink 317">
                      <a:extLst>
                        <a:ext uri="{FF2B5EF4-FFF2-40B4-BE49-F238E27FC236}">
                          <a16:creationId xmlns:a16="http://schemas.microsoft.com/office/drawing/2014/main" id="{2F9611BB-8F6D-4084-C990-D1180A0FAC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47191" y="2784604"/>
                    <a:ext cx="5040" cy="48960"/>
                  </p14:xfrm>
                </p:contentPart>
              </mc:Choice>
              <mc:Fallback xmlns="">
                <p:pic>
                  <p:nvPicPr>
                    <p:cNvPr id="318" name="Ink 317">
                      <a:extLst>
                        <a:ext uri="{FF2B5EF4-FFF2-40B4-BE49-F238E27FC236}">
                          <a16:creationId xmlns:a16="http://schemas.microsoft.com/office/drawing/2014/main" id="{2F9611BB-8F6D-4084-C990-D1180A0FACC9}"/>
                        </a:ext>
                      </a:extLst>
                    </p:cNvPr>
                    <p:cNvPicPr/>
                    <p:nvPr/>
                  </p:nvPicPr>
                  <p:blipFill>
                    <a:blip r:embed="rId205"/>
                    <a:stretch>
                      <a:fillRect/>
                    </a:stretch>
                  </p:blipFill>
                  <p:spPr>
                    <a:xfrm>
                      <a:off x="3538191" y="2775670"/>
                      <a:ext cx="22680" cy="664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6">
                  <p14:nvContentPartPr>
                    <p14:cNvPr id="319" name="Ink 318">
                      <a:extLst>
                        <a:ext uri="{FF2B5EF4-FFF2-40B4-BE49-F238E27FC236}">
                          <a16:creationId xmlns:a16="http://schemas.microsoft.com/office/drawing/2014/main" id="{38FBF799-1A02-52B9-A559-967AF0D180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391" y="2650324"/>
                    <a:ext cx="2520" cy="48960"/>
                  </p14:xfrm>
                </p:contentPart>
              </mc:Choice>
              <mc:Fallback xmlns="">
                <p:pic>
                  <p:nvPicPr>
                    <p:cNvPr id="319" name="Ink 318">
                      <a:extLst>
                        <a:ext uri="{FF2B5EF4-FFF2-40B4-BE49-F238E27FC236}">
                          <a16:creationId xmlns:a16="http://schemas.microsoft.com/office/drawing/2014/main" id="{38FBF799-1A02-52B9-A559-967AF0D180C0}"/>
                        </a:ext>
                      </a:extLst>
                    </p:cNvPr>
                    <p:cNvPicPr/>
                    <p:nvPr/>
                  </p:nvPicPr>
                  <p:blipFill>
                    <a:blip r:embed="rId205"/>
                    <a:stretch>
                      <a:fillRect/>
                    </a:stretch>
                  </p:blipFill>
                  <p:spPr>
                    <a:xfrm>
                      <a:off x="3564516" y="2641324"/>
                      <a:ext cx="17955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7">
                  <p14:nvContentPartPr>
                    <p14:cNvPr id="320" name="Ink 319">
                      <a:extLst>
                        <a:ext uri="{FF2B5EF4-FFF2-40B4-BE49-F238E27FC236}">
                          <a16:creationId xmlns:a16="http://schemas.microsoft.com/office/drawing/2014/main" id="{CC786CC1-D033-51DE-FCA5-A8AC546F13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1391" y="2469604"/>
                    <a:ext cx="18720" cy="69840"/>
                  </p14:xfrm>
                </p:contentPart>
              </mc:Choice>
              <mc:Fallback xmlns="">
                <p:pic>
                  <p:nvPicPr>
                    <p:cNvPr id="320" name="Ink 319">
                      <a:extLst>
                        <a:ext uri="{FF2B5EF4-FFF2-40B4-BE49-F238E27FC236}">
                          <a16:creationId xmlns:a16="http://schemas.microsoft.com/office/drawing/2014/main" id="{CC786CC1-D033-51DE-FCA5-A8AC546F132A}"/>
                        </a:ext>
                      </a:extLst>
                    </p:cNvPr>
                    <p:cNvPicPr/>
                    <p:nvPr/>
                  </p:nvPicPr>
                  <p:blipFill>
                    <a:blip r:embed="rId208"/>
                    <a:stretch>
                      <a:fillRect/>
                    </a:stretch>
                  </p:blipFill>
                  <p:spPr>
                    <a:xfrm>
                      <a:off x="3572215" y="2460604"/>
                      <a:ext cx="36706" cy="87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9">
                  <p14:nvContentPartPr>
                    <p14:cNvPr id="321" name="Ink 320">
                      <a:extLst>
                        <a:ext uri="{FF2B5EF4-FFF2-40B4-BE49-F238E27FC236}">
                          <a16:creationId xmlns:a16="http://schemas.microsoft.com/office/drawing/2014/main" id="{133FF9B5-3BE6-909E-F69D-BCCFCF49F8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8751" y="2328484"/>
                    <a:ext cx="7200" cy="39600"/>
                  </p14:xfrm>
                </p:contentPart>
              </mc:Choice>
              <mc:Fallback xmlns="">
                <p:pic>
                  <p:nvPicPr>
                    <p:cNvPr id="321" name="Ink 320">
                      <a:extLst>
                        <a:ext uri="{FF2B5EF4-FFF2-40B4-BE49-F238E27FC236}">
                          <a16:creationId xmlns:a16="http://schemas.microsoft.com/office/drawing/2014/main" id="{133FF9B5-3BE6-909E-F69D-BCCFCF49F803}"/>
                        </a:ext>
                      </a:extLst>
                    </p:cNvPr>
                    <p:cNvPicPr/>
                    <p:nvPr/>
                  </p:nvPicPr>
                  <p:blipFill>
                    <a:blip r:embed="rId210"/>
                    <a:stretch>
                      <a:fillRect/>
                    </a:stretch>
                  </p:blipFill>
                  <p:spPr>
                    <a:xfrm>
                      <a:off x="3600180" y="2319565"/>
                      <a:ext cx="24000" cy="5708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2D60BC3-BAF7-6EEF-AF73-86A82E422F73}"/>
                  </a:ext>
                </a:extLst>
              </p:cNvPr>
              <p:cNvGrpSpPr/>
              <p:nvPr/>
            </p:nvGrpSpPr>
            <p:grpSpPr>
              <a:xfrm>
                <a:off x="2574471" y="1104124"/>
                <a:ext cx="648360" cy="273600"/>
                <a:chOff x="2574471" y="1104124"/>
                <a:chExt cx="648360" cy="273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1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84D44842-2DA5-9BBC-A8D2-E4A864CCAF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74471" y="1201324"/>
                    <a:ext cx="70920" cy="5040"/>
                  </p14:xfrm>
                </p:contentPart>
              </mc:Choice>
              <mc:Fallback xmlns=""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84D44842-2DA5-9BBC-A8D2-E4A864CCAFC3}"/>
                        </a:ext>
                      </a:extLst>
                    </p:cNvPr>
                    <p:cNvPicPr/>
                    <p:nvPr/>
                  </p:nvPicPr>
                  <p:blipFill>
                    <a:blip r:embed="rId212"/>
                    <a:stretch>
                      <a:fillRect/>
                    </a:stretch>
                  </p:blipFill>
                  <p:spPr>
                    <a:xfrm>
                      <a:off x="2565471" y="1192324"/>
                      <a:ext cx="8856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3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6D7BF8C5-62F1-DD38-ABB6-CA60E0B5AC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14431" y="1104124"/>
                    <a:ext cx="46800" cy="196200"/>
                  </p14:xfrm>
                </p:contentPart>
              </mc:Choice>
              <mc:Fallback xmlns=""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6D7BF8C5-62F1-DD38-ABB6-CA60E0B5AC9F}"/>
                        </a:ext>
                      </a:extLst>
                    </p:cNvPr>
                    <p:cNvPicPr/>
                    <p:nvPr/>
                  </p:nvPicPr>
                  <p:blipFill>
                    <a:blip r:embed="rId214"/>
                    <a:stretch>
                      <a:fillRect/>
                    </a:stretch>
                  </p:blipFill>
                  <p:spPr>
                    <a:xfrm>
                      <a:off x="2605361" y="1095124"/>
                      <a:ext cx="64577" cy="21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5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A76DCE3A-4EE6-0D23-6153-FB0B26D18D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87151" y="1208884"/>
                    <a:ext cx="48240" cy="6516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A76DCE3A-4EE6-0D23-6153-FB0B26D18DB9}"/>
                        </a:ext>
                      </a:extLst>
                    </p:cNvPr>
                    <p:cNvPicPr/>
                    <p:nvPr/>
                  </p:nvPicPr>
                  <p:blipFill>
                    <a:blip r:embed="rId216"/>
                    <a:stretch>
                      <a:fillRect/>
                    </a:stretch>
                  </p:blipFill>
                  <p:spPr>
                    <a:xfrm>
                      <a:off x="2678151" y="1199884"/>
                      <a:ext cx="65880" cy="82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7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3455BF6D-E138-6D18-6739-FF72F84806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68151" y="1207084"/>
                    <a:ext cx="70560" cy="7128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3455BF6D-E138-6D18-6739-FF72F84806CC}"/>
                        </a:ext>
                      </a:extLst>
                    </p:cNvPr>
                    <p:cNvPicPr/>
                    <p:nvPr/>
                  </p:nvPicPr>
                  <p:blipFill>
                    <a:blip r:embed="rId218"/>
                    <a:stretch>
                      <a:fillRect/>
                    </a:stretch>
                  </p:blipFill>
                  <p:spPr>
                    <a:xfrm>
                      <a:off x="2759197" y="1198084"/>
                      <a:ext cx="88110" cy="88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9">
                  <p14:nvContentPartPr>
                    <p14:cNvPr id="303" name="Ink 302">
                      <a:extLst>
                        <a:ext uri="{FF2B5EF4-FFF2-40B4-BE49-F238E27FC236}">
                          <a16:creationId xmlns:a16="http://schemas.microsoft.com/office/drawing/2014/main" id="{AD91450B-1136-C3E9-DCF3-42E686C1DA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9671" y="1201684"/>
                    <a:ext cx="93960" cy="176040"/>
                  </p14:xfrm>
                </p:contentPart>
              </mc:Choice>
              <mc:Fallback xmlns="">
                <p:pic>
                  <p:nvPicPr>
                    <p:cNvPr id="303" name="Ink 302">
                      <a:extLst>
                        <a:ext uri="{FF2B5EF4-FFF2-40B4-BE49-F238E27FC236}">
                          <a16:creationId xmlns:a16="http://schemas.microsoft.com/office/drawing/2014/main" id="{AD91450B-1136-C3E9-DCF3-42E686C1DA26}"/>
                        </a:ext>
                      </a:extLst>
                    </p:cNvPr>
                    <p:cNvPicPr/>
                    <p:nvPr/>
                  </p:nvPicPr>
                  <p:blipFill>
                    <a:blip r:embed="rId220"/>
                    <a:stretch>
                      <a:fillRect/>
                    </a:stretch>
                  </p:blipFill>
                  <p:spPr>
                    <a:xfrm>
                      <a:off x="2860671" y="1192684"/>
                      <a:ext cx="111600" cy="19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1">
                  <p14:nvContentPartPr>
                    <p14:cNvPr id="304" name="Ink 303">
                      <a:extLst>
                        <a:ext uri="{FF2B5EF4-FFF2-40B4-BE49-F238E27FC236}">
                          <a16:creationId xmlns:a16="http://schemas.microsoft.com/office/drawing/2014/main" id="{53A6336D-1D64-C292-D569-54AAEB3200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32031" y="1209604"/>
                    <a:ext cx="118080" cy="86760"/>
                  </p14:xfrm>
                </p:contentPart>
              </mc:Choice>
              <mc:Fallback xmlns="">
                <p:pic>
                  <p:nvPicPr>
                    <p:cNvPr id="304" name="Ink 303">
                      <a:extLst>
                        <a:ext uri="{FF2B5EF4-FFF2-40B4-BE49-F238E27FC236}">
                          <a16:creationId xmlns:a16="http://schemas.microsoft.com/office/drawing/2014/main" id="{53A6336D-1D64-C292-D569-54AAEB320057}"/>
                        </a:ext>
                      </a:extLst>
                    </p:cNvPr>
                    <p:cNvPicPr/>
                    <p:nvPr/>
                  </p:nvPicPr>
                  <p:blipFill>
                    <a:blip r:embed="rId222"/>
                    <a:stretch>
                      <a:fillRect/>
                    </a:stretch>
                  </p:blipFill>
                  <p:spPr>
                    <a:xfrm>
                      <a:off x="3023031" y="1200641"/>
                      <a:ext cx="135720" cy="1043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3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A9B1737D-4A74-B37A-790F-13EEF208EC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45071" y="1187284"/>
                    <a:ext cx="77760" cy="972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A9B1737D-4A74-B37A-790F-13EEF208EC42}"/>
                        </a:ext>
                      </a:extLst>
                    </p:cNvPr>
                    <p:cNvPicPr/>
                    <p:nvPr/>
                  </p:nvPicPr>
                  <p:blipFill>
                    <a:blip r:embed="rId224"/>
                    <a:stretch>
                      <a:fillRect/>
                    </a:stretch>
                  </p:blipFill>
                  <p:spPr>
                    <a:xfrm>
                      <a:off x="3136071" y="1178284"/>
                      <a:ext cx="9540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5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92F3BB1C-4805-0D21-0DF1-8D2699A4F4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67031" y="1119964"/>
                    <a:ext cx="34560" cy="16452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92F3BB1C-4805-0D21-0DF1-8D2699A4F49A}"/>
                        </a:ext>
                      </a:extLst>
                    </p:cNvPr>
                    <p:cNvPicPr/>
                    <p:nvPr/>
                  </p:nvPicPr>
                  <p:blipFill>
                    <a:blip r:embed="rId226"/>
                    <a:stretch>
                      <a:fillRect/>
                    </a:stretch>
                  </p:blipFill>
                  <p:spPr>
                    <a:xfrm>
                      <a:off x="3158031" y="1110964"/>
                      <a:ext cx="52200" cy="182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D83C2DEE-05C1-3BDD-37DA-EC7F7BD344D6}"/>
                  </a:ext>
                </a:extLst>
              </p:cNvPr>
              <p:cNvGrpSpPr/>
              <p:nvPr/>
            </p:nvGrpSpPr>
            <p:grpSpPr>
              <a:xfrm>
                <a:off x="2719551" y="1438204"/>
                <a:ext cx="622800" cy="730080"/>
                <a:chOff x="2719551" y="1438204"/>
                <a:chExt cx="622800" cy="730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7">
                  <p14:nvContentPartPr>
                    <p14:cNvPr id="291" name="Ink 290">
                      <a:extLst>
                        <a:ext uri="{FF2B5EF4-FFF2-40B4-BE49-F238E27FC236}">
                          <a16:creationId xmlns:a16="http://schemas.microsoft.com/office/drawing/2014/main" id="{9DAF4B6B-B5E7-A1ED-5807-EBB52F129F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2711" y="1701004"/>
                    <a:ext cx="269640" cy="467280"/>
                  </p14:xfrm>
                </p:contentPart>
              </mc:Choice>
              <mc:Fallback xmlns="">
                <p:pic>
                  <p:nvPicPr>
                    <p:cNvPr id="291" name="Ink 290">
                      <a:extLst>
                        <a:ext uri="{FF2B5EF4-FFF2-40B4-BE49-F238E27FC236}">
                          <a16:creationId xmlns:a16="http://schemas.microsoft.com/office/drawing/2014/main" id="{9DAF4B6B-B5E7-A1ED-5807-EBB52F129FC7}"/>
                        </a:ext>
                      </a:extLst>
                    </p:cNvPr>
                    <p:cNvPicPr/>
                    <p:nvPr/>
                  </p:nvPicPr>
                  <p:blipFill>
                    <a:blip r:embed="rId228"/>
                    <a:stretch>
                      <a:fillRect/>
                    </a:stretch>
                  </p:blipFill>
                  <p:spPr>
                    <a:xfrm>
                      <a:off x="3063711" y="1692004"/>
                      <a:ext cx="287280" cy="48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9">
                  <p14:nvContentPartPr>
                    <p14:cNvPr id="292" name="Ink 291">
                      <a:extLst>
                        <a:ext uri="{FF2B5EF4-FFF2-40B4-BE49-F238E27FC236}">
                          <a16:creationId xmlns:a16="http://schemas.microsoft.com/office/drawing/2014/main" id="{6EC516B5-B12E-F859-F0D2-B97DCB5325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63711" y="1717204"/>
                    <a:ext cx="14400" cy="89280"/>
                  </p14:xfrm>
                </p:contentPart>
              </mc:Choice>
              <mc:Fallback xmlns="">
                <p:pic>
                  <p:nvPicPr>
                    <p:cNvPr id="292" name="Ink 291">
                      <a:extLst>
                        <a:ext uri="{FF2B5EF4-FFF2-40B4-BE49-F238E27FC236}">
                          <a16:creationId xmlns:a16="http://schemas.microsoft.com/office/drawing/2014/main" id="{6EC516B5-B12E-F859-F0D2-B97DCB53252F}"/>
                        </a:ext>
                      </a:extLst>
                    </p:cNvPr>
                    <p:cNvPicPr/>
                    <p:nvPr/>
                  </p:nvPicPr>
                  <p:blipFill>
                    <a:blip r:embed="rId230"/>
                    <a:stretch>
                      <a:fillRect/>
                    </a:stretch>
                  </p:blipFill>
                  <p:spPr>
                    <a:xfrm>
                      <a:off x="3054711" y="1708204"/>
                      <a:ext cx="32040" cy="106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1">
                  <p14:nvContentPartPr>
                    <p14:cNvPr id="293" name="Ink 292">
                      <a:extLst>
                        <a:ext uri="{FF2B5EF4-FFF2-40B4-BE49-F238E27FC236}">
                          <a16:creationId xmlns:a16="http://schemas.microsoft.com/office/drawing/2014/main" id="{2DA92375-2D19-D738-C575-F7F10D3DF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04391" y="1694524"/>
                    <a:ext cx="114120" cy="5040"/>
                  </p14:xfrm>
                </p:contentPart>
              </mc:Choice>
              <mc:Fallback xmlns="">
                <p:pic>
                  <p:nvPicPr>
                    <p:cNvPr id="293" name="Ink 292">
                      <a:extLst>
                        <a:ext uri="{FF2B5EF4-FFF2-40B4-BE49-F238E27FC236}">
                          <a16:creationId xmlns:a16="http://schemas.microsoft.com/office/drawing/2014/main" id="{2DA92375-2D19-D738-C575-F7F10D3DFC45}"/>
                        </a:ext>
                      </a:extLst>
                    </p:cNvPr>
                    <p:cNvPicPr/>
                    <p:nvPr/>
                  </p:nvPicPr>
                  <p:blipFill>
                    <a:blip r:embed="rId232"/>
                    <a:stretch>
                      <a:fillRect/>
                    </a:stretch>
                  </p:blipFill>
                  <p:spPr>
                    <a:xfrm>
                      <a:off x="3095391" y="1685524"/>
                      <a:ext cx="13176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3">
                  <p14:nvContentPartPr>
                    <p14:cNvPr id="294" name="Ink 293">
                      <a:extLst>
                        <a:ext uri="{FF2B5EF4-FFF2-40B4-BE49-F238E27FC236}">
                          <a16:creationId xmlns:a16="http://schemas.microsoft.com/office/drawing/2014/main" id="{C090AF6B-247E-1D37-308C-29A0AA3DB6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19551" y="1492924"/>
                    <a:ext cx="109440" cy="190800"/>
                  </p14:xfrm>
                </p:contentPart>
              </mc:Choice>
              <mc:Fallback xmlns="">
                <p:pic>
                  <p:nvPicPr>
                    <p:cNvPr id="294" name="Ink 293">
                      <a:extLst>
                        <a:ext uri="{FF2B5EF4-FFF2-40B4-BE49-F238E27FC236}">
                          <a16:creationId xmlns:a16="http://schemas.microsoft.com/office/drawing/2014/main" id="{C090AF6B-247E-1D37-308C-29A0AA3DB60C}"/>
                        </a:ext>
                      </a:extLst>
                    </p:cNvPr>
                    <p:cNvPicPr/>
                    <p:nvPr/>
                  </p:nvPicPr>
                  <p:blipFill>
                    <a:blip r:embed="rId234"/>
                    <a:stretch>
                      <a:fillRect/>
                    </a:stretch>
                  </p:blipFill>
                  <p:spPr>
                    <a:xfrm>
                      <a:off x="2710551" y="1483907"/>
                      <a:ext cx="127080" cy="2084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5">
                  <p14:nvContentPartPr>
                    <p14:cNvPr id="295" name="Ink 294">
                      <a:extLst>
                        <a:ext uri="{FF2B5EF4-FFF2-40B4-BE49-F238E27FC236}">
                          <a16:creationId xmlns:a16="http://schemas.microsoft.com/office/drawing/2014/main" id="{AAF48FCF-B564-EBCD-345A-8C74314533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2631" y="1502644"/>
                    <a:ext cx="114120" cy="64080"/>
                  </p14:xfrm>
                </p:contentPart>
              </mc:Choice>
              <mc:Fallback xmlns="">
                <p:pic>
                  <p:nvPicPr>
                    <p:cNvPr id="295" name="Ink 294">
                      <a:extLst>
                        <a:ext uri="{FF2B5EF4-FFF2-40B4-BE49-F238E27FC236}">
                          <a16:creationId xmlns:a16="http://schemas.microsoft.com/office/drawing/2014/main" id="{AAF48FCF-B564-EBCD-345A-8C7431453311}"/>
                        </a:ext>
                      </a:extLst>
                    </p:cNvPr>
                    <p:cNvPicPr/>
                    <p:nvPr/>
                  </p:nvPicPr>
                  <p:blipFill>
                    <a:blip r:embed="rId236"/>
                    <a:stretch>
                      <a:fillRect/>
                    </a:stretch>
                  </p:blipFill>
                  <p:spPr>
                    <a:xfrm>
                      <a:off x="2873631" y="1493644"/>
                      <a:ext cx="131760" cy="81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7">
                  <p14:nvContentPartPr>
                    <p14:cNvPr id="296" name="Ink 295">
                      <a:extLst>
                        <a:ext uri="{FF2B5EF4-FFF2-40B4-BE49-F238E27FC236}">
                          <a16:creationId xmlns:a16="http://schemas.microsoft.com/office/drawing/2014/main" id="{D81C91AE-6AAB-6956-E2DE-0D2DF16828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3351" y="1473124"/>
                    <a:ext cx="102960" cy="9360"/>
                  </p14:xfrm>
                </p:contentPart>
              </mc:Choice>
              <mc:Fallback xmlns="">
                <p:pic>
                  <p:nvPicPr>
                    <p:cNvPr id="296" name="Ink 295">
                      <a:extLst>
                        <a:ext uri="{FF2B5EF4-FFF2-40B4-BE49-F238E27FC236}">
                          <a16:creationId xmlns:a16="http://schemas.microsoft.com/office/drawing/2014/main" id="{D81C91AE-6AAB-6956-E2DE-0D2DF1682836}"/>
                        </a:ext>
                      </a:extLst>
                    </p:cNvPr>
                    <p:cNvPicPr/>
                    <p:nvPr/>
                  </p:nvPicPr>
                  <p:blipFill>
                    <a:blip r:embed="rId238"/>
                    <a:stretch>
                      <a:fillRect/>
                    </a:stretch>
                  </p:blipFill>
                  <p:spPr>
                    <a:xfrm>
                      <a:off x="2964351" y="1464124"/>
                      <a:ext cx="120600" cy="27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9">
                  <p14:nvContentPartPr>
                    <p14:cNvPr id="297" name="Ink 296">
                      <a:extLst>
                        <a:ext uri="{FF2B5EF4-FFF2-40B4-BE49-F238E27FC236}">
                          <a16:creationId xmlns:a16="http://schemas.microsoft.com/office/drawing/2014/main" id="{088E98A7-29E0-DDFD-43B6-E59E9BEE0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24831" y="1438204"/>
                    <a:ext cx="32400" cy="132480"/>
                  </p14:xfrm>
                </p:contentPart>
              </mc:Choice>
              <mc:Fallback xmlns="">
                <p:pic>
                  <p:nvPicPr>
                    <p:cNvPr id="297" name="Ink 296">
                      <a:extLst>
                        <a:ext uri="{FF2B5EF4-FFF2-40B4-BE49-F238E27FC236}">
                          <a16:creationId xmlns:a16="http://schemas.microsoft.com/office/drawing/2014/main" id="{088E98A7-29E0-DDFD-43B6-E59E9BEE0418}"/>
                        </a:ext>
                      </a:extLst>
                    </p:cNvPr>
                    <p:cNvPicPr/>
                    <p:nvPr/>
                  </p:nvPicPr>
                  <p:blipFill>
                    <a:blip r:embed="rId240"/>
                    <a:stretch>
                      <a:fillRect/>
                    </a:stretch>
                  </p:blipFill>
                  <p:spPr>
                    <a:xfrm>
                      <a:off x="3015831" y="1429204"/>
                      <a:ext cx="50040" cy="150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1">
                  <p14:nvContentPartPr>
                    <p14:cNvPr id="298" name="Ink 297">
                      <a:extLst>
                        <a:ext uri="{FF2B5EF4-FFF2-40B4-BE49-F238E27FC236}">
                          <a16:creationId xmlns:a16="http://schemas.microsoft.com/office/drawing/2014/main" id="{E8852801-72C6-E9AC-50F0-D461321A15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02231" y="1476364"/>
                    <a:ext cx="115560" cy="113040"/>
                  </p14:xfrm>
                </p:contentPart>
              </mc:Choice>
              <mc:Fallback xmlns="">
                <p:pic>
                  <p:nvPicPr>
                    <p:cNvPr id="298" name="Ink 297">
                      <a:extLst>
                        <a:ext uri="{FF2B5EF4-FFF2-40B4-BE49-F238E27FC236}">
                          <a16:creationId xmlns:a16="http://schemas.microsoft.com/office/drawing/2014/main" id="{E8852801-72C6-E9AC-50F0-D461321A15C2}"/>
                        </a:ext>
                      </a:extLst>
                    </p:cNvPr>
                    <p:cNvPicPr/>
                    <p:nvPr/>
                  </p:nvPicPr>
                  <p:blipFill>
                    <a:blip r:embed="rId242"/>
                    <a:stretch>
                      <a:fillRect/>
                    </a:stretch>
                  </p:blipFill>
                  <p:spPr>
                    <a:xfrm>
                      <a:off x="3093231" y="1467393"/>
                      <a:ext cx="133200" cy="13062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00908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DA51AC2-F2DC-A7ED-E63B-6CBDE864285C}"/>
              </a:ext>
            </a:extLst>
          </p:cNvPr>
          <p:cNvGrpSpPr/>
          <p:nvPr/>
        </p:nvGrpSpPr>
        <p:grpSpPr>
          <a:xfrm>
            <a:off x="457200" y="518000"/>
            <a:ext cx="8229600" cy="4493890"/>
            <a:chOff x="457200" y="518000"/>
            <a:chExt cx="8229600" cy="4493890"/>
          </a:xfrm>
        </p:grpSpPr>
        <p:sp>
          <p:nvSpPr>
            <p:cNvPr id="190" name="Title 1">
              <a:extLst>
                <a:ext uri="{FF2B5EF4-FFF2-40B4-BE49-F238E27FC236}">
                  <a16:creationId xmlns:a16="http://schemas.microsoft.com/office/drawing/2014/main" id="{F41B9C28-D613-29E4-0DF0-01CBCE4ECA0A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518000"/>
              <a:ext cx="8229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US"/>
                <a:t>Overview of LSTMs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3A822-3F76-E5CB-50A1-84B5EA0D8DBA}"/>
                </a:ext>
              </a:extLst>
            </p:cNvPr>
            <p:cNvSpPr/>
            <p:nvPr/>
          </p:nvSpPr>
          <p:spPr>
            <a:xfrm>
              <a:off x="3114757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D7BA9DC9-9E75-8BFF-4BA1-8EF639917806}"/>
                </a:ext>
              </a:extLst>
            </p:cNvPr>
            <p:cNvSpPr/>
            <p:nvPr/>
          </p:nvSpPr>
          <p:spPr>
            <a:xfrm flipH="1">
              <a:off x="2801344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C70BA021-AB13-3E63-B508-194E1806CDA2}"/>
                </a:ext>
              </a:extLst>
            </p:cNvPr>
            <p:cNvSpPr/>
            <p:nvPr/>
          </p:nvSpPr>
          <p:spPr>
            <a:xfrm flipH="1">
              <a:off x="3114757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2566A3-D646-0188-3E53-DDDCE1E315E9}"/>
                </a:ext>
              </a:extLst>
            </p:cNvPr>
            <p:cNvSpPr/>
            <p:nvPr/>
          </p:nvSpPr>
          <p:spPr>
            <a:xfrm>
              <a:off x="3933153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D70723F-82DE-B2AA-D50A-459DC63A894D}"/>
                </a:ext>
              </a:extLst>
            </p:cNvPr>
            <p:cNvSpPr/>
            <p:nvPr/>
          </p:nvSpPr>
          <p:spPr>
            <a:xfrm>
              <a:off x="4652810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755599-A72F-3109-565C-68A72F964C45}"/>
                </a:ext>
              </a:extLst>
            </p:cNvPr>
            <p:cNvSpPr txBox="1"/>
            <p:nvPr/>
          </p:nvSpPr>
          <p:spPr>
            <a:xfrm>
              <a:off x="3901231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6" name="Left Arrow 65">
              <a:extLst>
                <a:ext uri="{FF2B5EF4-FFF2-40B4-BE49-F238E27FC236}">
                  <a16:creationId xmlns:a16="http://schemas.microsoft.com/office/drawing/2014/main" id="{C7977FB5-DBB6-4F89-FE5E-D1542FA48CB6}"/>
                </a:ext>
              </a:extLst>
            </p:cNvPr>
            <p:cNvSpPr/>
            <p:nvPr/>
          </p:nvSpPr>
          <p:spPr>
            <a:xfrm rot="16200000" flipH="1">
              <a:off x="3746525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Bent Arrow 66">
              <a:extLst>
                <a:ext uri="{FF2B5EF4-FFF2-40B4-BE49-F238E27FC236}">
                  <a16:creationId xmlns:a16="http://schemas.microsoft.com/office/drawing/2014/main" id="{AA7B22E0-9210-3A4B-C60C-EB9D39B5F062}"/>
                </a:ext>
              </a:extLst>
            </p:cNvPr>
            <p:cNvSpPr/>
            <p:nvPr/>
          </p:nvSpPr>
          <p:spPr>
            <a:xfrm rot="10800000">
              <a:off x="2865348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8E34303-029F-1312-8BDD-9785521B86EE}"/>
                </a:ext>
              </a:extLst>
            </p:cNvPr>
            <p:cNvSpPr/>
            <p:nvPr/>
          </p:nvSpPr>
          <p:spPr>
            <a:xfrm>
              <a:off x="2423169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EB008CAF-F676-E6E2-CA90-844B085FC3E3}"/>
                </a:ext>
              </a:extLst>
            </p:cNvPr>
            <p:cNvSpPr/>
            <p:nvPr/>
          </p:nvSpPr>
          <p:spPr>
            <a:xfrm rot="16200000" flipH="1">
              <a:off x="4569765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ent Arrow 74">
              <a:extLst>
                <a:ext uri="{FF2B5EF4-FFF2-40B4-BE49-F238E27FC236}">
                  <a16:creationId xmlns:a16="http://schemas.microsoft.com/office/drawing/2014/main" id="{49C37013-03C1-EAAF-ECA4-F17D9F5AE154}"/>
                </a:ext>
              </a:extLst>
            </p:cNvPr>
            <p:cNvSpPr/>
            <p:nvPr/>
          </p:nvSpPr>
          <p:spPr>
            <a:xfrm>
              <a:off x="4275474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66A6265-906B-EDD0-BD9C-C351979D8AAD}"/>
                </a:ext>
              </a:extLst>
            </p:cNvPr>
            <p:cNvGrpSpPr/>
            <p:nvPr/>
          </p:nvGrpSpPr>
          <p:grpSpPr>
            <a:xfrm>
              <a:off x="3791388" y="2483576"/>
              <a:ext cx="581105" cy="394506"/>
              <a:chOff x="4190073" y="2150087"/>
              <a:chExt cx="581105" cy="39450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D7726C4-48D1-90C3-94E4-C6B2D80BC30F}"/>
                  </a:ext>
                </a:extLst>
              </p:cNvPr>
              <p:cNvGrpSpPr/>
              <p:nvPr/>
            </p:nvGrpSpPr>
            <p:grpSpPr>
              <a:xfrm>
                <a:off x="4265024" y="2150087"/>
                <a:ext cx="506154" cy="393860"/>
                <a:chOff x="4265024" y="2150087"/>
                <a:chExt cx="506154" cy="39386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31BE1BE-56DA-555B-E9AF-2393AE615B39}"/>
                    </a:ext>
                  </a:extLst>
                </p:cNvPr>
                <p:cNvSpPr/>
                <p:nvPr/>
              </p:nvSpPr>
              <p:spPr>
                <a:xfrm>
                  <a:off x="4265024" y="2365173"/>
                  <a:ext cx="243659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DCCC83D-2FCB-2863-F5C1-D6F8A2B4FF39}"/>
                    </a:ext>
                  </a:extLst>
                </p:cNvPr>
                <p:cNvGrpSpPr/>
                <p:nvPr/>
              </p:nvGrpSpPr>
              <p:grpSpPr>
                <a:xfrm>
                  <a:off x="4586990" y="2343892"/>
                  <a:ext cx="184188" cy="200055"/>
                  <a:chOff x="3981034" y="2307217"/>
                  <a:chExt cx="184188" cy="200055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F3A1CF62-5C2C-A3F5-3581-0E498A881068}"/>
                      </a:ext>
                    </a:extLst>
                  </p:cNvPr>
                  <p:cNvSpPr/>
                  <p:nvPr/>
                </p:nvSpPr>
                <p:spPr>
                  <a:xfrm>
                    <a:off x="3981392" y="2327853"/>
                    <a:ext cx="183830" cy="159601"/>
                  </a:xfrm>
                  <a:prstGeom prst="rect">
                    <a:avLst/>
                  </a:prstGeom>
                  <a:solidFill>
                    <a:srgbClr val="EC9C3A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80C3B252-7BDE-A41F-8CEB-6859CCF58505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034" y="2307217"/>
                    <a:ext cx="184188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l-GR" sz="70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σ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53A6203F-18ED-C662-F50B-5BFEA0C2BF0B}"/>
                    </a:ext>
                  </a:extLst>
                </p:cNvPr>
                <p:cNvSpPr/>
                <p:nvPr/>
              </p:nvSpPr>
              <p:spPr>
                <a:xfrm>
                  <a:off x="4331838" y="2198784"/>
                  <a:ext cx="119843" cy="119843"/>
                </a:xfrm>
                <a:prstGeom prst="ellipse">
                  <a:avLst/>
                </a:prstGeom>
                <a:solidFill>
                  <a:srgbClr val="7491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8FA76BE-221A-460C-3A6D-6251C8204385}"/>
                    </a:ext>
                  </a:extLst>
                </p:cNvPr>
                <p:cNvSpPr txBox="1"/>
                <p:nvPr/>
              </p:nvSpPr>
              <p:spPr>
                <a:xfrm>
                  <a:off x="4302605" y="215008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x</a:t>
                  </a:r>
                  <a:endParaRPr lang="el-GR" sz="70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48DD9D-C1A2-BA2C-33D0-8526EF071D3D}"/>
                  </a:ext>
                </a:extLst>
              </p:cNvPr>
              <p:cNvSpPr txBox="1"/>
              <p:nvPr/>
            </p:nvSpPr>
            <p:spPr>
              <a:xfrm>
                <a:off x="4190073" y="2344538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sp>
          <p:nvSpPr>
            <p:cNvPr id="77" name="Bent Arrow 76">
              <a:extLst>
                <a:ext uri="{FF2B5EF4-FFF2-40B4-BE49-F238E27FC236}">
                  <a16:creationId xmlns:a16="http://schemas.microsoft.com/office/drawing/2014/main" id="{B685364F-9D44-F1F5-ADF8-B0545338D303}"/>
                </a:ext>
              </a:extLst>
            </p:cNvPr>
            <p:cNvSpPr/>
            <p:nvPr/>
          </p:nvSpPr>
          <p:spPr>
            <a:xfrm flipV="1">
              <a:off x="4604471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61C4169-A7A8-2BB7-7187-ADA015FEBB40}"/>
                </a:ext>
              </a:extLst>
            </p:cNvPr>
            <p:cNvSpPr/>
            <p:nvPr/>
          </p:nvSpPr>
          <p:spPr>
            <a:xfrm>
              <a:off x="4544084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A63ED06-4A43-7DBD-AE8B-EA9DC3A2F6ED}"/>
                </a:ext>
              </a:extLst>
            </p:cNvPr>
            <p:cNvSpPr/>
            <p:nvPr/>
          </p:nvSpPr>
          <p:spPr>
            <a:xfrm>
              <a:off x="4505652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4BF7F31-780C-9BDF-E527-4DCD1BE72E6C}"/>
                </a:ext>
              </a:extLst>
            </p:cNvPr>
            <p:cNvSpPr txBox="1"/>
            <p:nvPr/>
          </p:nvSpPr>
          <p:spPr>
            <a:xfrm>
              <a:off x="4406341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9619313-EABA-7DE2-5E49-C04F3C27A963}"/>
                </a:ext>
              </a:extLst>
            </p:cNvPr>
            <p:cNvSpPr txBox="1"/>
            <p:nvPr/>
          </p:nvSpPr>
          <p:spPr>
            <a:xfrm>
              <a:off x="4511911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4ECC67D3-008E-B37B-8B37-900A8C371D7F}"/>
                </a:ext>
              </a:extLst>
            </p:cNvPr>
            <p:cNvSpPr/>
            <p:nvPr/>
          </p:nvSpPr>
          <p:spPr>
            <a:xfrm rot="10800000">
              <a:off x="4696098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873FF6D-1A1C-AD72-8936-B2BE657078E2}"/>
                </a:ext>
              </a:extLst>
            </p:cNvPr>
            <p:cNvSpPr/>
            <p:nvPr/>
          </p:nvSpPr>
          <p:spPr>
            <a:xfrm>
              <a:off x="2814789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9" name="Left Arrow 88">
              <a:extLst>
                <a:ext uri="{FF2B5EF4-FFF2-40B4-BE49-F238E27FC236}">
                  <a16:creationId xmlns:a16="http://schemas.microsoft.com/office/drawing/2014/main" id="{2B4D9796-73FE-4DF9-823E-325C56BD6018}"/>
                </a:ext>
              </a:extLst>
            </p:cNvPr>
            <p:cNvSpPr/>
            <p:nvPr/>
          </p:nvSpPr>
          <p:spPr>
            <a:xfrm flipH="1">
              <a:off x="2800418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609F8F0-84C7-297B-EB7D-B130650D8C0C}"/>
                </a:ext>
              </a:extLst>
            </p:cNvPr>
            <p:cNvSpPr txBox="1"/>
            <p:nvPr/>
          </p:nvSpPr>
          <p:spPr>
            <a:xfrm>
              <a:off x="4519133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91" name="Bent Arrow 90">
              <a:extLst>
                <a:ext uri="{FF2B5EF4-FFF2-40B4-BE49-F238E27FC236}">
                  <a16:creationId xmlns:a16="http://schemas.microsoft.com/office/drawing/2014/main" id="{07238200-0C67-3639-9834-A58A4FD82379}"/>
                </a:ext>
              </a:extLst>
            </p:cNvPr>
            <p:cNvSpPr/>
            <p:nvPr/>
          </p:nvSpPr>
          <p:spPr>
            <a:xfrm rot="16200000" flipH="1">
              <a:off x="3086801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CAE1571-6A15-0809-511C-965F05643F90}"/>
                </a:ext>
              </a:extLst>
            </p:cNvPr>
            <p:cNvSpPr/>
            <p:nvPr/>
          </p:nvSpPr>
          <p:spPr>
            <a:xfrm>
              <a:off x="3164675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E83A26-3D7F-0590-3E37-6744412C1824}"/>
                </a:ext>
              </a:extLst>
            </p:cNvPr>
            <p:cNvSpPr txBox="1"/>
            <p:nvPr/>
          </p:nvSpPr>
          <p:spPr>
            <a:xfrm>
              <a:off x="2851964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BEE28B7-287A-1CA6-BA0E-DFDB25B1F139}"/>
                </a:ext>
              </a:extLst>
            </p:cNvPr>
            <p:cNvGrpSpPr/>
            <p:nvPr/>
          </p:nvGrpSpPr>
          <p:grpSpPr>
            <a:xfrm>
              <a:off x="5074928" y="1978200"/>
              <a:ext cx="279720" cy="228600"/>
              <a:chOff x="5473613" y="1978200"/>
              <a:chExt cx="279720" cy="22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14:cNvPr>
                  <p14:cNvContentPartPr/>
                  <p14:nvPr/>
                </p14:nvContentPartPr>
                <p14:xfrm>
                  <a:off x="5473613" y="2025000"/>
                  <a:ext cx="245880" cy="1818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464613" y="2016000"/>
                    <a:ext cx="26352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14:cNvPr>
                  <p14:cNvContentPartPr/>
                  <p14:nvPr/>
                </p14:nvContentPartPr>
                <p14:xfrm>
                  <a:off x="5670533" y="1978200"/>
                  <a:ext cx="82800" cy="138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661533" y="1969177"/>
                    <a:ext cx="100440" cy="1562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6452C97-D818-3B1F-84E7-644CDF8F18D3}"/>
                </a:ext>
              </a:extLst>
            </p:cNvPr>
            <p:cNvGrpSpPr/>
            <p:nvPr/>
          </p:nvGrpSpPr>
          <p:grpSpPr>
            <a:xfrm>
              <a:off x="5513768" y="1894320"/>
              <a:ext cx="357480" cy="174240"/>
              <a:chOff x="5912453" y="1894320"/>
              <a:chExt cx="357480" cy="17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14:cNvPr>
                  <p14:cNvContentPartPr/>
                  <p14:nvPr/>
                </p14:nvContentPartPr>
                <p14:xfrm>
                  <a:off x="5912453" y="1973880"/>
                  <a:ext cx="90360" cy="943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03489" y="1964880"/>
                    <a:ext cx="10793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14:cNvPr>
                  <p14:cNvContentPartPr/>
                  <p14:nvPr/>
                </p14:nvContentPartPr>
                <p14:xfrm>
                  <a:off x="6027293" y="1962720"/>
                  <a:ext cx="106560" cy="1058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018293" y="1953720"/>
                    <a:ext cx="12420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14:cNvPr>
                  <p14:cNvContentPartPr/>
                  <p14:nvPr/>
                </p14:nvContentPartPr>
                <p14:xfrm>
                  <a:off x="6160133" y="1894320"/>
                  <a:ext cx="27360" cy="1576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51133" y="1885320"/>
                    <a:ext cx="450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14:cNvPr>
                  <p14:cNvContentPartPr/>
                  <p14:nvPr/>
                </p14:nvContentPartPr>
                <p14:xfrm>
                  <a:off x="6231053" y="1899720"/>
                  <a:ext cx="38880" cy="1587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221969" y="1890720"/>
                    <a:ext cx="56685" cy="17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2CB4D3C-9B16-5013-EFFE-DFAEC83AA113}"/>
                </a:ext>
              </a:extLst>
            </p:cNvPr>
            <p:cNvGrpSpPr/>
            <p:nvPr/>
          </p:nvGrpSpPr>
          <p:grpSpPr>
            <a:xfrm>
              <a:off x="6041888" y="1916280"/>
              <a:ext cx="544680" cy="168480"/>
              <a:chOff x="6440573" y="1916280"/>
              <a:chExt cx="544680" cy="1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14:cNvPr>
                  <p14:cNvContentPartPr/>
                  <p14:nvPr/>
                </p14:nvContentPartPr>
                <p14:xfrm>
                  <a:off x="6440573" y="1958760"/>
                  <a:ext cx="76680" cy="961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431573" y="1949760"/>
                    <a:ext cx="943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14:cNvPr>
                  <p14:cNvContentPartPr/>
                  <p14:nvPr/>
                </p14:nvContentPartPr>
                <p14:xfrm>
                  <a:off x="6552173" y="1964880"/>
                  <a:ext cx="105120" cy="140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43142" y="1955880"/>
                    <a:ext cx="122821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14:cNvPr>
                  <p14:cNvContentPartPr/>
                  <p14:nvPr/>
                </p14:nvContentPartPr>
                <p14:xfrm>
                  <a:off x="6579893" y="1916280"/>
                  <a:ext cx="34920" cy="1684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570893" y="1907280"/>
                    <a:ext cx="525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14:cNvPr>
                  <p14:cNvContentPartPr/>
                  <p14:nvPr/>
                </p14:nvContentPartPr>
                <p14:xfrm>
                  <a:off x="6657653" y="1982160"/>
                  <a:ext cx="156960" cy="896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48632" y="1973160"/>
                    <a:ext cx="174641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14:cNvPr>
                  <p14:cNvContentPartPr/>
                  <p14:nvPr/>
                </p14:nvContentPartPr>
                <p14:xfrm>
                  <a:off x="6769253" y="1967040"/>
                  <a:ext cx="98280" cy="122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760253" y="1958040"/>
                    <a:ext cx="11592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14:cNvPr>
                  <p14:cNvContentPartPr/>
                  <p14:nvPr/>
                </p14:nvContentPartPr>
                <p14:xfrm>
                  <a:off x="6810653" y="1919880"/>
                  <a:ext cx="48240" cy="1602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801653" y="1910860"/>
                    <a:ext cx="65880" cy="17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14:cNvPr>
                  <p14:cNvContentPartPr/>
                  <p14:nvPr/>
                </p14:nvContentPartPr>
                <p14:xfrm>
                  <a:off x="6880133" y="1977840"/>
                  <a:ext cx="105120" cy="1040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871133" y="1968840"/>
                    <a:ext cx="122760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97B6C99-D14C-BFEB-52FA-3BDB9C9A2AC4}"/>
                </a:ext>
              </a:extLst>
            </p:cNvPr>
            <p:cNvGrpSpPr/>
            <p:nvPr/>
          </p:nvGrpSpPr>
          <p:grpSpPr>
            <a:xfrm>
              <a:off x="5081408" y="3067920"/>
              <a:ext cx="1480320" cy="256680"/>
              <a:chOff x="5480093" y="3067920"/>
              <a:chExt cx="1480320" cy="256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14:cNvPr>
                  <p14:cNvContentPartPr/>
                  <p14:nvPr/>
                </p14:nvContentPartPr>
                <p14:xfrm>
                  <a:off x="5480093" y="3067920"/>
                  <a:ext cx="117360" cy="1404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471093" y="3058920"/>
                    <a:ext cx="1350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14:cNvPr>
                  <p14:cNvContentPartPr/>
                  <p14:nvPr/>
                </p14:nvContentPartPr>
                <p14:xfrm>
                  <a:off x="5538413" y="3120480"/>
                  <a:ext cx="98280" cy="1281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529413" y="3111480"/>
                    <a:ext cx="11592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14:cNvPr>
                  <p14:cNvContentPartPr/>
                  <p14:nvPr/>
                </p14:nvContentPartPr>
                <p14:xfrm>
                  <a:off x="5751893" y="3215880"/>
                  <a:ext cx="92520" cy="1087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742858" y="3206880"/>
                    <a:ext cx="110229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14:cNvPr>
                  <p14:cNvContentPartPr/>
                  <p14:nvPr/>
                </p14:nvContentPartPr>
                <p14:xfrm>
                  <a:off x="5893733" y="3267720"/>
                  <a:ext cx="4320" cy="568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884733" y="3258663"/>
                    <a:ext cx="21960" cy="74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14:cNvPr>
                  <p14:cNvContentPartPr/>
                  <p14:nvPr/>
                </p14:nvContentPartPr>
                <p14:xfrm>
                  <a:off x="5884013" y="3223800"/>
                  <a:ext cx="19440" cy="61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875177" y="3214237"/>
                    <a:ext cx="36759" cy="24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14:cNvPr>
                  <p14:cNvContentPartPr/>
                  <p14:nvPr/>
                </p14:nvContentPartPr>
                <p14:xfrm>
                  <a:off x="5949893" y="3263760"/>
                  <a:ext cx="48240" cy="5040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940825" y="3254760"/>
                    <a:ext cx="66013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14:cNvPr>
                  <p14:cNvContentPartPr/>
                  <p14:nvPr/>
                </p14:nvContentPartPr>
                <p14:xfrm>
                  <a:off x="5995613" y="3178800"/>
                  <a:ext cx="15840" cy="13752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986404" y="3169800"/>
                    <a:ext cx="3389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14:cNvPr>
                  <p14:cNvContentPartPr/>
                  <p14:nvPr/>
                </p14:nvContentPartPr>
                <p14:xfrm>
                  <a:off x="6060773" y="3273120"/>
                  <a:ext cx="49320" cy="392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051838" y="3264202"/>
                    <a:ext cx="66832" cy="5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14:cNvPr>
                  <p14:cNvContentPartPr/>
                  <p14:nvPr/>
                </p14:nvContentPartPr>
                <p14:xfrm>
                  <a:off x="6113333" y="3169800"/>
                  <a:ext cx="17640" cy="1310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104333" y="3160800"/>
                    <a:ext cx="3528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14:cNvPr>
                  <p14:cNvContentPartPr/>
                  <p14:nvPr/>
                </p14:nvContentPartPr>
                <p14:xfrm>
                  <a:off x="6184253" y="3229560"/>
                  <a:ext cx="112680" cy="828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175253" y="3220560"/>
                    <a:ext cx="1303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14:cNvPr>
                  <p14:cNvContentPartPr/>
                  <p14:nvPr/>
                </p14:nvContentPartPr>
                <p14:xfrm>
                  <a:off x="6317453" y="3225960"/>
                  <a:ext cx="90360" cy="687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308489" y="3216913"/>
                    <a:ext cx="107930" cy="86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14:cNvPr>
                  <p14:cNvContentPartPr/>
                  <p14:nvPr/>
                </p14:nvContentPartPr>
                <p14:xfrm>
                  <a:off x="6537413" y="3216600"/>
                  <a:ext cx="69480" cy="770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528413" y="3207600"/>
                    <a:ext cx="87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14:cNvPr>
                  <p14:cNvContentPartPr/>
                  <p14:nvPr/>
                </p14:nvContentPartPr>
                <p14:xfrm>
                  <a:off x="6619493" y="3225240"/>
                  <a:ext cx="61920" cy="1404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610440" y="3216240"/>
                    <a:ext cx="79663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14:cNvPr>
                  <p14:cNvContentPartPr/>
                  <p14:nvPr/>
                </p14:nvContentPartPr>
                <p14:xfrm>
                  <a:off x="6630293" y="3191760"/>
                  <a:ext cx="34200" cy="9144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621197" y="3182760"/>
                    <a:ext cx="52028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14:cNvPr>
                  <p14:cNvContentPartPr/>
                  <p14:nvPr/>
                </p14:nvContentPartPr>
                <p14:xfrm>
                  <a:off x="6716693" y="3231000"/>
                  <a:ext cx="84600" cy="608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6707731" y="3222053"/>
                    <a:ext cx="102165" cy="78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14:cNvPr>
                  <p14:cNvContentPartPr/>
                  <p14:nvPr/>
                </p14:nvContentPartPr>
                <p14:xfrm>
                  <a:off x="6798773" y="3213360"/>
                  <a:ext cx="44640" cy="82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789700" y="3203951"/>
                    <a:ext cx="62423" cy="26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14:cNvPr>
                  <p14:cNvContentPartPr/>
                  <p14:nvPr/>
                </p14:nvContentPartPr>
                <p14:xfrm>
                  <a:off x="6813533" y="3180240"/>
                  <a:ext cx="21600" cy="1134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804380" y="3171240"/>
                    <a:ext cx="39539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14:cNvPr>
                  <p14:cNvContentPartPr/>
                  <p14:nvPr/>
                </p14:nvContentPartPr>
                <p14:xfrm>
                  <a:off x="6870773" y="3223080"/>
                  <a:ext cx="89640" cy="9072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861737" y="3214080"/>
                    <a:ext cx="107351" cy="10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7C2888F-F532-ECED-001E-53CB509E8C21}"/>
                </a:ext>
              </a:extLst>
            </p:cNvPr>
            <p:cNvGrpSpPr/>
            <p:nvPr/>
          </p:nvGrpSpPr>
          <p:grpSpPr>
            <a:xfrm>
              <a:off x="748468" y="1944323"/>
              <a:ext cx="1312766" cy="1357397"/>
              <a:chOff x="748468" y="1944323"/>
              <a:chExt cx="1312766" cy="1357397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4BBA3C17-BF65-E50B-55DD-DB58A81A3B48}"/>
                  </a:ext>
                </a:extLst>
              </p:cNvPr>
              <p:cNvSpPr/>
              <p:nvPr/>
            </p:nvSpPr>
            <p:spPr>
              <a:xfrm>
                <a:off x="1287099" y="1977975"/>
                <a:ext cx="237046" cy="237046"/>
              </a:xfrm>
              <a:prstGeom prst="ellipse">
                <a:avLst/>
              </a:prstGeom>
              <a:solidFill>
                <a:srgbClr val="08BEC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5D7BAA2-F17F-5752-DF9B-6F5B0C5CB56D}"/>
                  </a:ext>
                </a:extLst>
              </p:cNvPr>
              <p:cNvSpPr txBox="1"/>
              <p:nvPr/>
            </p:nvSpPr>
            <p:spPr>
              <a:xfrm>
                <a:off x="974388" y="1944323"/>
                <a:ext cx="86246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B47061F-7517-828D-2D92-479BCBD4B8D0}"/>
                  </a:ext>
                </a:extLst>
              </p:cNvPr>
              <p:cNvSpPr txBox="1"/>
              <p:nvPr/>
            </p:nvSpPr>
            <p:spPr>
              <a:xfrm>
                <a:off x="748468" y="2245972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Input at time t</a:t>
                </a: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356B26E-1721-D264-A8AC-CCDBE42C5782}"/>
                  </a:ext>
                </a:extLst>
              </p:cNvPr>
              <p:cNvSpPr/>
              <p:nvPr/>
            </p:nvSpPr>
            <p:spPr>
              <a:xfrm>
                <a:off x="1291217" y="2743829"/>
                <a:ext cx="237046" cy="237046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C73B815-6B81-E4FC-D13B-67B20D5BFCDA}"/>
                  </a:ext>
                </a:extLst>
              </p:cNvPr>
              <p:cNvSpPr txBox="1"/>
              <p:nvPr/>
            </p:nvSpPr>
            <p:spPr>
              <a:xfrm>
                <a:off x="1157211" y="2722801"/>
                <a:ext cx="505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BC533B9-AA43-CD67-E7BF-08D56C81FE47}"/>
                  </a:ext>
                </a:extLst>
              </p:cNvPr>
              <p:cNvSpPr txBox="1"/>
              <p:nvPr/>
            </p:nvSpPr>
            <p:spPr>
              <a:xfrm>
                <a:off x="748468" y="3024721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Output at time t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08A53AB6-D2DF-5618-F199-95F228C09B65}"/>
                </a:ext>
              </a:extLst>
            </p:cNvPr>
            <p:cNvGrpSpPr/>
            <p:nvPr/>
          </p:nvGrpSpPr>
          <p:grpSpPr>
            <a:xfrm>
              <a:off x="6921925" y="1944323"/>
              <a:ext cx="1317340" cy="1517774"/>
              <a:chOff x="6921925" y="1944323"/>
              <a:chExt cx="1317340" cy="1517774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7622B51-614F-2437-0061-2F6D1EF981DF}"/>
                  </a:ext>
                </a:extLst>
              </p:cNvPr>
              <p:cNvGrpSpPr/>
              <p:nvPr/>
            </p:nvGrpSpPr>
            <p:grpSpPr>
              <a:xfrm>
                <a:off x="7392042" y="2663361"/>
                <a:ext cx="372534" cy="303203"/>
                <a:chOff x="6976532" y="3633992"/>
                <a:chExt cx="372534" cy="303203"/>
              </a:xfrm>
            </p:grpSpPr>
            <p:sp>
              <p:nvSpPr>
                <p:cNvPr id="201" name="Bent Arrow 200">
                  <a:extLst>
                    <a:ext uri="{FF2B5EF4-FFF2-40B4-BE49-F238E27FC236}">
                      <a16:creationId xmlns:a16="http://schemas.microsoft.com/office/drawing/2014/main" id="{C4A4F003-4160-6A7D-E997-688CF3393C37}"/>
                    </a:ext>
                  </a:extLst>
                </p:cNvPr>
                <p:cNvSpPr/>
                <p:nvPr/>
              </p:nvSpPr>
              <p:spPr>
                <a:xfrm flipV="1">
                  <a:off x="6976533" y="3633992"/>
                  <a:ext cx="372533" cy="204758"/>
                </a:xfrm>
                <a:prstGeom prst="bentArrow">
                  <a:avLst>
                    <a:gd name="adj1" fmla="val 0"/>
                    <a:gd name="adj2" fmla="val 25000"/>
                    <a:gd name="adj3" fmla="val 25000"/>
                    <a:gd name="adj4" fmla="val 4375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Bent Arrow 201">
                  <a:extLst>
                    <a:ext uri="{FF2B5EF4-FFF2-40B4-BE49-F238E27FC236}">
                      <a16:creationId xmlns:a16="http://schemas.microsoft.com/office/drawing/2014/main" id="{74BACDCC-D7D8-C8CA-E8FB-519580B7E7D1}"/>
                    </a:ext>
                  </a:extLst>
                </p:cNvPr>
                <p:cNvSpPr/>
                <p:nvPr/>
              </p:nvSpPr>
              <p:spPr>
                <a:xfrm>
                  <a:off x="6976532" y="3735595"/>
                  <a:ext cx="372533" cy="201600"/>
                </a:xfrm>
                <a:prstGeom prst="bentArrow">
                  <a:avLst>
                    <a:gd name="adj1" fmla="val 0"/>
                    <a:gd name="adj2" fmla="val 25000"/>
                    <a:gd name="adj3" fmla="val 25000"/>
                    <a:gd name="adj4" fmla="val 4375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FE823B04-431A-FDF1-D849-C0182D7D7C3A}"/>
                  </a:ext>
                </a:extLst>
              </p:cNvPr>
              <p:cNvSpPr txBox="1"/>
              <p:nvPr/>
            </p:nvSpPr>
            <p:spPr>
              <a:xfrm>
                <a:off x="6921925" y="3000432"/>
                <a:ext cx="1312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Vector Concatenation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6AF643C-C3D4-78CB-2FCC-5778E4CB9B5A}"/>
                  </a:ext>
                </a:extLst>
              </p:cNvPr>
              <p:cNvSpPr/>
              <p:nvPr/>
            </p:nvSpPr>
            <p:spPr>
              <a:xfrm>
                <a:off x="7453630" y="1960010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51C82589-62E6-8E97-8E16-AB768BCA7A10}"/>
                  </a:ext>
                </a:extLst>
              </p:cNvPr>
              <p:cNvSpPr txBox="1"/>
              <p:nvPr/>
            </p:nvSpPr>
            <p:spPr>
              <a:xfrm>
                <a:off x="7393288" y="1944323"/>
                <a:ext cx="36874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425F5CC-8AC3-6B22-A58A-4A02DD8448EC}"/>
                  </a:ext>
                </a:extLst>
              </p:cNvPr>
              <p:cNvSpPr txBox="1"/>
              <p:nvPr/>
            </p:nvSpPr>
            <p:spPr>
              <a:xfrm>
                <a:off x="6926499" y="2205402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35DAB16F-29ED-8478-E346-E7B5816BD807}"/>
                </a:ext>
              </a:extLst>
            </p:cNvPr>
            <p:cNvGrpSpPr/>
            <p:nvPr/>
          </p:nvGrpSpPr>
          <p:grpSpPr>
            <a:xfrm>
              <a:off x="6921925" y="1267861"/>
              <a:ext cx="1312766" cy="538079"/>
              <a:chOff x="6921925" y="1267861"/>
              <a:chExt cx="1312766" cy="538079"/>
            </a:xfrm>
          </p:grpSpPr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F69EE65-4E97-4EC0-BA23-1BE60816E998}"/>
                  </a:ext>
                </a:extLst>
              </p:cNvPr>
              <p:cNvSpPr txBox="1"/>
              <p:nvPr/>
            </p:nvSpPr>
            <p:spPr>
              <a:xfrm>
                <a:off x="6921925" y="1528941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sigmoid</a:t>
                </a:r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B98CC478-0938-567F-E780-F218F72AA359}"/>
                  </a:ext>
                </a:extLst>
              </p:cNvPr>
              <p:cNvGrpSpPr/>
              <p:nvPr/>
            </p:nvGrpSpPr>
            <p:grpSpPr>
              <a:xfrm>
                <a:off x="7490788" y="1267861"/>
                <a:ext cx="184188" cy="200055"/>
                <a:chOff x="3981034" y="2307217"/>
                <a:chExt cx="184188" cy="200055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B86D54D3-D6AD-1D45-C202-369143C5881D}"/>
                    </a:ext>
                  </a:extLst>
                </p:cNvPr>
                <p:cNvSpPr/>
                <p:nvPr/>
              </p:nvSpPr>
              <p:spPr>
                <a:xfrm>
                  <a:off x="3981392" y="2327853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535D589C-385C-8B75-3567-E7C4B85BD234}"/>
                    </a:ext>
                  </a:extLst>
                </p:cNvPr>
                <p:cNvSpPr txBox="1"/>
                <p:nvPr/>
              </p:nvSpPr>
              <p:spPr>
                <a:xfrm>
                  <a:off x="3981034" y="230721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7D87AB98-F0A9-7360-9E5D-8460A2AA5C89}"/>
                </a:ext>
              </a:extLst>
            </p:cNvPr>
            <p:cNvGrpSpPr/>
            <p:nvPr/>
          </p:nvGrpSpPr>
          <p:grpSpPr>
            <a:xfrm>
              <a:off x="6921925" y="3633992"/>
              <a:ext cx="1317165" cy="1377898"/>
              <a:chOff x="6921925" y="3633992"/>
              <a:chExt cx="1317165" cy="1377898"/>
            </a:xfrm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1F5E860-2B69-A062-E31C-7DBD6B1BB565}"/>
                  </a:ext>
                </a:extLst>
              </p:cNvPr>
              <p:cNvSpPr/>
              <p:nvPr/>
            </p:nvSpPr>
            <p:spPr>
              <a:xfrm>
                <a:off x="7522786" y="3677869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54E7DFF8-AFA1-C31B-D60A-551460A923C0}"/>
                  </a:ext>
                </a:extLst>
              </p:cNvPr>
              <p:cNvSpPr txBox="1"/>
              <p:nvPr/>
            </p:nvSpPr>
            <p:spPr>
              <a:xfrm>
                <a:off x="7490788" y="3633992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A4AF281E-1D8B-5E6F-7034-E183D04F8B3D}"/>
                  </a:ext>
                </a:extLst>
              </p:cNvPr>
              <p:cNvSpPr txBox="1"/>
              <p:nvPr/>
            </p:nvSpPr>
            <p:spPr>
              <a:xfrm>
                <a:off x="6926324" y="3801362"/>
                <a:ext cx="1312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Pointwise</a:t>
                </a:r>
              </a:p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Multiplication</a:t>
                </a: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18D47CB3-1DB9-9EB5-F239-9A883FC870E9}"/>
                  </a:ext>
                </a:extLst>
              </p:cNvPr>
              <p:cNvSpPr/>
              <p:nvPr/>
            </p:nvSpPr>
            <p:spPr>
              <a:xfrm>
                <a:off x="7518387" y="4426732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6EDF2389-7B0D-0844-4794-8642826B90EB}"/>
                  </a:ext>
                </a:extLst>
              </p:cNvPr>
              <p:cNvSpPr txBox="1"/>
              <p:nvPr/>
            </p:nvSpPr>
            <p:spPr>
              <a:xfrm>
                <a:off x="7486389" y="4391322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+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31603E83-8F02-0AAE-592D-14DAEE80E59A}"/>
                  </a:ext>
                </a:extLst>
              </p:cNvPr>
              <p:cNvSpPr txBox="1"/>
              <p:nvPr/>
            </p:nvSpPr>
            <p:spPr>
              <a:xfrm>
                <a:off x="6921925" y="4550225"/>
                <a:ext cx="1312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Pointwise</a:t>
                </a:r>
              </a:p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Addition</a:t>
                </a: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93E9E09D-1AD1-EB08-4C49-CF703F0E2867}"/>
                </a:ext>
              </a:extLst>
            </p:cNvPr>
            <p:cNvGrpSpPr/>
            <p:nvPr/>
          </p:nvGrpSpPr>
          <p:grpSpPr>
            <a:xfrm>
              <a:off x="4146231" y="2492284"/>
              <a:ext cx="947520" cy="1823760"/>
              <a:chOff x="4146231" y="2492284"/>
              <a:chExt cx="947520" cy="1823760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9D52BA1A-9F88-67A5-7E2C-4C2A7C3059C0}"/>
                  </a:ext>
                </a:extLst>
              </p:cNvPr>
              <p:cNvGrpSpPr/>
              <p:nvPr/>
            </p:nvGrpSpPr>
            <p:grpSpPr>
              <a:xfrm>
                <a:off x="4146231" y="2492284"/>
                <a:ext cx="387360" cy="492120"/>
                <a:chOff x="4146231" y="2492284"/>
                <a:chExt cx="387360" cy="492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165" name="Ink 164">
                      <a:extLst>
                        <a:ext uri="{FF2B5EF4-FFF2-40B4-BE49-F238E27FC236}">
                          <a16:creationId xmlns:a16="http://schemas.microsoft.com/office/drawing/2014/main" id="{CB284CD4-5417-EB46-E4EA-3C5CDCC773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75271" y="2492284"/>
                    <a:ext cx="9720" cy="2520"/>
                  </p14:xfrm>
                </p:contentPart>
              </mc:Choice>
              <mc:Fallback xmlns="">
                <p:pic>
                  <p:nvPicPr>
                    <p:cNvPr id="165" name="Ink 164">
                      <a:extLst>
                        <a:ext uri="{FF2B5EF4-FFF2-40B4-BE49-F238E27FC236}">
                          <a16:creationId xmlns:a16="http://schemas.microsoft.com/office/drawing/2014/main" id="{CB284CD4-5417-EB46-E4EA-3C5CDCC7731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4466271" y="2484409"/>
                      <a:ext cx="27360" cy="179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70ED3CDB-D935-685C-446A-37EFFF0016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82751" y="2492284"/>
                    <a:ext cx="14400" cy="7200"/>
                  </p14:xfrm>
                </p:contentPart>
              </mc:Choice>
              <mc:Fallback xmlns="">
                <p:pic>
                  <p:nvPicPr>
                    <p:cNvPr id="168" name="Ink 167">
                      <a:extLst>
                        <a:ext uri="{FF2B5EF4-FFF2-40B4-BE49-F238E27FC236}">
                          <a16:creationId xmlns:a16="http://schemas.microsoft.com/office/drawing/2014/main" id="{70ED3CDB-D935-685C-446A-37EFFF0016A8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4373751" y="2483284"/>
                      <a:ext cx="32040" cy="2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83567A84-7F4B-22DC-DB49-A7E30B06EA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9231" y="2530804"/>
                    <a:ext cx="21240" cy="14040"/>
                  </p14:xfrm>
                </p:contentPart>
              </mc:Choice>
              <mc:Fallback xmlns="">
                <p:pic>
                  <p:nvPicPr>
                    <p:cNvPr id="169" name="Ink 168">
                      <a:extLst>
                        <a:ext uri="{FF2B5EF4-FFF2-40B4-BE49-F238E27FC236}">
                          <a16:creationId xmlns:a16="http://schemas.microsoft.com/office/drawing/2014/main" id="{83567A84-7F4B-22DC-DB49-A7E30B06EA77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4290231" y="2521804"/>
                      <a:ext cx="3888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172" name="Ink 171">
                      <a:extLst>
                        <a:ext uri="{FF2B5EF4-FFF2-40B4-BE49-F238E27FC236}">
                          <a16:creationId xmlns:a16="http://schemas.microsoft.com/office/drawing/2014/main" id="{EC48F99B-8944-2869-827F-CC08ACF74E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04191" y="2580844"/>
                    <a:ext cx="25920" cy="57240"/>
                  </p14:xfrm>
                </p:contentPart>
              </mc:Choice>
              <mc:Fallback xmlns="">
                <p:pic>
                  <p:nvPicPr>
                    <p:cNvPr id="172" name="Ink 171">
                      <a:extLst>
                        <a:ext uri="{FF2B5EF4-FFF2-40B4-BE49-F238E27FC236}">
                          <a16:creationId xmlns:a16="http://schemas.microsoft.com/office/drawing/2014/main" id="{EC48F99B-8944-2869-827F-CC08ACF74E7F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4195064" y="2571844"/>
                      <a:ext cx="43808" cy="74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173" name="Ink 172">
                      <a:extLst>
                        <a:ext uri="{FF2B5EF4-FFF2-40B4-BE49-F238E27FC236}">
                          <a16:creationId xmlns:a16="http://schemas.microsoft.com/office/drawing/2014/main" id="{1259C43E-83AB-FB5B-559D-F4E76965EC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46231" y="2708284"/>
                    <a:ext cx="21240" cy="61920"/>
                  </p14:xfrm>
                </p:contentPart>
              </mc:Choice>
              <mc:Fallback xmlns="">
                <p:pic>
                  <p:nvPicPr>
                    <p:cNvPr id="173" name="Ink 172">
                      <a:extLst>
                        <a:ext uri="{FF2B5EF4-FFF2-40B4-BE49-F238E27FC236}">
                          <a16:creationId xmlns:a16="http://schemas.microsoft.com/office/drawing/2014/main" id="{1259C43E-83AB-FB5B-559D-F4E76965EC7B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4137231" y="2699284"/>
                      <a:ext cx="38880" cy="79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174" name="Ink 173">
                      <a:extLst>
                        <a:ext uri="{FF2B5EF4-FFF2-40B4-BE49-F238E27FC236}">
                          <a16:creationId xmlns:a16="http://schemas.microsoft.com/office/drawing/2014/main" id="{37B3B549-674B-A7DD-5178-C5B89C115B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48751" y="2826724"/>
                    <a:ext cx="27720" cy="66240"/>
                  </p14:xfrm>
                </p:contentPart>
              </mc:Choice>
              <mc:Fallback xmlns="">
                <p:pic>
                  <p:nvPicPr>
                    <p:cNvPr id="174" name="Ink 173">
                      <a:extLst>
                        <a:ext uri="{FF2B5EF4-FFF2-40B4-BE49-F238E27FC236}">
                          <a16:creationId xmlns:a16="http://schemas.microsoft.com/office/drawing/2014/main" id="{37B3B549-674B-A7DD-5178-C5B89C115BA7}"/>
                        </a:ext>
                      </a:extLst>
                    </p:cNvPr>
                    <p:cNvPicPr/>
                    <p:nvPr/>
                  </p:nvPicPr>
                  <p:blipFill>
                    <a:blip r:embed="rId76"/>
                    <a:stretch>
                      <a:fillRect/>
                    </a:stretch>
                  </p:blipFill>
                  <p:spPr>
                    <a:xfrm>
                      <a:off x="4139751" y="2817724"/>
                      <a:ext cx="45360" cy="83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175" name="Ink 174">
                      <a:extLst>
                        <a:ext uri="{FF2B5EF4-FFF2-40B4-BE49-F238E27FC236}">
                          <a16:creationId xmlns:a16="http://schemas.microsoft.com/office/drawing/2014/main" id="{28DEFDEC-677D-CE03-590E-C7A122ED25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311" y="2947324"/>
                    <a:ext cx="52560" cy="32400"/>
                  </p14:xfrm>
                </p:contentPart>
              </mc:Choice>
              <mc:Fallback xmlns=""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28DEFDEC-677D-CE03-590E-C7A122ED2512}"/>
                        </a:ext>
                      </a:extLst>
                    </p:cNvPr>
                    <p:cNvPicPr/>
                    <p:nvPr/>
                  </p:nvPicPr>
                  <p:blipFill>
                    <a:blip r:embed="rId78"/>
                    <a:stretch>
                      <a:fillRect/>
                    </a:stretch>
                  </p:blipFill>
                  <p:spPr>
                    <a:xfrm>
                      <a:off x="4219372" y="2938223"/>
                      <a:ext cx="70080" cy="502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">
                  <p14:nvContentPartPr>
                    <p14:cNvPr id="176" name="Ink 175">
                      <a:extLst>
                        <a:ext uri="{FF2B5EF4-FFF2-40B4-BE49-F238E27FC236}">
                          <a16:creationId xmlns:a16="http://schemas.microsoft.com/office/drawing/2014/main" id="{D741F019-DA1A-E535-134C-9E8B32D9F8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28391" y="2974684"/>
                    <a:ext cx="66600" cy="9720"/>
                  </p14:xfrm>
                </p:contentPart>
              </mc:Choice>
              <mc:Fallback xmlns="">
                <p:pic>
                  <p:nvPicPr>
                    <p:cNvPr id="176" name="Ink 175">
                      <a:extLst>
                        <a:ext uri="{FF2B5EF4-FFF2-40B4-BE49-F238E27FC236}">
                          <a16:creationId xmlns:a16="http://schemas.microsoft.com/office/drawing/2014/main" id="{D741F019-DA1A-E535-134C-9E8B32D9F8C4}"/>
                        </a:ext>
                      </a:extLst>
                    </p:cNvPr>
                    <p:cNvPicPr/>
                    <p:nvPr/>
                  </p:nvPicPr>
                  <p:blipFill>
                    <a:blip r:embed="rId80"/>
                    <a:stretch>
                      <a:fillRect/>
                    </a:stretch>
                  </p:blipFill>
                  <p:spPr>
                    <a:xfrm>
                      <a:off x="4319342" y="2965684"/>
                      <a:ext cx="84336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">
                  <p14:nvContentPartPr>
                    <p14:cNvPr id="177" name="Ink 176">
                      <a:extLst>
                        <a:ext uri="{FF2B5EF4-FFF2-40B4-BE49-F238E27FC236}">
                          <a16:creationId xmlns:a16="http://schemas.microsoft.com/office/drawing/2014/main" id="{C07FFD95-5D5A-F487-6A3E-6FF9F8031F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33151" y="2893684"/>
                    <a:ext cx="29880" cy="37440"/>
                  </p14:xfrm>
                </p:contentPart>
              </mc:Choice>
              <mc:Fallback xmlns="">
                <p:pic>
                  <p:nvPicPr>
                    <p:cNvPr id="177" name="Ink 176">
                      <a:extLst>
                        <a:ext uri="{FF2B5EF4-FFF2-40B4-BE49-F238E27FC236}">
                          <a16:creationId xmlns:a16="http://schemas.microsoft.com/office/drawing/2014/main" id="{C07FFD95-5D5A-F487-6A3E-6FF9F8031FF9}"/>
                        </a:ext>
                      </a:extLst>
                    </p:cNvPr>
                    <p:cNvPicPr/>
                    <p:nvPr/>
                  </p:nvPicPr>
                  <p:blipFill>
                    <a:blip r:embed="rId82"/>
                    <a:stretch>
                      <a:fillRect/>
                    </a:stretch>
                  </p:blipFill>
                  <p:spPr>
                    <a:xfrm>
                      <a:off x="4424151" y="2884684"/>
                      <a:ext cx="4752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3">
                  <p14:nvContentPartPr>
                    <p14:cNvPr id="178" name="Ink 177">
                      <a:extLst>
                        <a:ext uri="{FF2B5EF4-FFF2-40B4-BE49-F238E27FC236}">
                          <a16:creationId xmlns:a16="http://schemas.microsoft.com/office/drawing/2014/main" id="{A6811BE6-F52B-6D81-5910-576D054EE6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74191" y="2798644"/>
                    <a:ext cx="11880" cy="30600"/>
                  </p14:xfrm>
                </p:contentPart>
              </mc:Choice>
              <mc:Fallback xmlns="">
                <p:pic>
                  <p:nvPicPr>
                    <p:cNvPr id="178" name="Ink 177">
                      <a:extLst>
                        <a:ext uri="{FF2B5EF4-FFF2-40B4-BE49-F238E27FC236}">
                          <a16:creationId xmlns:a16="http://schemas.microsoft.com/office/drawing/2014/main" id="{A6811BE6-F52B-6D81-5910-576D054EE658}"/>
                        </a:ext>
                      </a:extLst>
                    </p:cNvPr>
                    <p:cNvPicPr/>
                    <p:nvPr/>
                  </p:nvPicPr>
                  <p:blipFill>
                    <a:blip r:embed="rId84"/>
                    <a:stretch>
                      <a:fillRect/>
                    </a:stretch>
                  </p:blipFill>
                  <p:spPr>
                    <a:xfrm>
                      <a:off x="4465191" y="2789644"/>
                      <a:ext cx="29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">
                  <p14:nvContentPartPr>
                    <p14:cNvPr id="179" name="Ink 178">
                      <a:extLst>
                        <a:ext uri="{FF2B5EF4-FFF2-40B4-BE49-F238E27FC236}">
                          <a16:creationId xmlns:a16="http://schemas.microsoft.com/office/drawing/2014/main" id="{71762E9D-EBE0-3BBC-3060-A4918DD4AD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96871" y="2729164"/>
                    <a:ext cx="18720" cy="32760"/>
                  </p14:xfrm>
                </p:contentPart>
              </mc:Choice>
              <mc:Fallback xmlns="">
                <p:pic>
                  <p:nvPicPr>
                    <p:cNvPr id="179" name="Ink 178">
                      <a:extLst>
                        <a:ext uri="{FF2B5EF4-FFF2-40B4-BE49-F238E27FC236}">
                          <a16:creationId xmlns:a16="http://schemas.microsoft.com/office/drawing/2014/main" id="{71762E9D-EBE0-3BBC-3060-A4918DD4ADAD}"/>
                        </a:ext>
                      </a:extLst>
                    </p:cNvPr>
                    <p:cNvPicPr/>
                    <p:nvPr/>
                  </p:nvPicPr>
                  <p:blipFill>
                    <a:blip r:embed="rId86"/>
                    <a:stretch>
                      <a:fillRect/>
                    </a:stretch>
                  </p:blipFill>
                  <p:spPr>
                    <a:xfrm>
                      <a:off x="4487695" y="2720164"/>
                      <a:ext cx="36706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180" name="Ink 179">
                      <a:extLst>
                        <a:ext uri="{FF2B5EF4-FFF2-40B4-BE49-F238E27FC236}">
                          <a16:creationId xmlns:a16="http://schemas.microsoft.com/office/drawing/2014/main" id="{BEDC4802-3E3A-AA54-438D-35D45313FE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24231" y="2641324"/>
                    <a:ext cx="5040" cy="55800"/>
                  </p14:xfrm>
                </p:contentPart>
              </mc:Choice>
              <mc:Fallback xmlns="">
                <p:pic>
                  <p:nvPicPr>
                    <p:cNvPr id="180" name="Ink 179">
                      <a:extLst>
                        <a:ext uri="{FF2B5EF4-FFF2-40B4-BE49-F238E27FC236}">
                          <a16:creationId xmlns:a16="http://schemas.microsoft.com/office/drawing/2014/main" id="{BEDC4802-3E3A-AA54-438D-35D45313FE79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4514539" y="2632324"/>
                      <a:ext cx="24037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181" name="Ink 180">
                      <a:extLst>
                        <a:ext uri="{FF2B5EF4-FFF2-40B4-BE49-F238E27FC236}">
                          <a16:creationId xmlns:a16="http://schemas.microsoft.com/office/drawing/2014/main" id="{3D3BA495-CAE1-AD8C-3E7A-489FBA1825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14871" y="2569324"/>
                    <a:ext cx="18720" cy="32760"/>
                  </p14:xfrm>
                </p:contentPart>
              </mc:Choice>
              <mc:Fallback xmlns="">
                <p:pic>
                  <p:nvPicPr>
                    <p:cNvPr id="181" name="Ink 180">
                      <a:extLst>
                        <a:ext uri="{FF2B5EF4-FFF2-40B4-BE49-F238E27FC236}">
                          <a16:creationId xmlns:a16="http://schemas.microsoft.com/office/drawing/2014/main" id="{3D3BA495-CAE1-AD8C-3E7A-489FBA18254D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4506041" y="2560324"/>
                      <a:ext cx="36027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182" name="Ink 181">
                      <a:extLst>
                        <a:ext uri="{FF2B5EF4-FFF2-40B4-BE49-F238E27FC236}">
                          <a16:creationId xmlns:a16="http://schemas.microsoft.com/office/drawing/2014/main" id="{49EC945F-3DE9-46A8-75FB-B0D3069313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79951" y="2520724"/>
                    <a:ext cx="360" cy="360"/>
                  </p14:xfrm>
                </p:contentPart>
              </mc:Choice>
              <mc:Fallback xmlns="">
                <p:pic>
                  <p:nvPicPr>
                    <p:cNvPr id="182" name="Ink 181">
                      <a:extLst>
                        <a:ext uri="{FF2B5EF4-FFF2-40B4-BE49-F238E27FC236}">
                          <a16:creationId xmlns:a16="http://schemas.microsoft.com/office/drawing/2014/main" id="{49EC945F-3DE9-46A8-75FB-B0D3069313F7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4470951" y="2511724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652BF3D1-DFA3-6683-6AFE-C7BC609C253D}"/>
                  </a:ext>
                </a:extLst>
              </p:cNvPr>
              <p:cNvGrpSpPr/>
              <p:nvPr/>
            </p:nvGrpSpPr>
            <p:grpSpPr>
              <a:xfrm>
                <a:off x="4387071" y="3088444"/>
                <a:ext cx="706680" cy="1227600"/>
                <a:chOff x="4387071" y="3088444"/>
                <a:chExt cx="706680" cy="1227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184" name="Ink 183">
                      <a:extLst>
                        <a:ext uri="{FF2B5EF4-FFF2-40B4-BE49-F238E27FC236}">
                          <a16:creationId xmlns:a16="http://schemas.microsoft.com/office/drawing/2014/main" id="{9F8AF7FB-18B3-EFCF-2733-4DF9BBB92F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87071" y="3088444"/>
                    <a:ext cx="173880" cy="648360"/>
                  </p14:xfrm>
                </p:contentPart>
              </mc:Choice>
              <mc:Fallback xmlns="">
                <p:pic>
                  <p:nvPicPr>
                    <p:cNvPr id="184" name="Ink 183">
                      <a:extLst>
                        <a:ext uri="{FF2B5EF4-FFF2-40B4-BE49-F238E27FC236}">
                          <a16:creationId xmlns:a16="http://schemas.microsoft.com/office/drawing/2014/main" id="{9F8AF7FB-18B3-EFCF-2733-4DF9BBB92F9C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4378071" y="3079439"/>
                      <a:ext cx="191520" cy="6660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185" name="Ink 184">
                      <a:extLst>
                        <a:ext uri="{FF2B5EF4-FFF2-40B4-BE49-F238E27FC236}">
                          <a16:creationId xmlns:a16="http://schemas.microsoft.com/office/drawing/2014/main" id="{B4B9EE8C-F65B-ACA1-97A6-730CBDC8FB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86431" y="3661204"/>
                    <a:ext cx="157320" cy="123120"/>
                  </p14:xfrm>
                </p:contentPart>
              </mc:Choice>
              <mc:Fallback xmlns="">
                <p:pic>
                  <p:nvPicPr>
                    <p:cNvPr id="185" name="Ink 184">
                      <a:extLst>
                        <a:ext uri="{FF2B5EF4-FFF2-40B4-BE49-F238E27FC236}">
                          <a16:creationId xmlns:a16="http://schemas.microsoft.com/office/drawing/2014/main" id="{B4B9EE8C-F65B-ACA1-97A6-730CBDC8FB61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4477431" y="3652204"/>
                      <a:ext cx="174960" cy="14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187" name="Ink 186">
                      <a:extLst>
                        <a:ext uri="{FF2B5EF4-FFF2-40B4-BE49-F238E27FC236}">
                          <a16:creationId xmlns:a16="http://schemas.microsoft.com/office/drawing/2014/main" id="{90646F59-4126-4462-A802-A4C7D8BA7E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44311" y="3894844"/>
                    <a:ext cx="98280" cy="101160"/>
                  </p14:xfrm>
                </p:contentPart>
              </mc:Choice>
              <mc:Fallback xmlns="">
                <p:pic>
                  <p:nvPicPr>
                    <p:cNvPr id="187" name="Ink 186">
                      <a:extLst>
                        <a:ext uri="{FF2B5EF4-FFF2-40B4-BE49-F238E27FC236}">
                          <a16:creationId xmlns:a16="http://schemas.microsoft.com/office/drawing/2014/main" id="{90646F59-4126-4462-A802-A4C7D8BA7E97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4435311" y="3885812"/>
                      <a:ext cx="115920" cy="1188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188" name="Ink 187">
                      <a:extLst>
                        <a:ext uri="{FF2B5EF4-FFF2-40B4-BE49-F238E27FC236}">
                          <a16:creationId xmlns:a16="http://schemas.microsoft.com/office/drawing/2014/main" id="{CF33C766-4BBF-EF5D-A891-01B23AD7D9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79671" y="3898804"/>
                    <a:ext cx="114120" cy="70920"/>
                  </p14:xfrm>
                </p:contentPart>
              </mc:Choice>
              <mc:Fallback xmlns="">
                <p:pic>
                  <p:nvPicPr>
                    <p:cNvPr id="188" name="Ink 187">
                      <a:extLst>
                        <a:ext uri="{FF2B5EF4-FFF2-40B4-BE49-F238E27FC236}">
                          <a16:creationId xmlns:a16="http://schemas.microsoft.com/office/drawing/2014/main" id="{CF33C766-4BBF-EF5D-A891-01B23AD7D944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4570671" y="3889804"/>
                      <a:ext cx="131760" cy="8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189" name="Ink 188">
                      <a:extLst>
                        <a:ext uri="{FF2B5EF4-FFF2-40B4-BE49-F238E27FC236}">
                          <a16:creationId xmlns:a16="http://schemas.microsoft.com/office/drawing/2014/main" id="{8D6130FC-6695-DC5E-3D18-9D8ADCE1EF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1911" y="3901324"/>
                    <a:ext cx="66240" cy="14400"/>
                  </p14:xfrm>
                </p:contentPart>
              </mc:Choice>
              <mc:Fallback xmlns="">
                <p:pic>
                  <p:nvPicPr>
                    <p:cNvPr id="189" name="Ink 188">
                      <a:extLst>
                        <a:ext uri="{FF2B5EF4-FFF2-40B4-BE49-F238E27FC236}">
                          <a16:creationId xmlns:a16="http://schemas.microsoft.com/office/drawing/2014/main" id="{8D6130FC-6695-DC5E-3D18-9D8ADCE1EF3F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4672960" y="3892093"/>
                      <a:ext cx="83785" cy="324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D686F003-E19A-11BC-E4D3-9FE466D016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1711" y="3862084"/>
                    <a:ext cx="16200" cy="130320"/>
                  </p14:xfrm>
                </p:contentPart>
              </mc:Choice>
              <mc:Fallback xmlns=""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D686F003-E19A-11BC-E4D3-9FE466D016E1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4692711" y="3853084"/>
                      <a:ext cx="33840" cy="14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203" name="Ink 202">
                      <a:extLst>
                        <a:ext uri="{FF2B5EF4-FFF2-40B4-BE49-F238E27FC236}">
                          <a16:creationId xmlns:a16="http://schemas.microsoft.com/office/drawing/2014/main" id="{669C05F3-07A6-77E5-7D49-EC5CB814BF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69391" y="3938404"/>
                    <a:ext cx="32400" cy="115560"/>
                  </p14:xfrm>
                </p:contentPart>
              </mc:Choice>
              <mc:Fallback xmlns="">
                <p:pic>
                  <p:nvPicPr>
                    <p:cNvPr id="203" name="Ink 202">
                      <a:extLst>
                        <a:ext uri="{FF2B5EF4-FFF2-40B4-BE49-F238E27FC236}">
                          <a16:creationId xmlns:a16="http://schemas.microsoft.com/office/drawing/2014/main" id="{669C05F3-07A6-77E5-7D49-EC5CB814BFCE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4760391" y="3929404"/>
                      <a:ext cx="50040" cy="13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7">
                  <p14:nvContentPartPr>
                    <p14:cNvPr id="204" name="Ink 203">
                      <a:extLst>
                        <a:ext uri="{FF2B5EF4-FFF2-40B4-BE49-F238E27FC236}">
                          <a16:creationId xmlns:a16="http://schemas.microsoft.com/office/drawing/2014/main" id="{C98B0E32-D12A-A977-9852-0807F691DE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71191" y="3885484"/>
                    <a:ext cx="66240" cy="66240"/>
                  </p14:xfrm>
                </p:contentPart>
              </mc:Choice>
              <mc:Fallback xmlns="">
                <p:pic>
                  <p:nvPicPr>
                    <p:cNvPr id="204" name="Ink 203">
                      <a:extLst>
                        <a:ext uri="{FF2B5EF4-FFF2-40B4-BE49-F238E27FC236}">
                          <a16:creationId xmlns:a16="http://schemas.microsoft.com/office/drawing/2014/main" id="{C98B0E32-D12A-A977-9852-0807F691DE16}"/>
                        </a:ext>
                      </a:extLst>
                    </p:cNvPr>
                    <p:cNvPicPr/>
                    <p:nvPr/>
                  </p:nvPicPr>
                  <p:blipFill>
                    <a:blip r:embed="rId108"/>
                    <a:stretch>
                      <a:fillRect/>
                    </a:stretch>
                  </p:blipFill>
                  <p:spPr>
                    <a:xfrm>
                      <a:off x="4762240" y="3876484"/>
                      <a:ext cx="83785" cy="83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9">
                  <p14:nvContentPartPr>
                    <p14:cNvPr id="206" name="Ink 205">
                      <a:extLst>
                        <a:ext uri="{FF2B5EF4-FFF2-40B4-BE49-F238E27FC236}">
                          <a16:creationId xmlns:a16="http://schemas.microsoft.com/office/drawing/2014/main" id="{2FD7A547-CA41-87C8-4397-6B90275D2D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4871" y="3883684"/>
                    <a:ext cx="123120" cy="66240"/>
                  </p14:xfrm>
                </p:contentPart>
              </mc:Choice>
              <mc:Fallback xmlns="">
                <p:pic>
                  <p:nvPicPr>
                    <p:cNvPr id="206" name="Ink 205">
                      <a:extLst>
                        <a:ext uri="{FF2B5EF4-FFF2-40B4-BE49-F238E27FC236}">
                          <a16:creationId xmlns:a16="http://schemas.microsoft.com/office/drawing/2014/main" id="{2FD7A547-CA41-87C8-4397-6B90275D2DAE}"/>
                        </a:ext>
                      </a:extLst>
                    </p:cNvPr>
                    <p:cNvPicPr/>
                    <p:nvPr/>
                  </p:nvPicPr>
                  <p:blipFill>
                    <a:blip r:embed="rId110"/>
                    <a:stretch>
                      <a:fillRect/>
                    </a:stretch>
                  </p:blipFill>
                  <p:spPr>
                    <a:xfrm>
                      <a:off x="4865871" y="3874733"/>
                      <a:ext cx="140760" cy="837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1">
                  <p14:nvContentPartPr>
                    <p14:cNvPr id="207" name="Ink 206">
                      <a:extLst>
                        <a:ext uri="{FF2B5EF4-FFF2-40B4-BE49-F238E27FC236}">
                          <a16:creationId xmlns:a16="http://schemas.microsoft.com/office/drawing/2014/main" id="{8A2D7868-3D62-C92A-1179-180D64ECD8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97631" y="3845524"/>
                    <a:ext cx="96120" cy="21240"/>
                  </p14:xfrm>
                </p:contentPart>
              </mc:Choice>
              <mc:Fallback xmlns="">
                <p:pic>
                  <p:nvPicPr>
                    <p:cNvPr id="207" name="Ink 206">
                      <a:extLst>
                        <a:ext uri="{FF2B5EF4-FFF2-40B4-BE49-F238E27FC236}">
                          <a16:creationId xmlns:a16="http://schemas.microsoft.com/office/drawing/2014/main" id="{8A2D7868-3D62-C92A-1179-180D64ECD8D1}"/>
                        </a:ext>
                      </a:extLst>
                    </p:cNvPr>
                    <p:cNvPicPr/>
                    <p:nvPr/>
                  </p:nvPicPr>
                  <p:blipFill>
                    <a:blip r:embed="rId112"/>
                    <a:stretch>
                      <a:fillRect/>
                    </a:stretch>
                  </p:blipFill>
                  <p:spPr>
                    <a:xfrm>
                      <a:off x="4988631" y="3836524"/>
                      <a:ext cx="113760" cy="38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211" name="Ink 210">
                      <a:extLst>
                        <a:ext uri="{FF2B5EF4-FFF2-40B4-BE49-F238E27FC236}">
                          <a16:creationId xmlns:a16="http://schemas.microsoft.com/office/drawing/2014/main" id="{A403AE4E-440C-1476-19A9-4D8403D641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17071" y="3782884"/>
                    <a:ext cx="32400" cy="166680"/>
                  </p14:xfrm>
                </p:contentPart>
              </mc:Choice>
              <mc:Fallback xmlns="">
                <p:pic>
                  <p:nvPicPr>
                    <p:cNvPr id="211" name="Ink 210">
                      <a:extLst>
                        <a:ext uri="{FF2B5EF4-FFF2-40B4-BE49-F238E27FC236}">
                          <a16:creationId xmlns:a16="http://schemas.microsoft.com/office/drawing/2014/main" id="{A403AE4E-440C-1476-19A9-4D8403D641C0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5008071" y="3773884"/>
                      <a:ext cx="50040" cy="18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212" name="Ink 211">
                      <a:extLst>
                        <a:ext uri="{FF2B5EF4-FFF2-40B4-BE49-F238E27FC236}">
                          <a16:creationId xmlns:a16="http://schemas.microsoft.com/office/drawing/2014/main" id="{FBFF1966-96BF-6210-7BD1-11C7F84A9C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0991" y="4142164"/>
                    <a:ext cx="98280" cy="173880"/>
                  </p14:xfrm>
                </p:contentPart>
              </mc:Choice>
              <mc:Fallback xmlns="">
                <p:pic>
                  <p:nvPicPr>
                    <p:cNvPr id="212" name="Ink 211">
                      <a:extLst>
                        <a:ext uri="{FF2B5EF4-FFF2-40B4-BE49-F238E27FC236}">
                          <a16:creationId xmlns:a16="http://schemas.microsoft.com/office/drawing/2014/main" id="{FBFF1966-96BF-6210-7BD1-11C7F84A9CF9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4601991" y="4133164"/>
                      <a:ext cx="115920" cy="191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213" name="Ink 212">
                      <a:extLst>
                        <a:ext uri="{FF2B5EF4-FFF2-40B4-BE49-F238E27FC236}">
                          <a16:creationId xmlns:a16="http://schemas.microsoft.com/office/drawing/2014/main" id="{C8941185-9EE7-0F05-5994-6DC69A4693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29071" y="4154764"/>
                    <a:ext cx="100440" cy="48960"/>
                  </p14:xfrm>
                </p:contentPart>
              </mc:Choice>
              <mc:Fallback xmlns="">
                <p:pic>
                  <p:nvPicPr>
                    <p:cNvPr id="213" name="Ink 212">
                      <a:extLst>
                        <a:ext uri="{FF2B5EF4-FFF2-40B4-BE49-F238E27FC236}">
                          <a16:creationId xmlns:a16="http://schemas.microsoft.com/office/drawing/2014/main" id="{C8941185-9EE7-0F05-5994-6DC69A4693F5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4720071" y="4145764"/>
                      <a:ext cx="118080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214" name="Ink 213">
                      <a:extLst>
                        <a:ext uri="{FF2B5EF4-FFF2-40B4-BE49-F238E27FC236}">
                          <a16:creationId xmlns:a16="http://schemas.microsoft.com/office/drawing/2014/main" id="{424765EC-4242-FD07-816E-F5EA1BD042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63351" y="4133164"/>
                    <a:ext cx="48240" cy="9720"/>
                  </p14:xfrm>
                </p:contentPart>
              </mc:Choice>
              <mc:Fallback xmlns="">
                <p:pic>
                  <p:nvPicPr>
                    <p:cNvPr id="214" name="Ink 213">
                      <a:extLst>
                        <a:ext uri="{FF2B5EF4-FFF2-40B4-BE49-F238E27FC236}">
                          <a16:creationId xmlns:a16="http://schemas.microsoft.com/office/drawing/2014/main" id="{424765EC-4242-FD07-816E-F5EA1BD04297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4854351" y="4124164"/>
                      <a:ext cx="658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215" name="Ink 214">
                      <a:extLst>
                        <a:ext uri="{FF2B5EF4-FFF2-40B4-BE49-F238E27FC236}">
                          <a16:creationId xmlns:a16="http://schemas.microsoft.com/office/drawing/2014/main" id="{44BFBA45-0B41-92E8-FC94-11F278CE15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8831" y="4089244"/>
                    <a:ext cx="16200" cy="139320"/>
                  </p14:xfrm>
                </p:contentPart>
              </mc:Choice>
              <mc:Fallback xmlns="">
                <p:pic>
                  <p:nvPicPr>
                    <p:cNvPr id="215" name="Ink 214">
                      <a:extLst>
                        <a:ext uri="{FF2B5EF4-FFF2-40B4-BE49-F238E27FC236}">
                          <a16:creationId xmlns:a16="http://schemas.microsoft.com/office/drawing/2014/main" id="{44BFBA45-0B41-92E8-FC94-11F278CE15D9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4869831" y="4080244"/>
                      <a:ext cx="33840" cy="15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216" name="Ink 215">
                      <a:extLst>
                        <a:ext uri="{FF2B5EF4-FFF2-40B4-BE49-F238E27FC236}">
                          <a16:creationId xmlns:a16="http://schemas.microsoft.com/office/drawing/2014/main" id="{A9520865-5035-4D94-3069-AE4564A4F6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49751" y="4128484"/>
                    <a:ext cx="124560" cy="99360"/>
                  </p14:xfrm>
                </p:contentPart>
              </mc:Choice>
              <mc:Fallback xmlns="">
                <p:pic>
                  <p:nvPicPr>
                    <p:cNvPr id="216" name="Ink 215">
                      <a:extLst>
                        <a:ext uri="{FF2B5EF4-FFF2-40B4-BE49-F238E27FC236}">
                          <a16:creationId xmlns:a16="http://schemas.microsoft.com/office/drawing/2014/main" id="{A9520865-5035-4D94-3069-AE4564A4F6CF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4940751" y="4119484"/>
                      <a:ext cx="142200" cy="117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60BD8D0-A93A-FCD3-C7FD-C081B348257C}"/>
                </a:ext>
              </a:extLst>
            </p:cNvPr>
            <p:cNvSpPr/>
            <p:nvPr/>
          </p:nvSpPr>
          <p:spPr>
            <a:xfrm>
              <a:off x="3346760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EB1856-DF70-FC8C-CA37-6E625EA71B72}"/>
                </a:ext>
              </a:extLst>
            </p:cNvPr>
            <p:cNvSpPr txBox="1"/>
            <p:nvPr/>
          </p:nvSpPr>
          <p:spPr>
            <a:xfrm>
              <a:off x="3314762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5" name="Left Arrow 284">
              <a:extLst>
                <a:ext uri="{FF2B5EF4-FFF2-40B4-BE49-F238E27FC236}">
                  <a16:creationId xmlns:a16="http://schemas.microsoft.com/office/drawing/2014/main" id="{EFCAF70E-997A-558C-8936-5DBE703B094C}"/>
                </a:ext>
              </a:extLst>
            </p:cNvPr>
            <p:cNvSpPr/>
            <p:nvPr/>
          </p:nvSpPr>
          <p:spPr>
            <a:xfrm rot="16200000" flipH="1">
              <a:off x="3153816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B30FCA0-C790-DD6B-DEA4-5C1C24754CA8}"/>
                </a:ext>
              </a:extLst>
            </p:cNvPr>
            <p:cNvGrpSpPr/>
            <p:nvPr/>
          </p:nvGrpSpPr>
          <p:grpSpPr>
            <a:xfrm>
              <a:off x="3319854" y="2675080"/>
              <a:ext cx="184188" cy="200055"/>
              <a:chOff x="3981034" y="2307217"/>
              <a:chExt cx="184188" cy="200055"/>
            </a:xfrm>
          </p:grpSpPr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EDDD0456-B6A1-A50E-6E2D-4DC87B73D201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0844EBB2-DF05-AB16-FCD2-D3990A266029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F4196BB2-37DA-B4A8-DD2D-08A09103AA99}"/>
                </a:ext>
              </a:extLst>
            </p:cNvPr>
            <p:cNvGrpSpPr/>
            <p:nvPr/>
          </p:nvGrpSpPr>
          <p:grpSpPr>
            <a:xfrm>
              <a:off x="2574471" y="1104124"/>
              <a:ext cx="1041480" cy="1917000"/>
              <a:chOff x="2574471" y="1104124"/>
              <a:chExt cx="1041480" cy="1917000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9B93494A-82A1-5595-3935-541869012C19}"/>
                  </a:ext>
                </a:extLst>
              </p:cNvPr>
              <p:cNvGrpSpPr/>
              <p:nvPr/>
            </p:nvGrpSpPr>
            <p:grpSpPr>
              <a:xfrm>
                <a:off x="3231111" y="2223724"/>
                <a:ext cx="384840" cy="797400"/>
                <a:chOff x="3231111" y="2223724"/>
                <a:chExt cx="384840" cy="797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BEFCB122-A89C-AA02-C00D-9B5CA0F7FE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631" y="2224084"/>
                    <a:ext cx="74520" cy="3744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BEFCB122-A89C-AA02-C00D-9B5CA0F7FE32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3467631" y="2215084"/>
                      <a:ext cx="921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FD284707-EB8E-825A-7C89-49E60290C6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51711" y="2223724"/>
                    <a:ext cx="44280" cy="14040"/>
                  </p14:xfrm>
                </p:contentPart>
              </mc:Choice>
              <mc:Fallback xmlns=""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FD284707-EB8E-825A-7C89-49E60290C63E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3342711" y="2214724"/>
                      <a:ext cx="6192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309" name="Ink 308">
                      <a:extLst>
                        <a:ext uri="{FF2B5EF4-FFF2-40B4-BE49-F238E27FC236}">
                          <a16:creationId xmlns:a16="http://schemas.microsoft.com/office/drawing/2014/main" id="{F2BED2FE-2EC0-6B55-A0A1-9B6EC4FCA1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03111" y="2303644"/>
                    <a:ext cx="360" cy="14040"/>
                  </p14:xfrm>
                </p:contentPart>
              </mc:Choice>
              <mc:Fallback xmlns="">
                <p:pic>
                  <p:nvPicPr>
                    <p:cNvPr id="309" name="Ink 308">
                      <a:extLst>
                        <a:ext uri="{FF2B5EF4-FFF2-40B4-BE49-F238E27FC236}">
                          <a16:creationId xmlns:a16="http://schemas.microsoft.com/office/drawing/2014/main" id="{F2BED2FE-2EC0-6B55-A0A1-9B6EC4FCA160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3294111" y="2294644"/>
                      <a:ext cx="1800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310" name="Ink 309">
                      <a:extLst>
                        <a:ext uri="{FF2B5EF4-FFF2-40B4-BE49-F238E27FC236}">
                          <a16:creationId xmlns:a16="http://schemas.microsoft.com/office/drawing/2014/main" id="{060FE5A4-B3B7-CB57-42FA-11D77A4A76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93751" y="2394724"/>
                    <a:ext cx="7200" cy="43560"/>
                  </p14:xfrm>
                </p:contentPart>
              </mc:Choice>
              <mc:Fallback xmlns="">
                <p:pic>
                  <p:nvPicPr>
                    <p:cNvPr id="310" name="Ink 309">
                      <a:extLst>
                        <a:ext uri="{FF2B5EF4-FFF2-40B4-BE49-F238E27FC236}">
                          <a16:creationId xmlns:a16="http://schemas.microsoft.com/office/drawing/2014/main" id="{060FE5A4-B3B7-CB57-42FA-11D77A4A768F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3284751" y="2385724"/>
                      <a:ext cx="24840" cy="61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311" name="Ink 310">
                      <a:extLst>
                        <a:ext uri="{FF2B5EF4-FFF2-40B4-BE49-F238E27FC236}">
                          <a16:creationId xmlns:a16="http://schemas.microsoft.com/office/drawing/2014/main" id="{3FA6181E-24C1-3550-B52B-63E3D434C2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151" y="2510644"/>
                    <a:ext cx="21240" cy="96120"/>
                  </p14:xfrm>
                </p:contentPart>
              </mc:Choice>
              <mc:Fallback xmlns="">
                <p:pic>
                  <p:nvPicPr>
                    <p:cNvPr id="311" name="Ink 310">
                      <a:extLst>
                        <a:ext uri="{FF2B5EF4-FFF2-40B4-BE49-F238E27FC236}">
                          <a16:creationId xmlns:a16="http://schemas.microsoft.com/office/drawing/2014/main" id="{3FA6181E-24C1-3550-B52B-63E3D434C295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3236151" y="2501610"/>
                      <a:ext cx="38880" cy="1138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312" name="Ink 311">
                      <a:extLst>
                        <a:ext uri="{FF2B5EF4-FFF2-40B4-BE49-F238E27FC236}">
                          <a16:creationId xmlns:a16="http://schemas.microsoft.com/office/drawing/2014/main" id="{1C6AA13A-6EB9-A991-5466-093586D013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1111" y="2670124"/>
                    <a:ext cx="14040" cy="70920"/>
                  </p14:xfrm>
                </p:contentPart>
              </mc:Choice>
              <mc:Fallback xmlns="">
                <p:pic>
                  <p:nvPicPr>
                    <p:cNvPr id="312" name="Ink 311">
                      <a:extLst>
                        <a:ext uri="{FF2B5EF4-FFF2-40B4-BE49-F238E27FC236}">
                          <a16:creationId xmlns:a16="http://schemas.microsoft.com/office/drawing/2014/main" id="{1C6AA13A-6EB9-A991-5466-093586D013C5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222111" y="2661124"/>
                      <a:ext cx="31680" cy="8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313" name="Ink 312">
                      <a:extLst>
                        <a:ext uri="{FF2B5EF4-FFF2-40B4-BE49-F238E27FC236}">
                          <a16:creationId xmlns:a16="http://schemas.microsoft.com/office/drawing/2014/main" id="{7E110F09-07A6-1A93-579A-F4C6425B94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1631" y="2829604"/>
                    <a:ext cx="34560" cy="59400"/>
                  </p14:xfrm>
                </p:contentPart>
              </mc:Choice>
              <mc:Fallback xmlns="">
                <p:pic>
                  <p:nvPicPr>
                    <p:cNvPr id="313" name="Ink 312">
                      <a:extLst>
                        <a:ext uri="{FF2B5EF4-FFF2-40B4-BE49-F238E27FC236}">
                          <a16:creationId xmlns:a16="http://schemas.microsoft.com/office/drawing/2014/main" id="{7E110F09-07A6-1A93-579A-F4C6425B9414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242631" y="2820658"/>
                      <a:ext cx="52200" cy="769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314" name="Ink 313">
                      <a:extLst>
                        <a:ext uri="{FF2B5EF4-FFF2-40B4-BE49-F238E27FC236}">
                          <a16:creationId xmlns:a16="http://schemas.microsoft.com/office/drawing/2014/main" id="{6C5ACE1E-A931-9B87-8BFA-A92E770569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22191" y="2954884"/>
                    <a:ext cx="45720" cy="41400"/>
                  </p14:xfrm>
                </p:contentPart>
              </mc:Choice>
              <mc:Fallback xmlns="">
                <p:pic>
                  <p:nvPicPr>
                    <p:cNvPr id="314" name="Ink 313">
                      <a:extLst>
                        <a:ext uri="{FF2B5EF4-FFF2-40B4-BE49-F238E27FC236}">
                          <a16:creationId xmlns:a16="http://schemas.microsoft.com/office/drawing/2014/main" id="{6C5ACE1E-A931-9B87-8BFA-A92E770569F0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3313261" y="2945884"/>
                      <a:ext cx="63222" cy="5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315" name="Ink 314">
                      <a:extLst>
                        <a:ext uri="{FF2B5EF4-FFF2-40B4-BE49-F238E27FC236}">
                          <a16:creationId xmlns:a16="http://schemas.microsoft.com/office/drawing/2014/main" id="{81E7FA55-1E50-8988-5C6E-03BF79C301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24431" y="3013924"/>
                    <a:ext cx="48240" cy="7200"/>
                  </p14:xfrm>
                </p:contentPart>
              </mc:Choice>
              <mc:Fallback xmlns="">
                <p:pic>
                  <p:nvPicPr>
                    <p:cNvPr id="315" name="Ink 314">
                      <a:extLst>
                        <a:ext uri="{FF2B5EF4-FFF2-40B4-BE49-F238E27FC236}">
                          <a16:creationId xmlns:a16="http://schemas.microsoft.com/office/drawing/2014/main" id="{81E7FA55-1E50-8988-5C6E-03BF79C30140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415431" y="3005353"/>
                      <a:ext cx="65880" cy="24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316" name="Ink 315">
                      <a:extLst>
                        <a:ext uri="{FF2B5EF4-FFF2-40B4-BE49-F238E27FC236}">
                          <a16:creationId xmlns:a16="http://schemas.microsoft.com/office/drawing/2014/main" id="{BDC42AC4-6808-5093-3C37-74D8E6EC2E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7031" y="2935084"/>
                    <a:ext cx="23040" cy="37440"/>
                  </p14:xfrm>
                </p:contentPart>
              </mc:Choice>
              <mc:Fallback xmlns="">
                <p:pic>
                  <p:nvPicPr>
                    <p:cNvPr id="316" name="Ink 315">
                      <a:extLst>
                        <a:ext uri="{FF2B5EF4-FFF2-40B4-BE49-F238E27FC236}">
                          <a16:creationId xmlns:a16="http://schemas.microsoft.com/office/drawing/2014/main" id="{BDC42AC4-6808-5093-3C37-74D8E6EC2EF8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3518169" y="2926084"/>
                      <a:ext cx="40409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317" name="Ink 316">
                      <a:extLst>
                        <a:ext uri="{FF2B5EF4-FFF2-40B4-BE49-F238E27FC236}">
                          <a16:creationId xmlns:a16="http://schemas.microsoft.com/office/drawing/2014/main" id="{D035CDB7-1D87-373C-3DF8-506D7ECFCB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47191" y="2870284"/>
                    <a:ext cx="7200" cy="28080"/>
                  </p14:xfrm>
                </p:contentPart>
              </mc:Choice>
              <mc:Fallback xmlns="">
                <p:pic>
                  <p:nvPicPr>
                    <p:cNvPr id="317" name="Ink 316">
                      <a:extLst>
                        <a:ext uri="{FF2B5EF4-FFF2-40B4-BE49-F238E27FC236}">
                          <a16:creationId xmlns:a16="http://schemas.microsoft.com/office/drawing/2014/main" id="{D035CDB7-1D87-373C-3DF8-506D7ECFCB5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3538191" y="2861398"/>
                      <a:ext cx="24840" cy="454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318" name="Ink 317">
                      <a:extLst>
                        <a:ext uri="{FF2B5EF4-FFF2-40B4-BE49-F238E27FC236}">
                          <a16:creationId xmlns:a16="http://schemas.microsoft.com/office/drawing/2014/main" id="{2F9611BB-8F6D-4084-C990-D1180A0FAC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47191" y="2784604"/>
                    <a:ext cx="5040" cy="48960"/>
                  </p14:xfrm>
                </p:contentPart>
              </mc:Choice>
              <mc:Fallback xmlns="">
                <p:pic>
                  <p:nvPicPr>
                    <p:cNvPr id="318" name="Ink 317">
                      <a:extLst>
                        <a:ext uri="{FF2B5EF4-FFF2-40B4-BE49-F238E27FC236}">
                          <a16:creationId xmlns:a16="http://schemas.microsoft.com/office/drawing/2014/main" id="{2F9611BB-8F6D-4084-C990-D1180A0FACC9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3538191" y="2775670"/>
                      <a:ext cx="22680" cy="664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319" name="Ink 318">
                      <a:extLst>
                        <a:ext uri="{FF2B5EF4-FFF2-40B4-BE49-F238E27FC236}">
                          <a16:creationId xmlns:a16="http://schemas.microsoft.com/office/drawing/2014/main" id="{38FBF799-1A02-52B9-A559-967AF0D180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391" y="2650324"/>
                    <a:ext cx="2520" cy="48960"/>
                  </p14:xfrm>
                </p:contentPart>
              </mc:Choice>
              <mc:Fallback xmlns="">
                <p:pic>
                  <p:nvPicPr>
                    <p:cNvPr id="319" name="Ink 318">
                      <a:extLst>
                        <a:ext uri="{FF2B5EF4-FFF2-40B4-BE49-F238E27FC236}">
                          <a16:creationId xmlns:a16="http://schemas.microsoft.com/office/drawing/2014/main" id="{38FBF799-1A02-52B9-A559-967AF0D180C0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3564516" y="2641324"/>
                      <a:ext cx="17955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0">
                  <p14:nvContentPartPr>
                    <p14:cNvPr id="320" name="Ink 319">
                      <a:extLst>
                        <a:ext uri="{FF2B5EF4-FFF2-40B4-BE49-F238E27FC236}">
                          <a16:creationId xmlns:a16="http://schemas.microsoft.com/office/drawing/2014/main" id="{CC786CC1-D033-51DE-FCA5-A8AC546F13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1391" y="2469604"/>
                    <a:ext cx="18720" cy="69840"/>
                  </p14:xfrm>
                </p:contentPart>
              </mc:Choice>
              <mc:Fallback xmlns="">
                <p:pic>
                  <p:nvPicPr>
                    <p:cNvPr id="320" name="Ink 319">
                      <a:extLst>
                        <a:ext uri="{FF2B5EF4-FFF2-40B4-BE49-F238E27FC236}">
                          <a16:creationId xmlns:a16="http://schemas.microsoft.com/office/drawing/2014/main" id="{CC786CC1-D033-51DE-FCA5-A8AC546F132A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3572215" y="2460604"/>
                      <a:ext cx="36706" cy="87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2">
                  <p14:nvContentPartPr>
                    <p14:cNvPr id="321" name="Ink 320">
                      <a:extLst>
                        <a:ext uri="{FF2B5EF4-FFF2-40B4-BE49-F238E27FC236}">
                          <a16:creationId xmlns:a16="http://schemas.microsoft.com/office/drawing/2014/main" id="{133FF9B5-3BE6-909E-F69D-BCCFCF49F8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8751" y="2328484"/>
                    <a:ext cx="7200" cy="39600"/>
                  </p14:xfrm>
                </p:contentPart>
              </mc:Choice>
              <mc:Fallback xmlns="">
                <p:pic>
                  <p:nvPicPr>
                    <p:cNvPr id="321" name="Ink 320">
                      <a:extLst>
                        <a:ext uri="{FF2B5EF4-FFF2-40B4-BE49-F238E27FC236}">
                          <a16:creationId xmlns:a16="http://schemas.microsoft.com/office/drawing/2014/main" id="{133FF9B5-3BE6-909E-F69D-BCCFCF49F803}"/>
                        </a:ext>
                      </a:extLst>
                    </p:cNvPr>
                    <p:cNvPicPr/>
                    <p:nvPr/>
                  </p:nvPicPr>
                  <p:blipFill>
                    <a:blip r:embed="rId153"/>
                    <a:stretch>
                      <a:fillRect/>
                    </a:stretch>
                  </p:blipFill>
                  <p:spPr>
                    <a:xfrm>
                      <a:off x="3600180" y="2319565"/>
                      <a:ext cx="24000" cy="5708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2D60BC3-BAF7-6EEF-AF73-86A82E422F73}"/>
                  </a:ext>
                </a:extLst>
              </p:cNvPr>
              <p:cNvGrpSpPr/>
              <p:nvPr/>
            </p:nvGrpSpPr>
            <p:grpSpPr>
              <a:xfrm>
                <a:off x="2574471" y="1104124"/>
                <a:ext cx="648360" cy="273600"/>
                <a:chOff x="2574471" y="1104124"/>
                <a:chExt cx="648360" cy="273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4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84D44842-2DA5-9BBC-A8D2-E4A864CCAF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74471" y="1201324"/>
                    <a:ext cx="70920" cy="5040"/>
                  </p14:xfrm>
                </p:contentPart>
              </mc:Choice>
              <mc:Fallback xmlns=""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84D44842-2DA5-9BBC-A8D2-E4A864CCAFC3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2565471" y="1192324"/>
                      <a:ext cx="8856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6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6D7BF8C5-62F1-DD38-ABB6-CA60E0B5AC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14431" y="1104124"/>
                    <a:ext cx="46800" cy="196200"/>
                  </p14:xfrm>
                </p:contentPart>
              </mc:Choice>
              <mc:Fallback xmlns=""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6D7BF8C5-62F1-DD38-ABB6-CA60E0B5AC9F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2605361" y="1095124"/>
                      <a:ext cx="64577" cy="21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A76DCE3A-4EE6-0D23-6153-FB0B26D18D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87151" y="1208884"/>
                    <a:ext cx="48240" cy="6516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A76DCE3A-4EE6-0D23-6153-FB0B26D18DB9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2678151" y="1199884"/>
                      <a:ext cx="65880" cy="82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3455BF6D-E138-6D18-6739-FF72F84806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68151" y="1207084"/>
                    <a:ext cx="70560" cy="7128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3455BF6D-E138-6D18-6739-FF72F84806CC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2759197" y="1198084"/>
                      <a:ext cx="88110" cy="88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303" name="Ink 302">
                      <a:extLst>
                        <a:ext uri="{FF2B5EF4-FFF2-40B4-BE49-F238E27FC236}">
                          <a16:creationId xmlns:a16="http://schemas.microsoft.com/office/drawing/2014/main" id="{AD91450B-1136-C3E9-DCF3-42E686C1DA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9671" y="1201684"/>
                    <a:ext cx="93960" cy="176040"/>
                  </p14:xfrm>
                </p:contentPart>
              </mc:Choice>
              <mc:Fallback xmlns="">
                <p:pic>
                  <p:nvPicPr>
                    <p:cNvPr id="303" name="Ink 302">
                      <a:extLst>
                        <a:ext uri="{FF2B5EF4-FFF2-40B4-BE49-F238E27FC236}">
                          <a16:creationId xmlns:a16="http://schemas.microsoft.com/office/drawing/2014/main" id="{AD91450B-1136-C3E9-DCF3-42E686C1DA26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2860671" y="1192684"/>
                      <a:ext cx="111600" cy="19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304" name="Ink 303">
                      <a:extLst>
                        <a:ext uri="{FF2B5EF4-FFF2-40B4-BE49-F238E27FC236}">
                          <a16:creationId xmlns:a16="http://schemas.microsoft.com/office/drawing/2014/main" id="{53A6336D-1D64-C292-D569-54AAEB3200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32031" y="1209604"/>
                    <a:ext cx="118080" cy="86760"/>
                  </p14:xfrm>
                </p:contentPart>
              </mc:Choice>
              <mc:Fallback xmlns="">
                <p:pic>
                  <p:nvPicPr>
                    <p:cNvPr id="304" name="Ink 303">
                      <a:extLst>
                        <a:ext uri="{FF2B5EF4-FFF2-40B4-BE49-F238E27FC236}">
                          <a16:creationId xmlns:a16="http://schemas.microsoft.com/office/drawing/2014/main" id="{53A6336D-1D64-C292-D569-54AAEB320057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3023031" y="1200641"/>
                      <a:ext cx="135720" cy="1043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6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A9B1737D-4A74-B37A-790F-13EEF208EC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45071" y="1187284"/>
                    <a:ext cx="77760" cy="972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A9B1737D-4A74-B37A-790F-13EEF208EC42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3136071" y="1178284"/>
                      <a:ext cx="9540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8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92F3BB1C-4805-0D21-0DF1-8D2699A4F4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67031" y="1119964"/>
                    <a:ext cx="34560" cy="16452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92F3BB1C-4805-0D21-0DF1-8D2699A4F49A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3158031" y="1110964"/>
                      <a:ext cx="52200" cy="182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D83C2DEE-05C1-3BDD-37DA-EC7F7BD344D6}"/>
                  </a:ext>
                </a:extLst>
              </p:cNvPr>
              <p:cNvGrpSpPr/>
              <p:nvPr/>
            </p:nvGrpSpPr>
            <p:grpSpPr>
              <a:xfrm>
                <a:off x="2719551" y="1438204"/>
                <a:ext cx="622800" cy="730080"/>
                <a:chOff x="2719551" y="1438204"/>
                <a:chExt cx="622800" cy="730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0">
                  <p14:nvContentPartPr>
                    <p14:cNvPr id="291" name="Ink 290">
                      <a:extLst>
                        <a:ext uri="{FF2B5EF4-FFF2-40B4-BE49-F238E27FC236}">
                          <a16:creationId xmlns:a16="http://schemas.microsoft.com/office/drawing/2014/main" id="{9DAF4B6B-B5E7-A1ED-5807-EBB52F129F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2711" y="1701004"/>
                    <a:ext cx="269640" cy="467280"/>
                  </p14:xfrm>
                </p:contentPart>
              </mc:Choice>
              <mc:Fallback xmlns="">
                <p:pic>
                  <p:nvPicPr>
                    <p:cNvPr id="291" name="Ink 290">
                      <a:extLst>
                        <a:ext uri="{FF2B5EF4-FFF2-40B4-BE49-F238E27FC236}">
                          <a16:creationId xmlns:a16="http://schemas.microsoft.com/office/drawing/2014/main" id="{9DAF4B6B-B5E7-A1ED-5807-EBB52F129FC7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3063711" y="1692004"/>
                      <a:ext cx="287280" cy="48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2">
                  <p14:nvContentPartPr>
                    <p14:cNvPr id="292" name="Ink 291">
                      <a:extLst>
                        <a:ext uri="{FF2B5EF4-FFF2-40B4-BE49-F238E27FC236}">
                          <a16:creationId xmlns:a16="http://schemas.microsoft.com/office/drawing/2014/main" id="{6EC516B5-B12E-F859-F0D2-B97DCB5325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63711" y="1717204"/>
                    <a:ext cx="14400" cy="89280"/>
                  </p14:xfrm>
                </p:contentPart>
              </mc:Choice>
              <mc:Fallback xmlns="">
                <p:pic>
                  <p:nvPicPr>
                    <p:cNvPr id="292" name="Ink 291">
                      <a:extLst>
                        <a:ext uri="{FF2B5EF4-FFF2-40B4-BE49-F238E27FC236}">
                          <a16:creationId xmlns:a16="http://schemas.microsoft.com/office/drawing/2014/main" id="{6EC516B5-B12E-F859-F0D2-B97DCB53252F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3054711" y="1708204"/>
                      <a:ext cx="32040" cy="106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4">
                  <p14:nvContentPartPr>
                    <p14:cNvPr id="293" name="Ink 292">
                      <a:extLst>
                        <a:ext uri="{FF2B5EF4-FFF2-40B4-BE49-F238E27FC236}">
                          <a16:creationId xmlns:a16="http://schemas.microsoft.com/office/drawing/2014/main" id="{2DA92375-2D19-D738-C575-F7F10D3DF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04391" y="1694524"/>
                    <a:ext cx="114120" cy="5040"/>
                  </p14:xfrm>
                </p:contentPart>
              </mc:Choice>
              <mc:Fallback xmlns="">
                <p:pic>
                  <p:nvPicPr>
                    <p:cNvPr id="293" name="Ink 292">
                      <a:extLst>
                        <a:ext uri="{FF2B5EF4-FFF2-40B4-BE49-F238E27FC236}">
                          <a16:creationId xmlns:a16="http://schemas.microsoft.com/office/drawing/2014/main" id="{2DA92375-2D19-D738-C575-F7F10D3DFC45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3095391" y="1685524"/>
                      <a:ext cx="13176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6">
                  <p14:nvContentPartPr>
                    <p14:cNvPr id="294" name="Ink 293">
                      <a:extLst>
                        <a:ext uri="{FF2B5EF4-FFF2-40B4-BE49-F238E27FC236}">
                          <a16:creationId xmlns:a16="http://schemas.microsoft.com/office/drawing/2014/main" id="{C090AF6B-247E-1D37-308C-29A0AA3DB6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19551" y="1492924"/>
                    <a:ext cx="109440" cy="190800"/>
                  </p14:xfrm>
                </p:contentPart>
              </mc:Choice>
              <mc:Fallback xmlns="">
                <p:pic>
                  <p:nvPicPr>
                    <p:cNvPr id="294" name="Ink 293">
                      <a:extLst>
                        <a:ext uri="{FF2B5EF4-FFF2-40B4-BE49-F238E27FC236}">
                          <a16:creationId xmlns:a16="http://schemas.microsoft.com/office/drawing/2014/main" id="{C090AF6B-247E-1D37-308C-29A0AA3DB60C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2710551" y="1483907"/>
                      <a:ext cx="127080" cy="2084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8">
                  <p14:nvContentPartPr>
                    <p14:cNvPr id="295" name="Ink 294">
                      <a:extLst>
                        <a:ext uri="{FF2B5EF4-FFF2-40B4-BE49-F238E27FC236}">
                          <a16:creationId xmlns:a16="http://schemas.microsoft.com/office/drawing/2014/main" id="{AAF48FCF-B564-EBCD-345A-8C74314533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2631" y="1502644"/>
                    <a:ext cx="114120" cy="64080"/>
                  </p14:xfrm>
                </p:contentPart>
              </mc:Choice>
              <mc:Fallback xmlns="">
                <p:pic>
                  <p:nvPicPr>
                    <p:cNvPr id="295" name="Ink 294">
                      <a:extLst>
                        <a:ext uri="{FF2B5EF4-FFF2-40B4-BE49-F238E27FC236}">
                          <a16:creationId xmlns:a16="http://schemas.microsoft.com/office/drawing/2014/main" id="{AAF48FCF-B564-EBCD-345A-8C7431453311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2873631" y="1493644"/>
                      <a:ext cx="131760" cy="81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0">
                  <p14:nvContentPartPr>
                    <p14:cNvPr id="296" name="Ink 295">
                      <a:extLst>
                        <a:ext uri="{FF2B5EF4-FFF2-40B4-BE49-F238E27FC236}">
                          <a16:creationId xmlns:a16="http://schemas.microsoft.com/office/drawing/2014/main" id="{D81C91AE-6AAB-6956-E2DE-0D2DF16828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3351" y="1473124"/>
                    <a:ext cx="102960" cy="9360"/>
                  </p14:xfrm>
                </p:contentPart>
              </mc:Choice>
              <mc:Fallback xmlns="">
                <p:pic>
                  <p:nvPicPr>
                    <p:cNvPr id="296" name="Ink 295">
                      <a:extLst>
                        <a:ext uri="{FF2B5EF4-FFF2-40B4-BE49-F238E27FC236}">
                          <a16:creationId xmlns:a16="http://schemas.microsoft.com/office/drawing/2014/main" id="{D81C91AE-6AAB-6956-E2DE-0D2DF1682836}"/>
                        </a:ext>
                      </a:extLst>
                    </p:cNvPr>
                    <p:cNvPicPr/>
                    <p:nvPr/>
                  </p:nvPicPr>
                  <p:blipFill>
                    <a:blip r:embed="rId181"/>
                    <a:stretch>
                      <a:fillRect/>
                    </a:stretch>
                  </p:blipFill>
                  <p:spPr>
                    <a:xfrm>
                      <a:off x="2964351" y="1464124"/>
                      <a:ext cx="120600" cy="27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2">
                  <p14:nvContentPartPr>
                    <p14:cNvPr id="297" name="Ink 296">
                      <a:extLst>
                        <a:ext uri="{FF2B5EF4-FFF2-40B4-BE49-F238E27FC236}">
                          <a16:creationId xmlns:a16="http://schemas.microsoft.com/office/drawing/2014/main" id="{088E98A7-29E0-DDFD-43B6-E59E9BEE0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24831" y="1438204"/>
                    <a:ext cx="32400" cy="132480"/>
                  </p14:xfrm>
                </p:contentPart>
              </mc:Choice>
              <mc:Fallback xmlns="">
                <p:pic>
                  <p:nvPicPr>
                    <p:cNvPr id="297" name="Ink 296">
                      <a:extLst>
                        <a:ext uri="{FF2B5EF4-FFF2-40B4-BE49-F238E27FC236}">
                          <a16:creationId xmlns:a16="http://schemas.microsoft.com/office/drawing/2014/main" id="{088E98A7-29E0-DDFD-43B6-E59E9BEE0418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3015831" y="1429204"/>
                      <a:ext cx="50040" cy="150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298" name="Ink 297">
                      <a:extLst>
                        <a:ext uri="{FF2B5EF4-FFF2-40B4-BE49-F238E27FC236}">
                          <a16:creationId xmlns:a16="http://schemas.microsoft.com/office/drawing/2014/main" id="{E8852801-72C6-E9AC-50F0-D461321A15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02231" y="1476364"/>
                    <a:ext cx="115560" cy="113040"/>
                  </p14:xfrm>
                </p:contentPart>
              </mc:Choice>
              <mc:Fallback xmlns="">
                <p:pic>
                  <p:nvPicPr>
                    <p:cNvPr id="298" name="Ink 297">
                      <a:extLst>
                        <a:ext uri="{FF2B5EF4-FFF2-40B4-BE49-F238E27FC236}">
                          <a16:creationId xmlns:a16="http://schemas.microsoft.com/office/drawing/2014/main" id="{E8852801-72C6-E9AC-50F0-D461321A15C2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3093231" y="1467393"/>
                      <a:ext cx="133200" cy="13062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1A8436C-5A61-57B1-1D68-3DB49670D43B}"/>
              </a:ext>
            </a:extLst>
          </p:cNvPr>
          <p:cNvGrpSpPr/>
          <p:nvPr/>
        </p:nvGrpSpPr>
        <p:grpSpPr>
          <a:xfrm>
            <a:off x="2971551" y="2442604"/>
            <a:ext cx="951480" cy="2175120"/>
            <a:chOff x="2971551" y="2442604"/>
            <a:chExt cx="951480" cy="2175120"/>
          </a:xfrm>
        </p:grpSpPr>
        <p:sp>
          <p:nvSpPr>
            <p:cNvPr id="5" name="Bent Arrow 4">
              <a:extLst>
                <a:ext uri="{FF2B5EF4-FFF2-40B4-BE49-F238E27FC236}">
                  <a16:creationId xmlns:a16="http://schemas.microsoft.com/office/drawing/2014/main" id="{E97DD0EC-F150-67E7-79EE-D436621DD8DA}"/>
                </a:ext>
              </a:extLst>
            </p:cNvPr>
            <p:cNvSpPr/>
            <p:nvPr/>
          </p:nvSpPr>
          <p:spPr>
            <a:xfrm>
              <a:off x="3670774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2EA038-F400-6C05-92E7-A3B5865AA9BF}"/>
                </a:ext>
              </a:extLst>
            </p:cNvPr>
            <p:cNvGrpSpPr/>
            <p:nvPr/>
          </p:nvGrpSpPr>
          <p:grpSpPr>
            <a:xfrm>
              <a:off x="3582349" y="2678026"/>
              <a:ext cx="184188" cy="200055"/>
              <a:chOff x="3981034" y="2307217"/>
              <a:chExt cx="184188" cy="20005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F0B0DD6-2FEA-8476-0B3B-C127AE8AC284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6BEE11-1997-6223-4202-333E8E4198C1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C6A386-B2BA-8CAE-0E96-140389D04557}"/>
                </a:ext>
              </a:extLst>
            </p:cNvPr>
            <p:cNvGrpSpPr/>
            <p:nvPr/>
          </p:nvGrpSpPr>
          <p:grpSpPr>
            <a:xfrm>
              <a:off x="2971551" y="2442604"/>
              <a:ext cx="951480" cy="2175120"/>
              <a:chOff x="2971551" y="2442604"/>
              <a:chExt cx="951480" cy="217512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1CE669B-D297-FE8A-1428-A957AEC5BEE3}"/>
                  </a:ext>
                </a:extLst>
              </p:cNvPr>
              <p:cNvGrpSpPr/>
              <p:nvPr/>
            </p:nvGrpSpPr>
            <p:grpSpPr>
              <a:xfrm>
                <a:off x="3510831" y="2442604"/>
                <a:ext cx="412200" cy="1541160"/>
                <a:chOff x="3510831" y="2442604"/>
                <a:chExt cx="412200" cy="1541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4047FDF8-C3DD-7B4E-C5DA-DE535CBD28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29791" y="2471044"/>
                    <a:ext cx="39600" cy="936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4047FDF8-C3DD-7B4E-C5DA-DE535CBD2861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3820872" y="2462377"/>
                      <a:ext cx="57081" cy="263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28DA0C23-2134-4121-DCF5-D5FA6CE64C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44111" y="2495884"/>
                    <a:ext cx="34920" cy="2088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28DA0C23-2134-4121-DCF5-D5FA6CE64C0F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3735203" y="2486884"/>
                      <a:ext cx="5238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28F07BAB-ECBF-2895-F43B-6E9D6A3725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90831" y="2534764"/>
                    <a:ext cx="7200" cy="1404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28F07BAB-ECBF-2895-F43B-6E9D6A372570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3682260" y="2525764"/>
                      <a:ext cx="2400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2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FB957417-F6DB-1AC5-DEF3-28D0171B31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28191" y="2593804"/>
                    <a:ext cx="16560" cy="2088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B957417-F6DB-1AC5-DEF3-28D0171B3134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3619191" y="2584804"/>
                      <a:ext cx="3420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4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1D874DB4-EC3E-1C1B-9E66-90AD1B7E80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751" y="2669044"/>
                    <a:ext cx="7200" cy="5508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1D874DB4-EC3E-1C1B-9E66-90AD1B7E8034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3564180" y="2660044"/>
                      <a:ext cx="24000" cy="7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6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2CF9C1DA-8D11-5F55-8FAF-4EE9C63F33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4031" y="2812324"/>
                    <a:ext cx="5040" cy="9360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2CF9C1DA-8D11-5F55-8FAF-4EE9C63F33A8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3545031" y="2803324"/>
                      <a:ext cx="22680" cy="11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8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2030D717-55D9-F0AA-08AC-3A9AE95C6B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1871" y="2940124"/>
                    <a:ext cx="36720" cy="5508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2030D717-55D9-F0AA-08AC-3A9AE95C6B1F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3542871" y="2931124"/>
                      <a:ext cx="54360" cy="7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0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8714B22F-36E8-1B75-752A-60FBBB1899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33591" y="3024364"/>
                    <a:ext cx="32400" cy="1188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8714B22F-36E8-1B75-752A-60FBBB18996D}"/>
                        </a:ext>
                      </a:extLst>
                    </p:cNvPr>
                    <p:cNvPicPr/>
                    <p:nvPr/>
                  </p:nvPicPr>
                  <p:blipFill>
                    <a:blip r:embed="rId201"/>
                    <a:stretch>
                      <a:fillRect/>
                    </a:stretch>
                  </p:blipFill>
                  <p:spPr>
                    <a:xfrm>
                      <a:off x="3624490" y="3015364"/>
                      <a:ext cx="50238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2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289D716B-4CDE-C0A4-9E67-04305763D1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7191" y="2986924"/>
                    <a:ext cx="32400" cy="3060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289D716B-4CDE-C0A4-9E67-04305763D18A}"/>
                        </a:ext>
                      </a:extLst>
                    </p:cNvPr>
                    <p:cNvPicPr/>
                    <p:nvPr/>
                  </p:nvPicPr>
                  <p:blipFill>
                    <a:blip r:embed="rId203"/>
                    <a:stretch>
                      <a:fillRect/>
                    </a:stretch>
                  </p:blipFill>
                  <p:spPr>
                    <a:xfrm>
                      <a:off x="3718191" y="2977817"/>
                      <a:ext cx="50040" cy="484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4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33EC1D70-1B1E-3CBF-43C8-B7368AEBFA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93071" y="2871364"/>
                    <a:ext cx="20880" cy="396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33EC1D70-1B1E-3CBF-43C8-B7368AEBFAB4}"/>
                        </a:ext>
                      </a:extLst>
                    </p:cNvPr>
                    <p:cNvPicPr/>
                    <p:nvPr/>
                  </p:nvPicPr>
                  <p:blipFill>
                    <a:blip r:embed="rId205"/>
                    <a:stretch>
                      <a:fillRect/>
                    </a:stretch>
                  </p:blipFill>
                  <p:spPr>
                    <a:xfrm>
                      <a:off x="3784071" y="2862364"/>
                      <a:ext cx="385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6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C4DC19DA-D0C0-2110-A7D5-11F6BE0132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34111" y="2746084"/>
                    <a:ext cx="9360" cy="4896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C4DC19DA-D0C0-2110-A7D5-11F6BE01321F}"/>
                        </a:ext>
                      </a:extLst>
                    </p:cNvPr>
                    <p:cNvPicPr/>
                    <p:nvPr/>
                  </p:nvPicPr>
                  <p:blipFill>
                    <a:blip r:embed="rId207"/>
                    <a:stretch>
                      <a:fillRect/>
                    </a:stretch>
                  </p:blipFill>
                  <p:spPr>
                    <a:xfrm>
                      <a:off x="3825444" y="2737084"/>
                      <a:ext cx="26347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8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2C22C580-EF1D-7CDF-7A7F-8E23237224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56791" y="2667244"/>
                    <a:ext cx="36720" cy="3276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2C22C580-EF1D-7CDF-7A7F-8E23237224B9}"/>
                        </a:ext>
                      </a:extLst>
                    </p:cNvPr>
                    <p:cNvPicPr/>
                    <p:nvPr/>
                  </p:nvPicPr>
                  <p:blipFill>
                    <a:blip r:embed="rId209"/>
                    <a:stretch>
                      <a:fillRect/>
                    </a:stretch>
                  </p:blipFill>
                  <p:spPr>
                    <a:xfrm>
                      <a:off x="3847791" y="2658244"/>
                      <a:ext cx="54360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0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B938DAF1-B38A-0DD0-F2DC-AFD1CD6698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04311" y="2509924"/>
                    <a:ext cx="18720" cy="10224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B938DAF1-B38A-0DD0-F2DC-AFD1CD6698D2}"/>
                        </a:ext>
                      </a:extLst>
                    </p:cNvPr>
                    <p:cNvPicPr/>
                    <p:nvPr/>
                  </p:nvPicPr>
                  <p:blipFill>
                    <a:blip r:embed="rId211"/>
                    <a:stretch>
                      <a:fillRect/>
                    </a:stretch>
                  </p:blipFill>
                  <p:spPr>
                    <a:xfrm>
                      <a:off x="3895311" y="2500924"/>
                      <a:ext cx="36360" cy="119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2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3E6EC6F0-E1D9-A181-6F78-DAFCD88A80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751" y="2442604"/>
                    <a:ext cx="7200" cy="1188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3E6EC6F0-E1D9-A181-6F78-DAFCD88A80CD}"/>
                        </a:ext>
                      </a:extLst>
                    </p:cNvPr>
                    <p:cNvPicPr/>
                    <p:nvPr/>
                  </p:nvPicPr>
                  <p:blipFill>
                    <a:blip r:embed="rId213"/>
                    <a:stretch>
                      <a:fillRect/>
                    </a:stretch>
                  </p:blipFill>
                  <p:spPr>
                    <a:xfrm>
                      <a:off x="3869751" y="2433604"/>
                      <a:ext cx="24840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4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F75A52E5-3A88-B312-7C77-CDC419DCEC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8111" y="3094204"/>
                    <a:ext cx="202320" cy="81576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F75A52E5-3A88-B312-7C77-CDC419DCECE5}"/>
                        </a:ext>
                      </a:extLst>
                    </p:cNvPr>
                    <p:cNvPicPr/>
                    <p:nvPr/>
                  </p:nvPicPr>
                  <p:blipFill>
                    <a:blip r:embed="rId215"/>
                    <a:stretch>
                      <a:fillRect/>
                    </a:stretch>
                  </p:blipFill>
                  <p:spPr>
                    <a:xfrm>
                      <a:off x="3519111" y="3085204"/>
                      <a:ext cx="219960" cy="83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6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14AAAB7B-BFBC-AE4E-2913-9EDB9C59C4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10831" y="3842284"/>
                    <a:ext cx="120960" cy="14148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14AAAB7B-BFBC-AE4E-2913-9EDB9C59C4C5}"/>
                        </a:ext>
                      </a:extLst>
                    </p:cNvPr>
                    <p:cNvPicPr/>
                    <p:nvPr/>
                  </p:nvPicPr>
                  <p:blipFill>
                    <a:blip r:embed="rId217"/>
                    <a:stretch>
                      <a:fillRect/>
                    </a:stretch>
                  </p:blipFill>
                  <p:spPr>
                    <a:xfrm>
                      <a:off x="3501831" y="3833284"/>
                      <a:ext cx="138600" cy="159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1D8CD18-D7A7-9D37-BF8B-FBBEEED31023}"/>
                  </a:ext>
                </a:extLst>
              </p:cNvPr>
              <p:cNvGrpSpPr/>
              <p:nvPr/>
            </p:nvGrpSpPr>
            <p:grpSpPr>
              <a:xfrm>
                <a:off x="2971551" y="4058284"/>
                <a:ext cx="629280" cy="559440"/>
                <a:chOff x="2971551" y="4058284"/>
                <a:chExt cx="629280" cy="559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8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2A0182B7-FF74-EA04-931B-9566E741F5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1551" y="4149724"/>
                    <a:ext cx="9360" cy="7092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2A0182B7-FF74-EA04-931B-9566E741F537}"/>
                        </a:ext>
                      </a:extLst>
                    </p:cNvPr>
                    <p:cNvPicPr/>
                    <p:nvPr/>
                  </p:nvPicPr>
                  <p:blipFill>
                    <a:blip r:embed="rId219"/>
                    <a:stretch>
                      <a:fillRect/>
                    </a:stretch>
                  </p:blipFill>
                  <p:spPr>
                    <a:xfrm>
                      <a:off x="2962551" y="4140724"/>
                      <a:ext cx="27000" cy="8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0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D8F4C43A-3A18-0053-D622-17C3D5607D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7391" y="4058284"/>
                    <a:ext cx="360" cy="36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D8F4C43A-3A18-0053-D622-17C3D5607D52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2978391" y="4049284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1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47453858-42CB-D75C-0662-95B590409A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28071" y="4134244"/>
                    <a:ext cx="120960" cy="8676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47453858-42CB-D75C-0662-95B590409A34}"/>
                        </a:ext>
                      </a:extLst>
                    </p:cNvPr>
                    <p:cNvPicPr/>
                    <p:nvPr/>
                  </p:nvPicPr>
                  <p:blipFill>
                    <a:blip r:embed="rId222"/>
                    <a:stretch>
                      <a:fillRect/>
                    </a:stretch>
                  </p:blipFill>
                  <p:spPr>
                    <a:xfrm>
                      <a:off x="3019098" y="4125281"/>
                      <a:ext cx="138548" cy="1043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3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27A9EDE5-7606-5096-5BE5-DDFDFD9888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19231" y="4155844"/>
                    <a:ext cx="9360" cy="19656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27A9EDE5-7606-5096-5BE5-DDFDFD9888D6}"/>
                        </a:ext>
                      </a:extLst>
                    </p:cNvPr>
                    <p:cNvPicPr/>
                    <p:nvPr/>
                  </p:nvPicPr>
                  <p:blipFill>
                    <a:blip r:embed="rId224"/>
                    <a:stretch>
                      <a:fillRect/>
                    </a:stretch>
                  </p:blipFill>
                  <p:spPr>
                    <a:xfrm>
                      <a:off x="3210231" y="4146860"/>
                      <a:ext cx="27000" cy="2141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5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00894FBF-4D5C-D9DC-DE44-B4B7BDCE6F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4791" y="4134244"/>
                    <a:ext cx="80280" cy="6876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00894FBF-4D5C-D9DC-DE44-B4B7BDCE6FA8}"/>
                        </a:ext>
                      </a:extLst>
                    </p:cNvPr>
                    <p:cNvPicPr/>
                    <p:nvPr/>
                  </p:nvPicPr>
                  <p:blipFill>
                    <a:blip r:embed="rId226"/>
                    <a:stretch>
                      <a:fillRect/>
                    </a:stretch>
                  </p:blipFill>
                  <p:spPr>
                    <a:xfrm>
                      <a:off x="3235791" y="4125244"/>
                      <a:ext cx="97920" cy="8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7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5F716ADA-265D-C4EC-7B8A-1042F84721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2591" y="4146124"/>
                    <a:ext cx="127800" cy="5256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5F716ADA-265D-C4EC-7B8A-1042F8472188}"/>
                        </a:ext>
                      </a:extLst>
                    </p:cNvPr>
                    <p:cNvPicPr/>
                    <p:nvPr/>
                  </p:nvPicPr>
                  <p:blipFill>
                    <a:blip r:embed="rId228"/>
                    <a:stretch>
                      <a:fillRect/>
                    </a:stretch>
                  </p:blipFill>
                  <p:spPr>
                    <a:xfrm>
                      <a:off x="3363591" y="4137124"/>
                      <a:ext cx="14544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9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22E43179-E685-871E-ADA9-31468CACEB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06871" y="4133524"/>
                    <a:ext cx="77760" cy="504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22E43179-E685-871E-ADA9-31468CACEB4A}"/>
                        </a:ext>
                      </a:extLst>
                    </p:cNvPr>
                    <p:cNvPicPr/>
                    <p:nvPr/>
                  </p:nvPicPr>
                  <p:blipFill>
                    <a:blip r:embed="rId230"/>
                    <a:stretch>
                      <a:fillRect/>
                    </a:stretch>
                  </p:blipFill>
                  <p:spPr>
                    <a:xfrm>
                      <a:off x="3497871" y="4124524"/>
                      <a:ext cx="9540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1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824E701B-90EC-F4A0-9E47-E47981024A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44671" y="4094284"/>
                    <a:ext cx="14400" cy="132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824E701B-90EC-F4A0-9E47-E47981024AFE}"/>
                        </a:ext>
                      </a:extLst>
                    </p:cNvPr>
                    <p:cNvPicPr/>
                    <p:nvPr/>
                  </p:nvPicPr>
                  <p:blipFill>
                    <a:blip r:embed="rId232"/>
                    <a:stretch>
                      <a:fillRect/>
                    </a:stretch>
                  </p:blipFill>
                  <p:spPr>
                    <a:xfrm>
                      <a:off x="3535440" y="4085284"/>
                      <a:ext cx="32492" cy="150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3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73CDDADE-4A34-68B8-BDD5-E2FE60C348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86751" y="4424404"/>
                    <a:ext cx="96120" cy="19332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73CDDADE-4A34-68B8-BDD5-E2FE60C348C3}"/>
                        </a:ext>
                      </a:extLst>
                    </p:cNvPr>
                    <p:cNvPicPr/>
                    <p:nvPr/>
                  </p:nvPicPr>
                  <p:blipFill>
                    <a:blip r:embed="rId234"/>
                    <a:stretch>
                      <a:fillRect/>
                    </a:stretch>
                  </p:blipFill>
                  <p:spPr>
                    <a:xfrm>
                      <a:off x="3077751" y="4415404"/>
                      <a:ext cx="113760" cy="210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5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0678EBA8-204E-0D74-67B9-34D90BF3FA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5071" y="4424044"/>
                    <a:ext cx="126720" cy="6660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0678EBA8-204E-0D74-67B9-34D90BF3FA84}"/>
                        </a:ext>
                      </a:extLst>
                    </p:cNvPr>
                    <p:cNvPicPr/>
                    <p:nvPr/>
                  </p:nvPicPr>
                  <p:blipFill>
                    <a:blip r:embed="rId236"/>
                    <a:stretch>
                      <a:fillRect/>
                    </a:stretch>
                  </p:blipFill>
                  <p:spPr>
                    <a:xfrm>
                      <a:off x="3226096" y="4414995"/>
                      <a:ext cx="144310" cy="843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7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D14C9897-849C-350A-D504-86D2272FE0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33711" y="4377964"/>
                    <a:ext cx="109800" cy="1872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D14C9897-849C-350A-D504-86D2272FE01D}"/>
                        </a:ext>
                      </a:extLst>
                    </p:cNvPr>
                    <p:cNvPicPr/>
                    <p:nvPr/>
                  </p:nvPicPr>
                  <p:blipFill>
                    <a:blip r:embed="rId238"/>
                    <a:stretch>
                      <a:fillRect/>
                    </a:stretch>
                  </p:blipFill>
                  <p:spPr>
                    <a:xfrm>
                      <a:off x="3324711" y="4368964"/>
                      <a:ext cx="127440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9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71BBBB1E-B9EC-49D1-BBD0-CF28B9E5AF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82671" y="4326484"/>
                    <a:ext cx="34560" cy="15048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71BBBB1E-B9EC-49D1-BBD0-CF28B9E5AF8F}"/>
                        </a:ext>
                      </a:extLst>
                    </p:cNvPr>
                    <p:cNvPicPr/>
                    <p:nvPr/>
                  </p:nvPicPr>
                  <p:blipFill>
                    <a:blip r:embed="rId240"/>
                    <a:stretch>
                      <a:fillRect/>
                    </a:stretch>
                  </p:blipFill>
                  <p:spPr>
                    <a:xfrm>
                      <a:off x="3373671" y="4317484"/>
                      <a:ext cx="52200" cy="16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1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A46295CF-CC87-2BEB-505B-8DE7378055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8431" y="4386244"/>
                    <a:ext cx="122400" cy="118800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A46295CF-CC87-2BEB-505B-8DE7378055E8}"/>
                        </a:ext>
                      </a:extLst>
                    </p:cNvPr>
                    <p:cNvPicPr/>
                    <p:nvPr/>
                  </p:nvPicPr>
                  <p:blipFill>
                    <a:blip r:embed="rId242"/>
                    <a:stretch>
                      <a:fillRect/>
                    </a:stretch>
                  </p:blipFill>
                  <p:spPr>
                    <a:xfrm>
                      <a:off x="3469431" y="4377244"/>
                      <a:ext cx="140040" cy="136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05407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F933E99-893D-1389-AA09-6D9E09CBBF3B}"/>
              </a:ext>
            </a:extLst>
          </p:cNvPr>
          <p:cNvGrpSpPr/>
          <p:nvPr/>
        </p:nvGrpSpPr>
        <p:grpSpPr>
          <a:xfrm>
            <a:off x="457200" y="518000"/>
            <a:ext cx="8229600" cy="4493890"/>
            <a:chOff x="457200" y="518000"/>
            <a:chExt cx="8229600" cy="4493890"/>
          </a:xfrm>
        </p:grpSpPr>
        <p:sp>
          <p:nvSpPr>
            <p:cNvPr id="190" name="Title 1">
              <a:extLst>
                <a:ext uri="{FF2B5EF4-FFF2-40B4-BE49-F238E27FC236}">
                  <a16:creationId xmlns:a16="http://schemas.microsoft.com/office/drawing/2014/main" id="{F41B9C28-D613-29E4-0DF0-01CBCE4ECA0A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518000"/>
              <a:ext cx="8229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defRPr sz="2800" b="0" i="0" u="none" strike="noStrike" cap="none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pPr algn="ctr"/>
              <a:r>
                <a:rPr lang="en-US"/>
                <a:t>Overview of LSTMs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3A822-3F76-E5CB-50A1-84B5EA0D8DBA}"/>
                </a:ext>
              </a:extLst>
            </p:cNvPr>
            <p:cNvSpPr/>
            <p:nvPr/>
          </p:nvSpPr>
          <p:spPr>
            <a:xfrm>
              <a:off x="3114757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D7BA9DC9-9E75-8BFF-4BA1-8EF639917806}"/>
                </a:ext>
              </a:extLst>
            </p:cNvPr>
            <p:cNvSpPr/>
            <p:nvPr/>
          </p:nvSpPr>
          <p:spPr>
            <a:xfrm flipH="1">
              <a:off x="2801344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C70BA021-AB13-3E63-B508-194E1806CDA2}"/>
                </a:ext>
              </a:extLst>
            </p:cNvPr>
            <p:cNvSpPr/>
            <p:nvPr/>
          </p:nvSpPr>
          <p:spPr>
            <a:xfrm flipH="1">
              <a:off x="3114757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2566A3-D646-0188-3E53-DDDCE1E315E9}"/>
                </a:ext>
              </a:extLst>
            </p:cNvPr>
            <p:cNvSpPr/>
            <p:nvPr/>
          </p:nvSpPr>
          <p:spPr>
            <a:xfrm>
              <a:off x="3933153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D70723F-82DE-B2AA-D50A-459DC63A894D}"/>
                </a:ext>
              </a:extLst>
            </p:cNvPr>
            <p:cNvSpPr/>
            <p:nvPr/>
          </p:nvSpPr>
          <p:spPr>
            <a:xfrm>
              <a:off x="4652810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755599-A72F-3109-565C-68A72F964C45}"/>
                </a:ext>
              </a:extLst>
            </p:cNvPr>
            <p:cNvSpPr txBox="1"/>
            <p:nvPr/>
          </p:nvSpPr>
          <p:spPr>
            <a:xfrm>
              <a:off x="3901231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6" name="Left Arrow 65">
              <a:extLst>
                <a:ext uri="{FF2B5EF4-FFF2-40B4-BE49-F238E27FC236}">
                  <a16:creationId xmlns:a16="http://schemas.microsoft.com/office/drawing/2014/main" id="{C7977FB5-DBB6-4F89-FE5E-D1542FA48CB6}"/>
                </a:ext>
              </a:extLst>
            </p:cNvPr>
            <p:cNvSpPr/>
            <p:nvPr/>
          </p:nvSpPr>
          <p:spPr>
            <a:xfrm rot="16200000" flipH="1">
              <a:off x="3746525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Bent Arrow 66">
              <a:extLst>
                <a:ext uri="{FF2B5EF4-FFF2-40B4-BE49-F238E27FC236}">
                  <a16:creationId xmlns:a16="http://schemas.microsoft.com/office/drawing/2014/main" id="{AA7B22E0-9210-3A4B-C60C-EB9D39B5F062}"/>
                </a:ext>
              </a:extLst>
            </p:cNvPr>
            <p:cNvSpPr/>
            <p:nvPr/>
          </p:nvSpPr>
          <p:spPr>
            <a:xfrm rot="10800000">
              <a:off x="2865348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8E34303-029F-1312-8BDD-9785521B86EE}"/>
                </a:ext>
              </a:extLst>
            </p:cNvPr>
            <p:cNvSpPr/>
            <p:nvPr/>
          </p:nvSpPr>
          <p:spPr>
            <a:xfrm>
              <a:off x="2423169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EB008CAF-F676-E6E2-CA90-844B085FC3E3}"/>
                </a:ext>
              </a:extLst>
            </p:cNvPr>
            <p:cNvSpPr/>
            <p:nvPr/>
          </p:nvSpPr>
          <p:spPr>
            <a:xfrm rot="16200000" flipH="1">
              <a:off x="4569765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31BE1BE-56DA-555B-E9AF-2393AE615B39}"/>
                </a:ext>
              </a:extLst>
            </p:cNvPr>
            <p:cNvSpPr/>
            <p:nvPr/>
          </p:nvSpPr>
          <p:spPr>
            <a:xfrm>
              <a:off x="3866339" y="2698662"/>
              <a:ext cx="243659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3A6203F-18ED-C662-F50B-5BFEA0C2BF0B}"/>
                </a:ext>
              </a:extLst>
            </p:cNvPr>
            <p:cNvSpPr/>
            <p:nvPr/>
          </p:nvSpPr>
          <p:spPr>
            <a:xfrm>
              <a:off x="3933153" y="2532273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8FA76BE-221A-460C-3A6D-6251C8204385}"/>
                </a:ext>
              </a:extLst>
            </p:cNvPr>
            <p:cNvSpPr txBox="1"/>
            <p:nvPr/>
          </p:nvSpPr>
          <p:spPr>
            <a:xfrm>
              <a:off x="3903920" y="2483576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348DD9D-C1A2-BA2C-33D0-8526EF071D3D}"/>
                </a:ext>
              </a:extLst>
            </p:cNvPr>
            <p:cNvSpPr txBox="1"/>
            <p:nvPr/>
          </p:nvSpPr>
          <p:spPr>
            <a:xfrm>
              <a:off x="3791388" y="2678027"/>
              <a:ext cx="39691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77" name="Bent Arrow 76">
              <a:extLst>
                <a:ext uri="{FF2B5EF4-FFF2-40B4-BE49-F238E27FC236}">
                  <a16:creationId xmlns:a16="http://schemas.microsoft.com/office/drawing/2014/main" id="{B685364F-9D44-F1F5-ADF8-B0545338D303}"/>
                </a:ext>
              </a:extLst>
            </p:cNvPr>
            <p:cNvSpPr/>
            <p:nvPr/>
          </p:nvSpPr>
          <p:spPr>
            <a:xfrm flipV="1">
              <a:off x="4604471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61C4169-A7A8-2BB7-7187-ADA015FEBB40}"/>
                </a:ext>
              </a:extLst>
            </p:cNvPr>
            <p:cNvSpPr/>
            <p:nvPr/>
          </p:nvSpPr>
          <p:spPr>
            <a:xfrm>
              <a:off x="4544084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A63ED06-4A43-7DBD-AE8B-EA9DC3A2F6ED}"/>
                </a:ext>
              </a:extLst>
            </p:cNvPr>
            <p:cNvSpPr/>
            <p:nvPr/>
          </p:nvSpPr>
          <p:spPr>
            <a:xfrm>
              <a:off x="4505652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4BF7F31-780C-9BDF-E527-4DCD1BE72E6C}"/>
                </a:ext>
              </a:extLst>
            </p:cNvPr>
            <p:cNvSpPr txBox="1"/>
            <p:nvPr/>
          </p:nvSpPr>
          <p:spPr>
            <a:xfrm>
              <a:off x="4406341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9619313-EABA-7DE2-5E49-C04F3C27A963}"/>
                </a:ext>
              </a:extLst>
            </p:cNvPr>
            <p:cNvSpPr txBox="1"/>
            <p:nvPr/>
          </p:nvSpPr>
          <p:spPr>
            <a:xfrm>
              <a:off x="4511911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4ECC67D3-008E-B37B-8B37-900A8C371D7F}"/>
                </a:ext>
              </a:extLst>
            </p:cNvPr>
            <p:cNvSpPr/>
            <p:nvPr/>
          </p:nvSpPr>
          <p:spPr>
            <a:xfrm rot="10800000">
              <a:off x="4696098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873FF6D-1A1C-AD72-8936-B2BE657078E2}"/>
                </a:ext>
              </a:extLst>
            </p:cNvPr>
            <p:cNvSpPr/>
            <p:nvPr/>
          </p:nvSpPr>
          <p:spPr>
            <a:xfrm>
              <a:off x="2814789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9" name="Left Arrow 88">
              <a:extLst>
                <a:ext uri="{FF2B5EF4-FFF2-40B4-BE49-F238E27FC236}">
                  <a16:creationId xmlns:a16="http://schemas.microsoft.com/office/drawing/2014/main" id="{2B4D9796-73FE-4DF9-823E-325C56BD6018}"/>
                </a:ext>
              </a:extLst>
            </p:cNvPr>
            <p:cNvSpPr/>
            <p:nvPr/>
          </p:nvSpPr>
          <p:spPr>
            <a:xfrm flipH="1">
              <a:off x="2800418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609F8F0-84C7-297B-EB7D-B130650D8C0C}"/>
                </a:ext>
              </a:extLst>
            </p:cNvPr>
            <p:cNvSpPr txBox="1"/>
            <p:nvPr/>
          </p:nvSpPr>
          <p:spPr>
            <a:xfrm>
              <a:off x="4519133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91" name="Bent Arrow 90">
              <a:extLst>
                <a:ext uri="{FF2B5EF4-FFF2-40B4-BE49-F238E27FC236}">
                  <a16:creationId xmlns:a16="http://schemas.microsoft.com/office/drawing/2014/main" id="{07238200-0C67-3639-9834-A58A4FD82379}"/>
                </a:ext>
              </a:extLst>
            </p:cNvPr>
            <p:cNvSpPr/>
            <p:nvPr/>
          </p:nvSpPr>
          <p:spPr>
            <a:xfrm rot="16200000" flipH="1">
              <a:off x="3086801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CAE1571-6A15-0809-511C-965F05643F90}"/>
                </a:ext>
              </a:extLst>
            </p:cNvPr>
            <p:cNvSpPr/>
            <p:nvPr/>
          </p:nvSpPr>
          <p:spPr>
            <a:xfrm>
              <a:off x="3164675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E83A26-3D7F-0590-3E37-6744412C1824}"/>
                </a:ext>
              </a:extLst>
            </p:cNvPr>
            <p:cNvSpPr txBox="1"/>
            <p:nvPr/>
          </p:nvSpPr>
          <p:spPr>
            <a:xfrm>
              <a:off x="2851964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BEE28B7-287A-1CA6-BA0E-DFDB25B1F139}"/>
                </a:ext>
              </a:extLst>
            </p:cNvPr>
            <p:cNvGrpSpPr/>
            <p:nvPr/>
          </p:nvGrpSpPr>
          <p:grpSpPr>
            <a:xfrm>
              <a:off x="5074928" y="1978200"/>
              <a:ext cx="279720" cy="228600"/>
              <a:chOff x="5473613" y="1978200"/>
              <a:chExt cx="279720" cy="22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14:cNvPr>
                  <p14:cNvContentPartPr/>
                  <p14:nvPr/>
                </p14:nvContentPartPr>
                <p14:xfrm>
                  <a:off x="5473613" y="2025000"/>
                  <a:ext cx="245880" cy="1818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464613" y="2016000"/>
                    <a:ext cx="26352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14:cNvPr>
                  <p14:cNvContentPartPr/>
                  <p14:nvPr/>
                </p14:nvContentPartPr>
                <p14:xfrm>
                  <a:off x="5670533" y="1978200"/>
                  <a:ext cx="82800" cy="138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661533" y="1969177"/>
                    <a:ext cx="100440" cy="1562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6452C97-D818-3B1F-84E7-644CDF8F18D3}"/>
                </a:ext>
              </a:extLst>
            </p:cNvPr>
            <p:cNvGrpSpPr/>
            <p:nvPr/>
          </p:nvGrpSpPr>
          <p:grpSpPr>
            <a:xfrm>
              <a:off x="5513768" y="1894320"/>
              <a:ext cx="357480" cy="174240"/>
              <a:chOff x="5912453" y="1894320"/>
              <a:chExt cx="357480" cy="17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14:cNvPr>
                  <p14:cNvContentPartPr/>
                  <p14:nvPr/>
                </p14:nvContentPartPr>
                <p14:xfrm>
                  <a:off x="5912453" y="1973880"/>
                  <a:ext cx="90360" cy="943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03489" y="1964880"/>
                    <a:ext cx="10793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14:cNvPr>
                  <p14:cNvContentPartPr/>
                  <p14:nvPr/>
                </p14:nvContentPartPr>
                <p14:xfrm>
                  <a:off x="6027293" y="1962720"/>
                  <a:ext cx="106560" cy="1058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018293" y="1953720"/>
                    <a:ext cx="12420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14:cNvPr>
                  <p14:cNvContentPartPr/>
                  <p14:nvPr/>
                </p14:nvContentPartPr>
                <p14:xfrm>
                  <a:off x="6160133" y="1894320"/>
                  <a:ext cx="27360" cy="1576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51133" y="1885320"/>
                    <a:ext cx="450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14:cNvPr>
                  <p14:cNvContentPartPr/>
                  <p14:nvPr/>
                </p14:nvContentPartPr>
                <p14:xfrm>
                  <a:off x="6231053" y="1899720"/>
                  <a:ext cx="38880" cy="1587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221969" y="1890720"/>
                    <a:ext cx="56685" cy="17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2CB4D3C-9B16-5013-EFFE-DFAEC83AA113}"/>
                </a:ext>
              </a:extLst>
            </p:cNvPr>
            <p:cNvGrpSpPr/>
            <p:nvPr/>
          </p:nvGrpSpPr>
          <p:grpSpPr>
            <a:xfrm>
              <a:off x="6041888" y="1916280"/>
              <a:ext cx="544680" cy="168480"/>
              <a:chOff x="6440573" y="1916280"/>
              <a:chExt cx="544680" cy="1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14:cNvPr>
                  <p14:cNvContentPartPr/>
                  <p14:nvPr/>
                </p14:nvContentPartPr>
                <p14:xfrm>
                  <a:off x="6440573" y="1958760"/>
                  <a:ext cx="76680" cy="961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431573" y="1949760"/>
                    <a:ext cx="943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14:cNvPr>
                  <p14:cNvContentPartPr/>
                  <p14:nvPr/>
                </p14:nvContentPartPr>
                <p14:xfrm>
                  <a:off x="6552173" y="1964880"/>
                  <a:ext cx="105120" cy="140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43142" y="1955880"/>
                    <a:ext cx="122821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14:cNvPr>
                  <p14:cNvContentPartPr/>
                  <p14:nvPr/>
                </p14:nvContentPartPr>
                <p14:xfrm>
                  <a:off x="6579893" y="1916280"/>
                  <a:ext cx="34920" cy="1684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570893" y="1907280"/>
                    <a:ext cx="525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14:cNvPr>
                  <p14:cNvContentPartPr/>
                  <p14:nvPr/>
                </p14:nvContentPartPr>
                <p14:xfrm>
                  <a:off x="6657653" y="1982160"/>
                  <a:ext cx="156960" cy="896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48632" y="1973160"/>
                    <a:ext cx="174641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14:cNvPr>
                  <p14:cNvContentPartPr/>
                  <p14:nvPr/>
                </p14:nvContentPartPr>
                <p14:xfrm>
                  <a:off x="6769253" y="1967040"/>
                  <a:ext cx="98280" cy="122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760253" y="1958040"/>
                    <a:ext cx="11592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14:cNvPr>
                  <p14:cNvContentPartPr/>
                  <p14:nvPr/>
                </p14:nvContentPartPr>
                <p14:xfrm>
                  <a:off x="6810653" y="1919880"/>
                  <a:ext cx="48240" cy="1602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801653" y="1910860"/>
                    <a:ext cx="65880" cy="17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14:cNvPr>
                  <p14:cNvContentPartPr/>
                  <p14:nvPr/>
                </p14:nvContentPartPr>
                <p14:xfrm>
                  <a:off x="6880133" y="1977840"/>
                  <a:ext cx="105120" cy="1040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871133" y="1968840"/>
                    <a:ext cx="122760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97B6C99-D14C-BFEB-52FA-3BDB9C9A2AC4}"/>
                </a:ext>
              </a:extLst>
            </p:cNvPr>
            <p:cNvGrpSpPr/>
            <p:nvPr/>
          </p:nvGrpSpPr>
          <p:grpSpPr>
            <a:xfrm>
              <a:off x="5081408" y="3067920"/>
              <a:ext cx="1480320" cy="256680"/>
              <a:chOff x="5480093" y="3067920"/>
              <a:chExt cx="1480320" cy="256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14:cNvPr>
                  <p14:cNvContentPartPr/>
                  <p14:nvPr/>
                </p14:nvContentPartPr>
                <p14:xfrm>
                  <a:off x="5480093" y="3067920"/>
                  <a:ext cx="117360" cy="1404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471093" y="3058920"/>
                    <a:ext cx="1350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14:cNvPr>
                  <p14:cNvContentPartPr/>
                  <p14:nvPr/>
                </p14:nvContentPartPr>
                <p14:xfrm>
                  <a:off x="5538413" y="3120480"/>
                  <a:ext cx="98280" cy="1281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529413" y="3111480"/>
                    <a:ext cx="11592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14:cNvPr>
                  <p14:cNvContentPartPr/>
                  <p14:nvPr/>
                </p14:nvContentPartPr>
                <p14:xfrm>
                  <a:off x="5751893" y="3215880"/>
                  <a:ext cx="92520" cy="1087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742858" y="3206880"/>
                    <a:ext cx="110229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14:cNvPr>
                  <p14:cNvContentPartPr/>
                  <p14:nvPr/>
                </p14:nvContentPartPr>
                <p14:xfrm>
                  <a:off x="5893733" y="3267720"/>
                  <a:ext cx="4320" cy="568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884733" y="3258663"/>
                    <a:ext cx="21960" cy="74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14:cNvPr>
                  <p14:cNvContentPartPr/>
                  <p14:nvPr/>
                </p14:nvContentPartPr>
                <p14:xfrm>
                  <a:off x="5884013" y="3223800"/>
                  <a:ext cx="19440" cy="61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875177" y="3214237"/>
                    <a:ext cx="36759" cy="24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14:cNvPr>
                  <p14:cNvContentPartPr/>
                  <p14:nvPr/>
                </p14:nvContentPartPr>
                <p14:xfrm>
                  <a:off x="5949893" y="3263760"/>
                  <a:ext cx="48240" cy="5040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940825" y="3254760"/>
                    <a:ext cx="66013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14:cNvPr>
                  <p14:cNvContentPartPr/>
                  <p14:nvPr/>
                </p14:nvContentPartPr>
                <p14:xfrm>
                  <a:off x="5995613" y="3178800"/>
                  <a:ext cx="15840" cy="13752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986404" y="3169800"/>
                    <a:ext cx="3389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14:cNvPr>
                  <p14:cNvContentPartPr/>
                  <p14:nvPr/>
                </p14:nvContentPartPr>
                <p14:xfrm>
                  <a:off x="6060773" y="3273120"/>
                  <a:ext cx="49320" cy="392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051838" y="3264202"/>
                    <a:ext cx="66832" cy="5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14:cNvPr>
                  <p14:cNvContentPartPr/>
                  <p14:nvPr/>
                </p14:nvContentPartPr>
                <p14:xfrm>
                  <a:off x="6113333" y="3169800"/>
                  <a:ext cx="17640" cy="1310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104333" y="3160800"/>
                    <a:ext cx="3528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14:cNvPr>
                  <p14:cNvContentPartPr/>
                  <p14:nvPr/>
                </p14:nvContentPartPr>
                <p14:xfrm>
                  <a:off x="6184253" y="3229560"/>
                  <a:ext cx="112680" cy="828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175253" y="3220560"/>
                    <a:ext cx="1303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14:cNvPr>
                  <p14:cNvContentPartPr/>
                  <p14:nvPr/>
                </p14:nvContentPartPr>
                <p14:xfrm>
                  <a:off x="6317453" y="3225960"/>
                  <a:ext cx="90360" cy="687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308489" y="3216913"/>
                    <a:ext cx="107930" cy="86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14:cNvPr>
                  <p14:cNvContentPartPr/>
                  <p14:nvPr/>
                </p14:nvContentPartPr>
                <p14:xfrm>
                  <a:off x="6537413" y="3216600"/>
                  <a:ext cx="69480" cy="770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528413" y="3207600"/>
                    <a:ext cx="87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14:cNvPr>
                  <p14:cNvContentPartPr/>
                  <p14:nvPr/>
                </p14:nvContentPartPr>
                <p14:xfrm>
                  <a:off x="6619493" y="3225240"/>
                  <a:ext cx="61920" cy="1404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610440" y="3216240"/>
                    <a:ext cx="79663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14:cNvPr>
                  <p14:cNvContentPartPr/>
                  <p14:nvPr/>
                </p14:nvContentPartPr>
                <p14:xfrm>
                  <a:off x="6630293" y="3191760"/>
                  <a:ext cx="34200" cy="9144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621197" y="3182760"/>
                    <a:ext cx="52028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14:cNvPr>
                  <p14:cNvContentPartPr/>
                  <p14:nvPr/>
                </p14:nvContentPartPr>
                <p14:xfrm>
                  <a:off x="6716693" y="3231000"/>
                  <a:ext cx="84600" cy="608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6707731" y="3222053"/>
                    <a:ext cx="102165" cy="78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14:cNvPr>
                  <p14:cNvContentPartPr/>
                  <p14:nvPr/>
                </p14:nvContentPartPr>
                <p14:xfrm>
                  <a:off x="6798773" y="3213360"/>
                  <a:ext cx="44640" cy="82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789700" y="3203951"/>
                    <a:ext cx="62423" cy="26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14:cNvPr>
                  <p14:cNvContentPartPr/>
                  <p14:nvPr/>
                </p14:nvContentPartPr>
                <p14:xfrm>
                  <a:off x="6813533" y="3180240"/>
                  <a:ext cx="21600" cy="1134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804380" y="3171240"/>
                    <a:ext cx="39539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14:cNvPr>
                  <p14:cNvContentPartPr/>
                  <p14:nvPr/>
                </p14:nvContentPartPr>
                <p14:xfrm>
                  <a:off x="6870773" y="3223080"/>
                  <a:ext cx="89640" cy="9072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861737" y="3214080"/>
                    <a:ext cx="107351" cy="10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7C2888F-F532-ECED-001E-53CB509E8C21}"/>
                </a:ext>
              </a:extLst>
            </p:cNvPr>
            <p:cNvGrpSpPr/>
            <p:nvPr/>
          </p:nvGrpSpPr>
          <p:grpSpPr>
            <a:xfrm>
              <a:off x="748468" y="1944323"/>
              <a:ext cx="1312766" cy="1357397"/>
              <a:chOff x="748468" y="1944323"/>
              <a:chExt cx="1312766" cy="1357397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4BBA3C17-BF65-E50B-55DD-DB58A81A3B48}"/>
                  </a:ext>
                </a:extLst>
              </p:cNvPr>
              <p:cNvSpPr/>
              <p:nvPr/>
            </p:nvSpPr>
            <p:spPr>
              <a:xfrm>
                <a:off x="1287099" y="1977975"/>
                <a:ext cx="237046" cy="237046"/>
              </a:xfrm>
              <a:prstGeom prst="ellipse">
                <a:avLst/>
              </a:prstGeom>
              <a:solidFill>
                <a:srgbClr val="08BEC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5D7BAA2-F17F-5752-DF9B-6F5B0C5CB56D}"/>
                  </a:ext>
                </a:extLst>
              </p:cNvPr>
              <p:cNvSpPr txBox="1"/>
              <p:nvPr/>
            </p:nvSpPr>
            <p:spPr>
              <a:xfrm>
                <a:off x="974388" y="1944323"/>
                <a:ext cx="86246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B47061F-7517-828D-2D92-479BCBD4B8D0}"/>
                  </a:ext>
                </a:extLst>
              </p:cNvPr>
              <p:cNvSpPr txBox="1"/>
              <p:nvPr/>
            </p:nvSpPr>
            <p:spPr>
              <a:xfrm>
                <a:off x="748468" y="2245972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Input at time t</a:t>
                </a: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356B26E-1721-D264-A8AC-CCDBE42C5782}"/>
                  </a:ext>
                </a:extLst>
              </p:cNvPr>
              <p:cNvSpPr/>
              <p:nvPr/>
            </p:nvSpPr>
            <p:spPr>
              <a:xfrm>
                <a:off x="1291217" y="2743829"/>
                <a:ext cx="237046" cy="237046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C73B815-6B81-E4FC-D13B-67B20D5BFCDA}"/>
                  </a:ext>
                </a:extLst>
              </p:cNvPr>
              <p:cNvSpPr txBox="1"/>
              <p:nvPr/>
            </p:nvSpPr>
            <p:spPr>
              <a:xfrm>
                <a:off x="1157211" y="2722801"/>
                <a:ext cx="505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4BC533B9-AA43-CD67-E7BF-08D56C81FE47}"/>
                  </a:ext>
                </a:extLst>
              </p:cNvPr>
              <p:cNvSpPr txBox="1"/>
              <p:nvPr/>
            </p:nvSpPr>
            <p:spPr>
              <a:xfrm>
                <a:off x="748468" y="3024721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Output at time t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08A53AB6-D2DF-5618-F199-95F228C09B65}"/>
                </a:ext>
              </a:extLst>
            </p:cNvPr>
            <p:cNvGrpSpPr/>
            <p:nvPr/>
          </p:nvGrpSpPr>
          <p:grpSpPr>
            <a:xfrm>
              <a:off x="6921925" y="1944323"/>
              <a:ext cx="1317340" cy="1517774"/>
              <a:chOff x="6921925" y="1944323"/>
              <a:chExt cx="1317340" cy="1517774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47622B51-614F-2437-0061-2F6D1EF981DF}"/>
                  </a:ext>
                </a:extLst>
              </p:cNvPr>
              <p:cNvGrpSpPr/>
              <p:nvPr/>
            </p:nvGrpSpPr>
            <p:grpSpPr>
              <a:xfrm>
                <a:off x="7392042" y="2663361"/>
                <a:ext cx="372534" cy="303203"/>
                <a:chOff x="6976532" y="3633992"/>
                <a:chExt cx="372534" cy="303203"/>
              </a:xfrm>
            </p:grpSpPr>
            <p:sp>
              <p:nvSpPr>
                <p:cNvPr id="201" name="Bent Arrow 200">
                  <a:extLst>
                    <a:ext uri="{FF2B5EF4-FFF2-40B4-BE49-F238E27FC236}">
                      <a16:creationId xmlns:a16="http://schemas.microsoft.com/office/drawing/2014/main" id="{C4A4F003-4160-6A7D-E997-688CF3393C37}"/>
                    </a:ext>
                  </a:extLst>
                </p:cNvPr>
                <p:cNvSpPr/>
                <p:nvPr/>
              </p:nvSpPr>
              <p:spPr>
                <a:xfrm flipV="1">
                  <a:off x="6976533" y="3633992"/>
                  <a:ext cx="372533" cy="204758"/>
                </a:xfrm>
                <a:prstGeom prst="bentArrow">
                  <a:avLst>
                    <a:gd name="adj1" fmla="val 0"/>
                    <a:gd name="adj2" fmla="val 25000"/>
                    <a:gd name="adj3" fmla="val 25000"/>
                    <a:gd name="adj4" fmla="val 4375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Bent Arrow 201">
                  <a:extLst>
                    <a:ext uri="{FF2B5EF4-FFF2-40B4-BE49-F238E27FC236}">
                      <a16:creationId xmlns:a16="http://schemas.microsoft.com/office/drawing/2014/main" id="{74BACDCC-D7D8-C8CA-E8FB-519580B7E7D1}"/>
                    </a:ext>
                  </a:extLst>
                </p:cNvPr>
                <p:cNvSpPr/>
                <p:nvPr/>
              </p:nvSpPr>
              <p:spPr>
                <a:xfrm>
                  <a:off x="6976532" y="3735595"/>
                  <a:ext cx="372533" cy="201600"/>
                </a:xfrm>
                <a:prstGeom prst="bentArrow">
                  <a:avLst>
                    <a:gd name="adj1" fmla="val 0"/>
                    <a:gd name="adj2" fmla="val 25000"/>
                    <a:gd name="adj3" fmla="val 25000"/>
                    <a:gd name="adj4" fmla="val 4375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FE823B04-431A-FDF1-D849-C0182D7D7C3A}"/>
                  </a:ext>
                </a:extLst>
              </p:cNvPr>
              <p:cNvSpPr txBox="1"/>
              <p:nvPr/>
            </p:nvSpPr>
            <p:spPr>
              <a:xfrm>
                <a:off x="6921925" y="3000432"/>
                <a:ext cx="1312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Vector Concatenation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6AF643C-C3D4-78CB-2FCC-5778E4CB9B5A}"/>
                  </a:ext>
                </a:extLst>
              </p:cNvPr>
              <p:cNvSpPr/>
              <p:nvPr/>
            </p:nvSpPr>
            <p:spPr>
              <a:xfrm>
                <a:off x="7453630" y="1960010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51C82589-62E6-8E97-8E16-AB768BCA7A10}"/>
                  </a:ext>
                </a:extLst>
              </p:cNvPr>
              <p:cNvSpPr txBox="1"/>
              <p:nvPr/>
            </p:nvSpPr>
            <p:spPr>
              <a:xfrm>
                <a:off x="7393288" y="1944323"/>
                <a:ext cx="36874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8425F5CC-8AC3-6B22-A58A-4A02DD8448EC}"/>
                  </a:ext>
                </a:extLst>
              </p:cNvPr>
              <p:cNvSpPr txBox="1"/>
              <p:nvPr/>
            </p:nvSpPr>
            <p:spPr>
              <a:xfrm>
                <a:off x="6926499" y="2205402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35DAB16F-29ED-8478-E346-E7B5816BD807}"/>
                </a:ext>
              </a:extLst>
            </p:cNvPr>
            <p:cNvGrpSpPr/>
            <p:nvPr/>
          </p:nvGrpSpPr>
          <p:grpSpPr>
            <a:xfrm>
              <a:off x="6921925" y="1267861"/>
              <a:ext cx="1312766" cy="538079"/>
              <a:chOff x="6921925" y="1267861"/>
              <a:chExt cx="1312766" cy="538079"/>
            </a:xfrm>
          </p:grpSpPr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F69EE65-4E97-4EC0-BA23-1BE60816E998}"/>
                  </a:ext>
                </a:extLst>
              </p:cNvPr>
              <p:cNvSpPr txBox="1"/>
              <p:nvPr/>
            </p:nvSpPr>
            <p:spPr>
              <a:xfrm>
                <a:off x="6921925" y="1528941"/>
                <a:ext cx="1312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sigmoid</a:t>
                </a:r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B98CC478-0938-567F-E780-F218F72AA359}"/>
                  </a:ext>
                </a:extLst>
              </p:cNvPr>
              <p:cNvGrpSpPr/>
              <p:nvPr/>
            </p:nvGrpSpPr>
            <p:grpSpPr>
              <a:xfrm>
                <a:off x="7490788" y="1267861"/>
                <a:ext cx="184188" cy="200055"/>
                <a:chOff x="3981034" y="2307217"/>
                <a:chExt cx="184188" cy="200055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B86D54D3-D6AD-1D45-C202-369143C5881D}"/>
                    </a:ext>
                  </a:extLst>
                </p:cNvPr>
                <p:cNvSpPr/>
                <p:nvPr/>
              </p:nvSpPr>
              <p:spPr>
                <a:xfrm>
                  <a:off x="3981392" y="2327853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535D589C-385C-8B75-3567-E7C4B85BD234}"/>
                    </a:ext>
                  </a:extLst>
                </p:cNvPr>
                <p:cNvSpPr txBox="1"/>
                <p:nvPr/>
              </p:nvSpPr>
              <p:spPr>
                <a:xfrm>
                  <a:off x="3981034" y="230721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7D87AB98-F0A9-7360-9E5D-8460A2AA5C89}"/>
                </a:ext>
              </a:extLst>
            </p:cNvPr>
            <p:cNvGrpSpPr/>
            <p:nvPr/>
          </p:nvGrpSpPr>
          <p:grpSpPr>
            <a:xfrm>
              <a:off x="6921925" y="3633992"/>
              <a:ext cx="1317165" cy="1377898"/>
              <a:chOff x="6921925" y="3633992"/>
              <a:chExt cx="1317165" cy="1377898"/>
            </a:xfrm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1F5E860-2B69-A062-E31C-7DBD6B1BB565}"/>
                  </a:ext>
                </a:extLst>
              </p:cNvPr>
              <p:cNvSpPr/>
              <p:nvPr/>
            </p:nvSpPr>
            <p:spPr>
              <a:xfrm>
                <a:off x="7522786" y="3677869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54E7DFF8-AFA1-C31B-D60A-551460A923C0}"/>
                  </a:ext>
                </a:extLst>
              </p:cNvPr>
              <p:cNvSpPr txBox="1"/>
              <p:nvPr/>
            </p:nvSpPr>
            <p:spPr>
              <a:xfrm>
                <a:off x="7490788" y="3633992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A4AF281E-1D8B-5E6F-7034-E183D04F8B3D}"/>
                  </a:ext>
                </a:extLst>
              </p:cNvPr>
              <p:cNvSpPr txBox="1"/>
              <p:nvPr/>
            </p:nvSpPr>
            <p:spPr>
              <a:xfrm>
                <a:off x="6926324" y="3801362"/>
                <a:ext cx="1312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Pointwise</a:t>
                </a:r>
              </a:p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Multiplication</a:t>
                </a: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18D47CB3-1DB9-9EB5-F239-9A883FC870E9}"/>
                  </a:ext>
                </a:extLst>
              </p:cNvPr>
              <p:cNvSpPr/>
              <p:nvPr/>
            </p:nvSpPr>
            <p:spPr>
              <a:xfrm>
                <a:off x="7518387" y="4426732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6EDF2389-7B0D-0844-4794-8642826B90EB}"/>
                  </a:ext>
                </a:extLst>
              </p:cNvPr>
              <p:cNvSpPr txBox="1"/>
              <p:nvPr/>
            </p:nvSpPr>
            <p:spPr>
              <a:xfrm>
                <a:off x="7486389" y="4391322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+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31603E83-8F02-0AAE-592D-14DAEE80E59A}"/>
                  </a:ext>
                </a:extLst>
              </p:cNvPr>
              <p:cNvSpPr txBox="1"/>
              <p:nvPr/>
            </p:nvSpPr>
            <p:spPr>
              <a:xfrm>
                <a:off x="6921925" y="4550225"/>
                <a:ext cx="1312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Pointwise</a:t>
                </a:r>
              </a:p>
              <a:p>
                <a:pPr algn="ctr"/>
                <a:r>
                  <a:rPr lang="en-US" sz="1200" b="1">
                    <a:latin typeface="Roboto" panose="02000000000000000000" pitchFamily="2" charset="0"/>
                    <a:ea typeface="Roboto" panose="02000000000000000000" pitchFamily="2" charset="0"/>
                  </a:rPr>
                  <a:t>Addition</a:t>
                </a:r>
              </a:p>
            </p:txBody>
          </p:sp>
        </p:grp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60BD8D0-A93A-FCD3-C7FD-C081B348257C}"/>
                </a:ext>
              </a:extLst>
            </p:cNvPr>
            <p:cNvSpPr/>
            <p:nvPr/>
          </p:nvSpPr>
          <p:spPr>
            <a:xfrm>
              <a:off x="3346760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2CEB1856-DF70-FC8C-CA37-6E625EA71B72}"/>
                </a:ext>
              </a:extLst>
            </p:cNvPr>
            <p:cNvSpPr txBox="1"/>
            <p:nvPr/>
          </p:nvSpPr>
          <p:spPr>
            <a:xfrm>
              <a:off x="3314762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5" name="Left Arrow 284">
              <a:extLst>
                <a:ext uri="{FF2B5EF4-FFF2-40B4-BE49-F238E27FC236}">
                  <a16:creationId xmlns:a16="http://schemas.microsoft.com/office/drawing/2014/main" id="{EFCAF70E-997A-558C-8936-5DBE703B094C}"/>
                </a:ext>
              </a:extLst>
            </p:cNvPr>
            <p:cNvSpPr/>
            <p:nvPr/>
          </p:nvSpPr>
          <p:spPr>
            <a:xfrm rot="16200000" flipH="1">
              <a:off x="3153816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3B30FCA0-C790-DD6B-DEA4-5C1C24754CA8}"/>
                </a:ext>
              </a:extLst>
            </p:cNvPr>
            <p:cNvGrpSpPr/>
            <p:nvPr/>
          </p:nvGrpSpPr>
          <p:grpSpPr>
            <a:xfrm>
              <a:off x="3319854" y="2675080"/>
              <a:ext cx="184188" cy="200055"/>
              <a:chOff x="3981034" y="2307217"/>
              <a:chExt cx="184188" cy="200055"/>
            </a:xfrm>
          </p:grpSpPr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EDDD0456-B6A1-A50E-6E2D-4DC87B73D201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0844EBB2-DF05-AB16-FCD2-D3990A266029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F4196BB2-37DA-B4A8-DD2D-08A09103AA99}"/>
                </a:ext>
              </a:extLst>
            </p:cNvPr>
            <p:cNvGrpSpPr/>
            <p:nvPr/>
          </p:nvGrpSpPr>
          <p:grpSpPr>
            <a:xfrm>
              <a:off x="2574471" y="1104124"/>
              <a:ext cx="1041480" cy="1917000"/>
              <a:chOff x="2574471" y="1104124"/>
              <a:chExt cx="1041480" cy="1917000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9B93494A-82A1-5595-3935-541869012C19}"/>
                  </a:ext>
                </a:extLst>
              </p:cNvPr>
              <p:cNvGrpSpPr/>
              <p:nvPr/>
            </p:nvGrpSpPr>
            <p:grpSpPr>
              <a:xfrm>
                <a:off x="3231111" y="2223724"/>
                <a:ext cx="384840" cy="797400"/>
                <a:chOff x="3231111" y="2223724"/>
                <a:chExt cx="384840" cy="797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BEFCB122-A89C-AA02-C00D-9B5CA0F7FE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6631" y="2224084"/>
                    <a:ext cx="74520" cy="3744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BEFCB122-A89C-AA02-C00D-9B5CA0F7FE32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3467631" y="2215084"/>
                      <a:ext cx="921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FD284707-EB8E-825A-7C89-49E60290C6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51711" y="2223724"/>
                    <a:ext cx="44280" cy="14040"/>
                  </p14:xfrm>
                </p:contentPart>
              </mc:Choice>
              <mc:Fallback xmlns=""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FD284707-EB8E-825A-7C89-49E60290C63E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3342711" y="2214724"/>
                      <a:ext cx="6192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309" name="Ink 308">
                      <a:extLst>
                        <a:ext uri="{FF2B5EF4-FFF2-40B4-BE49-F238E27FC236}">
                          <a16:creationId xmlns:a16="http://schemas.microsoft.com/office/drawing/2014/main" id="{F2BED2FE-2EC0-6B55-A0A1-9B6EC4FCA1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03111" y="2303644"/>
                    <a:ext cx="360" cy="14040"/>
                  </p14:xfrm>
                </p:contentPart>
              </mc:Choice>
              <mc:Fallback xmlns="">
                <p:pic>
                  <p:nvPicPr>
                    <p:cNvPr id="309" name="Ink 308">
                      <a:extLst>
                        <a:ext uri="{FF2B5EF4-FFF2-40B4-BE49-F238E27FC236}">
                          <a16:creationId xmlns:a16="http://schemas.microsoft.com/office/drawing/2014/main" id="{F2BED2FE-2EC0-6B55-A0A1-9B6EC4FCA160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3294111" y="2294644"/>
                      <a:ext cx="1800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310" name="Ink 309">
                      <a:extLst>
                        <a:ext uri="{FF2B5EF4-FFF2-40B4-BE49-F238E27FC236}">
                          <a16:creationId xmlns:a16="http://schemas.microsoft.com/office/drawing/2014/main" id="{060FE5A4-B3B7-CB57-42FA-11D77A4A76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93751" y="2394724"/>
                    <a:ext cx="7200" cy="43560"/>
                  </p14:xfrm>
                </p:contentPart>
              </mc:Choice>
              <mc:Fallback xmlns="">
                <p:pic>
                  <p:nvPicPr>
                    <p:cNvPr id="310" name="Ink 309">
                      <a:extLst>
                        <a:ext uri="{FF2B5EF4-FFF2-40B4-BE49-F238E27FC236}">
                          <a16:creationId xmlns:a16="http://schemas.microsoft.com/office/drawing/2014/main" id="{060FE5A4-B3B7-CB57-42FA-11D77A4A768F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3284751" y="2385724"/>
                      <a:ext cx="24840" cy="61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311" name="Ink 310">
                      <a:extLst>
                        <a:ext uri="{FF2B5EF4-FFF2-40B4-BE49-F238E27FC236}">
                          <a16:creationId xmlns:a16="http://schemas.microsoft.com/office/drawing/2014/main" id="{3FA6181E-24C1-3550-B52B-63E3D434C2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5151" y="2510644"/>
                    <a:ext cx="21240" cy="96120"/>
                  </p14:xfrm>
                </p:contentPart>
              </mc:Choice>
              <mc:Fallback xmlns="">
                <p:pic>
                  <p:nvPicPr>
                    <p:cNvPr id="311" name="Ink 310">
                      <a:extLst>
                        <a:ext uri="{FF2B5EF4-FFF2-40B4-BE49-F238E27FC236}">
                          <a16:creationId xmlns:a16="http://schemas.microsoft.com/office/drawing/2014/main" id="{3FA6181E-24C1-3550-B52B-63E3D434C295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3236151" y="2501610"/>
                      <a:ext cx="38880" cy="1138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312" name="Ink 311">
                      <a:extLst>
                        <a:ext uri="{FF2B5EF4-FFF2-40B4-BE49-F238E27FC236}">
                          <a16:creationId xmlns:a16="http://schemas.microsoft.com/office/drawing/2014/main" id="{1C6AA13A-6EB9-A991-5466-093586D013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1111" y="2670124"/>
                    <a:ext cx="14040" cy="70920"/>
                  </p14:xfrm>
                </p:contentPart>
              </mc:Choice>
              <mc:Fallback xmlns="">
                <p:pic>
                  <p:nvPicPr>
                    <p:cNvPr id="312" name="Ink 311">
                      <a:extLst>
                        <a:ext uri="{FF2B5EF4-FFF2-40B4-BE49-F238E27FC236}">
                          <a16:creationId xmlns:a16="http://schemas.microsoft.com/office/drawing/2014/main" id="{1C6AA13A-6EB9-A991-5466-093586D013C5}"/>
                        </a:ext>
                      </a:extLst>
                    </p:cNvPr>
                    <p:cNvPicPr/>
                    <p:nvPr/>
                  </p:nvPicPr>
                  <p:blipFill>
                    <a:blip r:embed="rId76"/>
                    <a:stretch>
                      <a:fillRect/>
                    </a:stretch>
                  </p:blipFill>
                  <p:spPr>
                    <a:xfrm>
                      <a:off x="3222111" y="2661124"/>
                      <a:ext cx="31680" cy="8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313" name="Ink 312">
                      <a:extLst>
                        <a:ext uri="{FF2B5EF4-FFF2-40B4-BE49-F238E27FC236}">
                          <a16:creationId xmlns:a16="http://schemas.microsoft.com/office/drawing/2014/main" id="{7E110F09-07A6-1A93-579A-F4C6425B94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1631" y="2829604"/>
                    <a:ext cx="34560" cy="59400"/>
                  </p14:xfrm>
                </p:contentPart>
              </mc:Choice>
              <mc:Fallback xmlns="">
                <p:pic>
                  <p:nvPicPr>
                    <p:cNvPr id="313" name="Ink 312">
                      <a:extLst>
                        <a:ext uri="{FF2B5EF4-FFF2-40B4-BE49-F238E27FC236}">
                          <a16:creationId xmlns:a16="http://schemas.microsoft.com/office/drawing/2014/main" id="{7E110F09-07A6-1A93-579A-F4C6425B9414}"/>
                        </a:ext>
                      </a:extLst>
                    </p:cNvPr>
                    <p:cNvPicPr/>
                    <p:nvPr/>
                  </p:nvPicPr>
                  <p:blipFill>
                    <a:blip r:embed="rId78"/>
                    <a:stretch>
                      <a:fillRect/>
                    </a:stretch>
                  </p:blipFill>
                  <p:spPr>
                    <a:xfrm>
                      <a:off x="3242631" y="2820658"/>
                      <a:ext cx="52200" cy="769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">
                  <p14:nvContentPartPr>
                    <p14:cNvPr id="314" name="Ink 313">
                      <a:extLst>
                        <a:ext uri="{FF2B5EF4-FFF2-40B4-BE49-F238E27FC236}">
                          <a16:creationId xmlns:a16="http://schemas.microsoft.com/office/drawing/2014/main" id="{6C5ACE1E-A931-9B87-8BFA-A92E770569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22191" y="2954884"/>
                    <a:ext cx="45720" cy="41400"/>
                  </p14:xfrm>
                </p:contentPart>
              </mc:Choice>
              <mc:Fallback xmlns="">
                <p:pic>
                  <p:nvPicPr>
                    <p:cNvPr id="314" name="Ink 313">
                      <a:extLst>
                        <a:ext uri="{FF2B5EF4-FFF2-40B4-BE49-F238E27FC236}">
                          <a16:creationId xmlns:a16="http://schemas.microsoft.com/office/drawing/2014/main" id="{6C5ACE1E-A931-9B87-8BFA-A92E770569F0}"/>
                        </a:ext>
                      </a:extLst>
                    </p:cNvPr>
                    <p:cNvPicPr/>
                    <p:nvPr/>
                  </p:nvPicPr>
                  <p:blipFill>
                    <a:blip r:embed="rId80"/>
                    <a:stretch>
                      <a:fillRect/>
                    </a:stretch>
                  </p:blipFill>
                  <p:spPr>
                    <a:xfrm>
                      <a:off x="3313261" y="2945884"/>
                      <a:ext cx="63222" cy="5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">
                  <p14:nvContentPartPr>
                    <p14:cNvPr id="315" name="Ink 314">
                      <a:extLst>
                        <a:ext uri="{FF2B5EF4-FFF2-40B4-BE49-F238E27FC236}">
                          <a16:creationId xmlns:a16="http://schemas.microsoft.com/office/drawing/2014/main" id="{81E7FA55-1E50-8988-5C6E-03BF79C301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24431" y="3013924"/>
                    <a:ext cx="48240" cy="7200"/>
                  </p14:xfrm>
                </p:contentPart>
              </mc:Choice>
              <mc:Fallback xmlns="">
                <p:pic>
                  <p:nvPicPr>
                    <p:cNvPr id="315" name="Ink 314">
                      <a:extLst>
                        <a:ext uri="{FF2B5EF4-FFF2-40B4-BE49-F238E27FC236}">
                          <a16:creationId xmlns:a16="http://schemas.microsoft.com/office/drawing/2014/main" id="{81E7FA55-1E50-8988-5C6E-03BF79C30140}"/>
                        </a:ext>
                      </a:extLst>
                    </p:cNvPr>
                    <p:cNvPicPr/>
                    <p:nvPr/>
                  </p:nvPicPr>
                  <p:blipFill>
                    <a:blip r:embed="rId82"/>
                    <a:stretch>
                      <a:fillRect/>
                    </a:stretch>
                  </p:blipFill>
                  <p:spPr>
                    <a:xfrm>
                      <a:off x="3415431" y="3005353"/>
                      <a:ext cx="65880" cy="24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3">
                  <p14:nvContentPartPr>
                    <p14:cNvPr id="316" name="Ink 315">
                      <a:extLst>
                        <a:ext uri="{FF2B5EF4-FFF2-40B4-BE49-F238E27FC236}">
                          <a16:creationId xmlns:a16="http://schemas.microsoft.com/office/drawing/2014/main" id="{BDC42AC4-6808-5093-3C37-74D8E6EC2E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7031" y="2935084"/>
                    <a:ext cx="23040" cy="37440"/>
                  </p14:xfrm>
                </p:contentPart>
              </mc:Choice>
              <mc:Fallback xmlns="">
                <p:pic>
                  <p:nvPicPr>
                    <p:cNvPr id="316" name="Ink 315">
                      <a:extLst>
                        <a:ext uri="{FF2B5EF4-FFF2-40B4-BE49-F238E27FC236}">
                          <a16:creationId xmlns:a16="http://schemas.microsoft.com/office/drawing/2014/main" id="{BDC42AC4-6808-5093-3C37-74D8E6EC2EF8}"/>
                        </a:ext>
                      </a:extLst>
                    </p:cNvPr>
                    <p:cNvPicPr/>
                    <p:nvPr/>
                  </p:nvPicPr>
                  <p:blipFill>
                    <a:blip r:embed="rId84"/>
                    <a:stretch>
                      <a:fillRect/>
                    </a:stretch>
                  </p:blipFill>
                  <p:spPr>
                    <a:xfrm>
                      <a:off x="3518169" y="2926084"/>
                      <a:ext cx="40409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">
                  <p14:nvContentPartPr>
                    <p14:cNvPr id="317" name="Ink 316">
                      <a:extLst>
                        <a:ext uri="{FF2B5EF4-FFF2-40B4-BE49-F238E27FC236}">
                          <a16:creationId xmlns:a16="http://schemas.microsoft.com/office/drawing/2014/main" id="{D035CDB7-1D87-373C-3DF8-506D7ECFCB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47191" y="2870284"/>
                    <a:ext cx="7200" cy="28080"/>
                  </p14:xfrm>
                </p:contentPart>
              </mc:Choice>
              <mc:Fallback xmlns="">
                <p:pic>
                  <p:nvPicPr>
                    <p:cNvPr id="317" name="Ink 316">
                      <a:extLst>
                        <a:ext uri="{FF2B5EF4-FFF2-40B4-BE49-F238E27FC236}">
                          <a16:creationId xmlns:a16="http://schemas.microsoft.com/office/drawing/2014/main" id="{D035CDB7-1D87-373C-3DF8-506D7ECFCB54}"/>
                        </a:ext>
                      </a:extLst>
                    </p:cNvPr>
                    <p:cNvPicPr/>
                    <p:nvPr/>
                  </p:nvPicPr>
                  <p:blipFill>
                    <a:blip r:embed="rId86"/>
                    <a:stretch>
                      <a:fillRect/>
                    </a:stretch>
                  </p:blipFill>
                  <p:spPr>
                    <a:xfrm>
                      <a:off x="3538191" y="2861398"/>
                      <a:ext cx="24840" cy="454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318" name="Ink 317">
                      <a:extLst>
                        <a:ext uri="{FF2B5EF4-FFF2-40B4-BE49-F238E27FC236}">
                          <a16:creationId xmlns:a16="http://schemas.microsoft.com/office/drawing/2014/main" id="{2F9611BB-8F6D-4084-C990-D1180A0FAC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47191" y="2784604"/>
                    <a:ext cx="5040" cy="48960"/>
                  </p14:xfrm>
                </p:contentPart>
              </mc:Choice>
              <mc:Fallback xmlns="">
                <p:pic>
                  <p:nvPicPr>
                    <p:cNvPr id="318" name="Ink 317">
                      <a:extLst>
                        <a:ext uri="{FF2B5EF4-FFF2-40B4-BE49-F238E27FC236}">
                          <a16:creationId xmlns:a16="http://schemas.microsoft.com/office/drawing/2014/main" id="{2F9611BB-8F6D-4084-C990-D1180A0FACC9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3538191" y="2775670"/>
                      <a:ext cx="22680" cy="664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319" name="Ink 318">
                      <a:extLst>
                        <a:ext uri="{FF2B5EF4-FFF2-40B4-BE49-F238E27FC236}">
                          <a16:creationId xmlns:a16="http://schemas.microsoft.com/office/drawing/2014/main" id="{38FBF799-1A02-52B9-A559-967AF0D180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391" y="2650324"/>
                    <a:ext cx="2520" cy="48960"/>
                  </p14:xfrm>
                </p:contentPart>
              </mc:Choice>
              <mc:Fallback xmlns="">
                <p:pic>
                  <p:nvPicPr>
                    <p:cNvPr id="319" name="Ink 318">
                      <a:extLst>
                        <a:ext uri="{FF2B5EF4-FFF2-40B4-BE49-F238E27FC236}">
                          <a16:creationId xmlns:a16="http://schemas.microsoft.com/office/drawing/2014/main" id="{38FBF799-1A02-52B9-A559-967AF0D180C0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3564516" y="2641324"/>
                      <a:ext cx="17955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320" name="Ink 319">
                      <a:extLst>
                        <a:ext uri="{FF2B5EF4-FFF2-40B4-BE49-F238E27FC236}">
                          <a16:creationId xmlns:a16="http://schemas.microsoft.com/office/drawing/2014/main" id="{CC786CC1-D033-51DE-FCA5-A8AC546F13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1391" y="2469604"/>
                    <a:ext cx="18720" cy="69840"/>
                  </p14:xfrm>
                </p:contentPart>
              </mc:Choice>
              <mc:Fallback xmlns="">
                <p:pic>
                  <p:nvPicPr>
                    <p:cNvPr id="320" name="Ink 319">
                      <a:extLst>
                        <a:ext uri="{FF2B5EF4-FFF2-40B4-BE49-F238E27FC236}">
                          <a16:creationId xmlns:a16="http://schemas.microsoft.com/office/drawing/2014/main" id="{CC786CC1-D033-51DE-FCA5-A8AC546F132A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3572215" y="2460604"/>
                      <a:ext cx="36706" cy="87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321" name="Ink 320">
                      <a:extLst>
                        <a:ext uri="{FF2B5EF4-FFF2-40B4-BE49-F238E27FC236}">
                          <a16:creationId xmlns:a16="http://schemas.microsoft.com/office/drawing/2014/main" id="{133FF9B5-3BE6-909E-F69D-BCCFCF49F8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8751" y="2328484"/>
                    <a:ext cx="7200" cy="39600"/>
                  </p14:xfrm>
                </p:contentPart>
              </mc:Choice>
              <mc:Fallback xmlns="">
                <p:pic>
                  <p:nvPicPr>
                    <p:cNvPr id="321" name="Ink 320">
                      <a:extLst>
                        <a:ext uri="{FF2B5EF4-FFF2-40B4-BE49-F238E27FC236}">
                          <a16:creationId xmlns:a16="http://schemas.microsoft.com/office/drawing/2014/main" id="{133FF9B5-3BE6-909E-F69D-BCCFCF49F803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3600180" y="2319565"/>
                      <a:ext cx="24000" cy="5708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2D60BC3-BAF7-6EEF-AF73-86A82E422F73}"/>
                  </a:ext>
                </a:extLst>
              </p:cNvPr>
              <p:cNvGrpSpPr/>
              <p:nvPr/>
            </p:nvGrpSpPr>
            <p:grpSpPr>
              <a:xfrm>
                <a:off x="2574471" y="1104124"/>
                <a:ext cx="648360" cy="273600"/>
                <a:chOff x="2574471" y="1104124"/>
                <a:chExt cx="648360" cy="273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84D44842-2DA5-9BBC-A8D2-E4A864CCAF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74471" y="1201324"/>
                    <a:ext cx="70920" cy="5040"/>
                  </p14:xfrm>
                </p:contentPart>
              </mc:Choice>
              <mc:Fallback xmlns=""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84D44842-2DA5-9BBC-A8D2-E4A864CCAFC3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2565471" y="1192324"/>
                      <a:ext cx="8856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6D7BF8C5-62F1-DD38-ABB6-CA60E0B5AC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14431" y="1104124"/>
                    <a:ext cx="46800" cy="196200"/>
                  </p14:xfrm>
                </p:contentPart>
              </mc:Choice>
              <mc:Fallback xmlns=""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6D7BF8C5-62F1-DD38-ABB6-CA60E0B5AC9F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2605361" y="1095124"/>
                      <a:ext cx="64577" cy="21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A76DCE3A-4EE6-0D23-6153-FB0B26D18D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87151" y="1208884"/>
                    <a:ext cx="48240" cy="6516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A76DCE3A-4EE6-0D23-6153-FB0B26D18DB9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2678151" y="1199884"/>
                      <a:ext cx="65880" cy="82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3455BF6D-E138-6D18-6739-FF72F84806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68151" y="1207084"/>
                    <a:ext cx="70560" cy="7128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3455BF6D-E138-6D18-6739-FF72F84806CC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2759197" y="1198084"/>
                      <a:ext cx="88110" cy="88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303" name="Ink 302">
                      <a:extLst>
                        <a:ext uri="{FF2B5EF4-FFF2-40B4-BE49-F238E27FC236}">
                          <a16:creationId xmlns:a16="http://schemas.microsoft.com/office/drawing/2014/main" id="{AD91450B-1136-C3E9-DCF3-42E686C1DA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69671" y="1201684"/>
                    <a:ext cx="93960" cy="176040"/>
                  </p14:xfrm>
                </p:contentPart>
              </mc:Choice>
              <mc:Fallback xmlns="">
                <p:pic>
                  <p:nvPicPr>
                    <p:cNvPr id="303" name="Ink 302">
                      <a:extLst>
                        <a:ext uri="{FF2B5EF4-FFF2-40B4-BE49-F238E27FC236}">
                          <a16:creationId xmlns:a16="http://schemas.microsoft.com/office/drawing/2014/main" id="{AD91450B-1136-C3E9-DCF3-42E686C1DA26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2860671" y="1192684"/>
                      <a:ext cx="111600" cy="19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304" name="Ink 303">
                      <a:extLst>
                        <a:ext uri="{FF2B5EF4-FFF2-40B4-BE49-F238E27FC236}">
                          <a16:creationId xmlns:a16="http://schemas.microsoft.com/office/drawing/2014/main" id="{53A6336D-1D64-C292-D569-54AAEB3200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32031" y="1209604"/>
                    <a:ext cx="118080" cy="86760"/>
                  </p14:xfrm>
                </p:contentPart>
              </mc:Choice>
              <mc:Fallback xmlns="">
                <p:pic>
                  <p:nvPicPr>
                    <p:cNvPr id="304" name="Ink 303">
                      <a:extLst>
                        <a:ext uri="{FF2B5EF4-FFF2-40B4-BE49-F238E27FC236}">
                          <a16:creationId xmlns:a16="http://schemas.microsoft.com/office/drawing/2014/main" id="{53A6336D-1D64-C292-D569-54AAEB320057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3023031" y="1200641"/>
                      <a:ext cx="135720" cy="1043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A9B1737D-4A74-B37A-790F-13EEF208EC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45071" y="1187284"/>
                    <a:ext cx="77760" cy="972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A9B1737D-4A74-B37A-790F-13EEF208EC42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3136071" y="1178284"/>
                      <a:ext cx="9540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92F3BB1C-4805-0D21-0DF1-8D2699A4F4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67031" y="1119964"/>
                    <a:ext cx="34560" cy="16452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92F3BB1C-4805-0D21-0DF1-8D2699A4F49A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3158031" y="1110964"/>
                      <a:ext cx="52200" cy="182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D83C2DEE-05C1-3BDD-37DA-EC7F7BD344D6}"/>
                  </a:ext>
                </a:extLst>
              </p:cNvPr>
              <p:cNvGrpSpPr/>
              <p:nvPr/>
            </p:nvGrpSpPr>
            <p:grpSpPr>
              <a:xfrm>
                <a:off x="2719551" y="1438204"/>
                <a:ext cx="622800" cy="730080"/>
                <a:chOff x="2719551" y="1438204"/>
                <a:chExt cx="622800" cy="730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291" name="Ink 290">
                      <a:extLst>
                        <a:ext uri="{FF2B5EF4-FFF2-40B4-BE49-F238E27FC236}">
                          <a16:creationId xmlns:a16="http://schemas.microsoft.com/office/drawing/2014/main" id="{9DAF4B6B-B5E7-A1ED-5807-EBB52F129F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2711" y="1701004"/>
                    <a:ext cx="269640" cy="467280"/>
                  </p14:xfrm>
                </p:contentPart>
              </mc:Choice>
              <mc:Fallback xmlns="">
                <p:pic>
                  <p:nvPicPr>
                    <p:cNvPr id="291" name="Ink 290">
                      <a:extLst>
                        <a:ext uri="{FF2B5EF4-FFF2-40B4-BE49-F238E27FC236}">
                          <a16:creationId xmlns:a16="http://schemas.microsoft.com/office/drawing/2014/main" id="{9DAF4B6B-B5E7-A1ED-5807-EBB52F129FC7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3063711" y="1692004"/>
                      <a:ext cx="287280" cy="48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292" name="Ink 291">
                      <a:extLst>
                        <a:ext uri="{FF2B5EF4-FFF2-40B4-BE49-F238E27FC236}">
                          <a16:creationId xmlns:a16="http://schemas.microsoft.com/office/drawing/2014/main" id="{6EC516B5-B12E-F859-F0D2-B97DCB5325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63711" y="1717204"/>
                    <a:ext cx="14400" cy="89280"/>
                  </p14:xfrm>
                </p:contentPart>
              </mc:Choice>
              <mc:Fallback xmlns="">
                <p:pic>
                  <p:nvPicPr>
                    <p:cNvPr id="292" name="Ink 291">
                      <a:extLst>
                        <a:ext uri="{FF2B5EF4-FFF2-40B4-BE49-F238E27FC236}">
                          <a16:creationId xmlns:a16="http://schemas.microsoft.com/office/drawing/2014/main" id="{6EC516B5-B12E-F859-F0D2-B97DCB53252F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3054711" y="1708204"/>
                      <a:ext cx="32040" cy="106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293" name="Ink 292">
                      <a:extLst>
                        <a:ext uri="{FF2B5EF4-FFF2-40B4-BE49-F238E27FC236}">
                          <a16:creationId xmlns:a16="http://schemas.microsoft.com/office/drawing/2014/main" id="{2DA92375-2D19-D738-C575-F7F10D3DF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04391" y="1694524"/>
                    <a:ext cx="114120" cy="5040"/>
                  </p14:xfrm>
                </p:contentPart>
              </mc:Choice>
              <mc:Fallback xmlns="">
                <p:pic>
                  <p:nvPicPr>
                    <p:cNvPr id="293" name="Ink 292">
                      <a:extLst>
                        <a:ext uri="{FF2B5EF4-FFF2-40B4-BE49-F238E27FC236}">
                          <a16:creationId xmlns:a16="http://schemas.microsoft.com/office/drawing/2014/main" id="{2DA92375-2D19-D738-C575-F7F10D3DFC45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3095391" y="1685524"/>
                      <a:ext cx="13176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294" name="Ink 293">
                      <a:extLst>
                        <a:ext uri="{FF2B5EF4-FFF2-40B4-BE49-F238E27FC236}">
                          <a16:creationId xmlns:a16="http://schemas.microsoft.com/office/drawing/2014/main" id="{C090AF6B-247E-1D37-308C-29A0AA3DB6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19551" y="1492924"/>
                    <a:ext cx="109440" cy="190800"/>
                  </p14:xfrm>
                </p:contentPart>
              </mc:Choice>
              <mc:Fallback xmlns="">
                <p:pic>
                  <p:nvPicPr>
                    <p:cNvPr id="294" name="Ink 293">
                      <a:extLst>
                        <a:ext uri="{FF2B5EF4-FFF2-40B4-BE49-F238E27FC236}">
                          <a16:creationId xmlns:a16="http://schemas.microsoft.com/office/drawing/2014/main" id="{C090AF6B-247E-1D37-308C-29A0AA3DB60C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2710551" y="1483907"/>
                      <a:ext cx="127080" cy="2084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295" name="Ink 294">
                      <a:extLst>
                        <a:ext uri="{FF2B5EF4-FFF2-40B4-BE49-F238E27FC236}">
                          <a16:creationId xmlns:a16="http://schemas.microsoft.com/office/drawing/2014/main" id="{AAF48FCF-B564-EBCD-345A-8C74314533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2631" y="1502644"/>
                    <a:ext cx="114120" cy="64080"/>
                  </p14:xfrm>
                </p:contentPart>
              </mc:Choice>
              <mc:Fallback xmlns="">
                <p:pic>
                  <p:nvPicPr>
                    <p:cNvPr id="295" name="Ink 294">
                      <a:extLst>
                        <a:ext uri="{FF2B5EF4-FFF2-40B4-BE49-F238E27FC236}">
                          <a16:creationId xmlns:a16="http://schemas.microsoft.com/office/drawing/2014/main" id="{AAF48FCF-B564-EBCD-345A-8C7431453311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2873631" y="1493644"/>
                      <a:ext cx="131760" cy="81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296" name="Ink 295">
                      <a:extLst>
                        <a:ext uri="{FF2B5EF4-FFF2-40B4-BE49-F238E27FC236}">
                          <a16:creationId xmlns:a16="http://schemas.microsoft.com/office/drawing/2014/main" id="{D81C91AE-6AAB-6956-E2DE-0D2DF16828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3351" y="1473124"/>
                    <a:ext cx="102960" cy="9360"/>
                  </p14:xfrm>
                </p:contentPart>
              </mc:Choice>
              <mc:Fallback xmlns="">
                <p:pic>
                  <p:nvPicPr>
                    <p:cNvPr id="296" name="Ink 295">
                      <a:extLst>
                        <a:ext uri="{FF2B5EF4-FFF2-40B4-BE49-F238E27FC236}">
                          <a16:creationId xmlns:a16="http://schemas.microsoft.com/office/drawing/2014/main" id="{D81C91AE-6AAB-6956-E2DE-0D2DF1682836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2964351" y="1464124"/>
                      <a:ext cx="120600" cy="27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297" name="Ink 296">
                      <a:extLst>
                        <a:ext uri="{FF2B5EF4-FFF2-40B4-BE49-F238E27FC236}">
                          <a16:creationId xmlns:a16="http://schemas.microsoft.com/office/drawing/2014/main" id="{088E98A7-29E0-DDFD-43B6-E59E9BEE0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24831" y="1438204"/>
                    <a:ext cx="32400" cy="132480"/>
                  </p14:xfrm>
                </p:contentPart>
              </mc:Choice>
              <mc:Fallback xmlns="">
                <p:pic>
                  <p:nvPicPr>
                    <p:cNvPr id="297" name="Ink 296">
                      <a:extLst>
                        <a:ext uri="{FF2B5EF4-FFF2-40B4-BE49-F238E27FC236}">
                          <a16:creationId xmlns:a16="http://schemas.microsoft.com/office/drawing/2014/main" id="{088E98A7-29E0-DDFD-43B6-E59E9BEE0418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3015831" y="1429204"/>
                      <a:ext cx="50040" cy="150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298" name="Ink 297">
                      <a:extLst>
                        <a:ext uri="{FF2B5EF4-FFF2-40B4-BE49-F238E27FC236}">
                          <a16:creationId xmlns:a16="http://schemas.microsoft.com/office/drawing/2014/main" id="{E8852801-72C6-E9AC-50F0-D461321A15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02231" y="1476364"/>
                    <a:ext cx="115560" cy="113040"/>
                  </p14:xfrm>
                </p:contentPart>
              </mc:Choice>
              <mc:Fallback xmlns="">
                <p:pic>
                  <p:nvPicPr>
                    <p:cNvPr id="298" name="Ink 297">
                      <a:extLst>
                        <a:ext uri="{FF2B5EF4-FFF2-40B4-BE49-F238E27FC236}">
                          <a16:creationId xmlns:a16="http://schemas.microsoft.com/office/drawing/2014/main" id="{E8852801-72C6-E9AC-50F0-D461321A15C2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3093231" y="1467393"/>
                      <a:ext cx="133200" cy="13062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5" name="Bent Arrow 4">
              <a:extLst>
                <a:ext uri="{FF2B5EF4-FFF2-40B4-BE49-F238E27FC236}">
                  <a16:creationId xmlns:a16="http://schemas.microsoft.com/office/drawing/2014/main" id="{E97DD0EC-F150-67E7-79EE-D436621DD8DA}"/>
                </a:ext>
              </a:extLst>
            </p:cNvPr>
            <p:cNvSpPr/>
            <p:nvPr/>
          </p:nvSpPr>
          <p:spPr>
            <a:xfrm>
              <a:off x="3670774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2EA038-F400-6C05-92E7-A3B5865AA9BF}"/>
                </a:ext>
              </a:extLst>
            </p:cNvPr>
            <p:cNvGrpSpPr/>
            <p:nvPr/>
          </p:nvGrpSpPr>
          <p:grpSpPr>
            <a:xfrm>
              <a:off x="3582349" y="2678026"/>
              <a:ext cx="184188" cy="200055"/>
              <a:chOff x="3981034" y="2307217"/>
              <a:chExt cx="184188" cy="20005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F0B0DD6-2FEA-8476-0B3B-C127AE8AC284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6BEE11-1997-6223-4202-333E8E4198C1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C6A386-B2BA-8CAE-0E96-140389D04557}"/>
                </a:ext>
              </a:extLst>
            </p:cNvPr>
            <p:cNvGrpSpPr/>
            <p:nvPr/>
          </p:nvGrpSpPr>
          <p:grpSpPr>
            <a:xfrm>
              <a:off x="2971551" y="2442604"/>
              <a:ext cx="951480" cy="2175120"/>
              <a:chOff x="2971551" y="2442604"/>
              <a:chExt cx="951480" cy="217512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1CE669B-D297-FE8A-1428-A957AEC5BEE3}"/>
                  </a:ext>
                </a:extLst>
              </p:cNvPr>
              <p:cNvGrpSpPr/>
              <p:nvPr/>
            </p:nvGrpSpPr>
            <p:grpSpPr>
              <a:xfrm>
                <a:off x="3510831" y="2442604"/>
                <a:ext cx="412200" cy="1541160"/>
                <a:chOff x="3510831" y="2442604"/>
                <a:chExt cx="412200" cy="1541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6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4047FDF8-C3DD-7B4E-C5DA-DE535CBD28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29791" y="2471044"/>
                    <a:ext cx="39600" cy="936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4047FDF8-C3DD-7B4E-C5DA-DE535CBD2861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3820872" y="2462377"/>
                      <a:ext cx="57081" cy="263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8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28DA0C23-2134-4121-DCF5-D5FA6CE64C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44111" y="2495884"/>
                    <a:ext cx="34920" cy="2088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28DA0C23-2134-4121-DCF5-D5FA6CE64C0F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3735203" y="2486884"/>
                      <a:ext cx="5238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0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28F07BAB-ECBF-2895-F43B-6E9D6A3725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90831" y="2534764"/>
                    <a:ext cx="7200" cy="1404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28F07BAB-ECBF-2895-F43B-6E9D6A372570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3682260" y="2525764"/>
                      <a:ext cx="2400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FB957417-F6DB-1AC5-DEF3-28D0171B31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28191" y="2593804"/>
                    <a:ext cx="16560" cy="2088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B957417-F6DB-1AC5-DEF3-28D0171B3134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3619191" y="2584804"/>
                      <a:ext cx="3420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4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1D874DB4-EC3E-1C1B-9E66-90AD1B7E80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2751" y="2669044"/>
                    <a:ext cx="7200" cy="5508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1D874DB4-EC3E-1C1B-9E66-90AD1B7E8034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3564180" y="2660044"/>
                      <a:ext cx="24000" cy="7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6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2CF9C1DA-8D11-5F55-8FAF-4EE9C63F33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4031" y="2812324"/>
                    <a:ext cx="5040" cy="9360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2CF9C1DA-8D11-5F55-8FAF-4EE9C63F33A8}"/>
                        </a:ext>
                      </a:extLst>
                    </p:cNvPr>
                    <p:cNvPicPr/>
                    <p:nvPr/>
                  </p:nvPicPr>
                  <p:blipFill>
                    <a:blip r:embed="rId137"/>
                    <a:stretch>
                      <a:fillRect/>
                    </a:stretch>
                  </p:blipFill>
                  <p:spPr>
                    <a:xfrm>
                      <a:off x="3545031" y="2803324"/>
                      <a:ext cx="22680" cy="11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8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2030D717-55D9-F0AA-08AC-3A9AE95C6B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51871" y="2940124"/>
                    <a:ext cx="36720" cy="5508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2030D717-55D9-F0AA-08AC-3A9AE95C6B1F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3542871" y="2931124"/>
                      <a:ext cx="54360" cy="7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8714B22F-36E8-1B75-752A-60FBBB1899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33591" y="3024364"/>
                    <a:ext cx="32400" cy="1188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8714B22F-36E8-1B75-752A-60FBBB18996D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3624490" y="3015364"/>
                      <a:ext cx="50238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289D716B-4CDE-C0A4-9E67-04305763D1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7191" y="2986924"/>
                    <a:ext cx="32400" cy="3060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289D716B-4CDE-C0A4-9E67-04305763D18A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3718191" y="2977817"/>
                      <a:ext cx="50040" cy="484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33EC1D70-1B1E-3CBF-43C8-B7368AEBFA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93071" y="2871364"/>
                    <a:ext cx="20880" cy="3960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33EC1D70-1B1E-3CBF-43C8-B7368AEBFAB4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3784071" y="2862364"/>
                      <a:ext cx="385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C4DC19DA-D0C0-2110-A7D5-11F6BE0132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34111" y="2746084"/>
                    <a:ext cx="9360" cy="4896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C4DC19DA-D0C0-2110-A7D5-11F6BE01321F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3825444" y="2737084"/>
                      <a:ext cx="26347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8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2C22C580-EF1D-7CDF-7A7F-8E23237224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56791" y="2667244"/>
                    <a:ext cx="36720" cy="3276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2C22C580-EF1D-7CDF-7A7F-8E23237224B9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3847791" y="2658244"/>
                      <a:ext cx="54360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0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B938DAF1-B38A-0DD0-F2DC-AFD1CD6698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04311" y="2509924"/>
                    <a:ext cx="18720" cy="10224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B938DAF1-B38A-0DD0-F2DC-AFD1CD6698D2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3895311" y="2500924"/>
                      <a:ext cx="36360" cy="119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2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3E6EC6F0-E1D9-A181-6F78-DAFCD88A80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751" y="2442604"/>
                    <a:ext cx="7200" cy="1188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3E6EC6F0-E1D9-A181-6F78-DAFCD88A80CD}"/>
                        </a:ext>
                      </a:extLst>
                    </p:cNvPr>
                    <p:cNvPicPr/>
                    <p:nvPr/>
                  </p:nvPicPr>
                  <p:blipFill>
                    <a:blip r:embed="rId153"/>
                    <a:stretch>
                      <a:fillRect/>
                    </a:stretch>
                  </p:blipFill>
                  <p:spPr>
                    <a:xfrm>
                      <a:off x="3869751" y="2433604"/>
                      <a:ext cx="24840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4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F75A52E5-3A88-B312-7C77-CDC419DCEC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8111" y="3094204"/>
                    <a:ext cx="202320" cy="81576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F75A52E5-3A88-B312-7C77-CDC419DCECE5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3519111" y="3085204"/>
                      <a:ext cx="219960" cy="83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6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14AAAB7B-BFBC-AE4E-2913-9EDB9C59C4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10831" y="3842284"/>
                    <a:ext cx="120960" cy="14148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14AAAB7B-BFBC-AE4E-2913-9EDB9C59C4C5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3501831" y="3833284"/>
                      <a:ext cx="138600" cy="159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1D8CD18-D7A7-9D37-BF8B-FBBEEED31023}"/>
                  </a:ext>
                </a:extLst>
              </p:cNvPr>
              <p:cNvGrpSpPr/>
              <p:nvPr/>
            </p:nvGrpSpPr>
            <p:grpSpPr>
              <a:xfrm>
                <a:off x="2971551" y="4058284"/>
                <a:ext cx="629280" cy="559440"/>
                <a:chOff x="2971551" y="4058284"/>
                <a:chExt cx="629280" cy="559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2A0182B7-FF74-EA04-931B-9566E741F5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1551" y="4149724"/>
                    <a:ext cx="9360" cy="7092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2A0182B7-FF74-EA04-931B-9566E741F537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2962551" y="4140724"/>
                      <a:ext cx="27000" cy="8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D8F4C43A-3A18-0053-D622-17C3D5607D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87391" y="4058284"/>
                    <a:ext cx="360" cy="36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D8F4C43A-3A18-0053-D622-17C3D5607D52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2978391" y="4049284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47453858-42CB-D75C-0662-95B590409A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28071" y="4134244"/>
                    <a:ext cx="120960" cy="8676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47453858-42CB-D75C-0662-95B590409A34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3019098" y="4125281"/>
                      <a:ext cx="138548" cy="1043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27A9EDE5-7606-5096-5BE5-DDFDFD9888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19231" y="4155844"/>
                    <a:ext cx="9360" cy="19656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27A9EDE5-7606-5096-5BE5-DDFDFD9888D6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3210231" y="4146860"/>
                      <a:ext cx="27000" cy="2141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6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00894FBF-4D5C-D9DC-DE44-B4B7BDCE6F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4791" y="4134244"/>
                    <a:ext cx="80280" cy="6876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00894FBF-4D5C-D9DC-DE44-B4B7BDCE6FA8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3235791" y="4125244"/>
                      <a:ext cx="97920" cy="8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8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5F716ADA-265D-C4EC-7B8A-1042F84721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2591" y="4146124"/>
                    <a:ext cx="127800" cy="5256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5F716ADA-265D-C4EC-7B8A-1042F8472188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3363591" y="4137124"/>
                      <a:ext cx="14544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0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22E43179-E685-871E-ADA9-31468CACEB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06871" y="4133524"/>
                    <a:ext cx="77760" cy="504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22E43179-E685-871E-ADA9-31468CACEB4A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3497871" y="4124524"/>
                      <a:ext cx="9540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2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824E701B-90EC-F4A0-9E47-E47981024A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44671" y="4094284"/>
                    <a:ext cx="14400" cy="1324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824E701B-90EC-F4A0-9E47-E47981024AFE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3535440" y="4085284"/>
                      <a:ext cx="32492" cy="150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4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73CDDADE-4A34-68B8-BDD5-E2FE60C348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86751" y="4424404"/>
                    <a:ext cx="96120" cy="19332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73CDDADE-4A34-68B8-BDD5-E2FE60C348C3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3077751" y="4415404"/>
                      <a:ext cx="113760" cy="210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6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0678EBA8-204E-0D74-67B9-34D90BF3FA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5071" y="4424044"/>
                    <a:ext cx="126720" cy="6660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0678EBA8-204E-0D74-67B9-34D90BF3FA84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3226096" y="4414995"/>
                      <a:ext cx="144310" cy="843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8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D14C9897-849C-350A-D504-86D2272FE0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33711" y="4377964"/>
                    <a:ext cx="109800" cy="1872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D14C9897-849C-350A-D504-86D2272FE01D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3324711" y="4368964"/>
                      <a:ext cx="127440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0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71BBBB1E-B9EC-49D1-BBD0-CF28B9E5AF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82671" y="4326484"/>
                    <a:ext cx="34560" cy="15048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71BBBB1E-B9EC-49D1-BBD0-CF28B9E5AF8F}"/>
                        </a:ext>
                      </a:extLst>
                    </p:cNvPr>
                    <p:cNvPicPr/>
                    <p:nvPr/>
                  </p:nvPicPr>
                  <p:blipFill>
                    <a:blip r:embed="rId181"/>
                    <a:stretch>
                      <a:fillRect/>
                    </a:stretch>
                  </p:blipFill>
                  <p:spPr>
                    <a:xfrm>
                      <a:off x="3373671" y="4317484"/>
                      <a:ext cx="52200" cy="168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2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A46295CF-CC87-2BEB-505B-8DE7378055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78431" y="4386244"/>
                    <a:ext cx="122400" cy="118800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A46295CF-CC87-2BEB-505B-8DE7378055E8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3469431" y="4377244"/>
                      <a:ext cx="140040" cy="136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3AEC60-188E-A80D-2912-FF3EF82D4AE7}"/>
              </a:ext>
            </a:extLst>
          </p:cNvPr>
          <p:cNvGrpSpPr/>
          <p:nvPr/>
        </p:nvGrpSpPr>
        <p:grpSpPr>
          <a:xfrm>
            <a:off x="4146231" y="2492284"/>
            <a:ext cx="947520" cy="1823760"/>
            <a:chOff x="4146231" y="2492284"/>
            <a:chExt cx="947520" cy="1823760"/>
          </a:xfrm>
        </p:grpSpPr>
        <p:sp>
          <p:nvSpPr>
            <p:cNvPr id="46" name="Bent Arrow 45">
              <a:extLst>
                <a:ext uri="{FF2B5EF4-FFF2-40B4-BE49-F238E27FC236}">
                  <a16:creationId xmlns:a16="http://schemas.microsoft.com/office/drawing/2014/main" id="{FC6B16F0-5BEC-C81E-F1C0-F12F2F51DA6A}"/>
                </a:ext>
              </a:extLst>
            </p:cNvPr>
            <p:cNvSpPr/>
            <p:nvPr/>
          </p:nvSpPr>
          <p:spPr>
            <a:xfrm>
              <a:off x="4275474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0272201-5FC1-9A99-7971-0E9EEC350C6F}"/>
                </a:ext>
              </a:extLst>
            </p:cNvPr>
            <p:cNvGrpSpPr/>
            <p:nvPr/>
          </p:nvGrpSpPr>
          <p:grpSpPr>
            <a:xfrm>
              <a:off x="4188305" y="2677381"/>
              <a:ext cx="184188" cy="200055"/>
              <a:chOff x="3981034" y="2307217"/>
              <a:chExt cx="184188" cy="200055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2413C7E-B514-EBE7-C44C-56E6F8F3C9C3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71F0278-6A04-A8C9-16FE-8A6EB83E5687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A1A1D9B-0B48-2489-8156-D6E263950402}"/>
                </a:ext>
              </a:extLst>
            </p:cNvPr>
            <p:cNvGrpSpPr/>
            <p:nvPr/>
          </p:nvGrpSpPr>
          <p:grpSpPr>
            <a:xfrm>
              <a:off x="4146231" y="2492284"/>
              <a:ext cx="947520" cy="1823760"/>
              <a:chOff x="4146231" y="2492284"/>
              <a:chExt cx="947520" cy="182376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C900017-5D38-94D4-5673-8DD200419B07}"/>
                  </a:ext>
                </a:extLst>
              </p:cNvPr>
              <p:cNvGrpSpPr/>
              <p:nvPr/>
            </p:nvGrpSpPr>
            <p:grpSpPr>
              <a:xfrm>
                <a:off x="4146231" y="2492284"/>
                <a:ext cx="387360" cy="492120"/>
                <a:chOff x="4146231" y="2492284"/>
                <a:chExt cx="387360" cy="492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73" name="Ink 72">
                      <a:extLst>
                        <a:ext uri="{FF2B5EF4-FFF2-40B4-BE49-F238E27FC236}">
                          <a16:creationId xmlns:a16="http://schemas.microsoft.com/office/drawing/2014/main" id="{53E78901-8EE0-7C28-3D09-70EE48DCCF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75271" y="2492284"/>
                    <a:ext cx="9720" cy="2520"/>
                  </p14:xfrm>
                </p:contentPart>
              </mc:Choice>
              <mc:Fallback xmlns="">
                <p:pic>
                  <p:nvPicPr>
                    <p:cNvPr id="73" name="Ink 72">
                      <a:extLst>
                        <a:ext uri="{FF2B5EF4-FFF2-40B4-BE49-F238E27FC236}">
                          <a16:creationId xmlns:a16="http://schemas.microsoft.com/office/drawing/2014/main" id="{53E78901-8EE0-7C28-3D09-70EE48DCCF8E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4466271" y="2484409"/>
                      <a:ext cx="27360" cy="179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E8E7267E-D6D4-DDA7-9860-9134F03F49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82751" y="2492284"/>
                    <a:ext cx="14400" cy="720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E8E7267E-D6D4-DDA7-9860-9134F03F4987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4373751" y="2483284"/>
                      <a:ext cx="32040" cy="2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7803B107-48F5-0F94-165D-043808AFCE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9231" y="2530804"/>
                    <a:ext cx="21240" cy="1404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7803B107-48F5-0F94-165D-043808AFCEF3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4290231" y="2521804"/>
                      <a:ext cx="38880" cy="3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32E27701-B4DE-4DE4-24C4-8FA5675193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04191" y="2580844"/>
                    <a:ext cx="25920" cy="5724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32E27701-B4DE-4DE4-24C4-8FA5675193CF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4195064" y="2571844"/>
                      <a:ext cx="43808" cy="74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2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C75BE426-DBEA-6D8D-FBFB-1D96653323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46231" y="2708284"/>
                    <a:ext cx="21240" cy="6192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C75BE426-DBEA-6D8D-FBFB-1D96653323A6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4137231" y="2699284"/>
                      <a:ext cx="38880" cy="79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4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62899138-BAE5-E5F6-6864-4518E7DE9A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48751" y="2826724"/>
                    <a:ext cx="27720" cy="66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62899138-BAE5-E5F6-6864-4518E7DE9AFD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4139751" y="2817724"/>
                      <a:ext cx="45360" cy="83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6">
                  <p14:nvContentPartPr>
                    <p14:cNvPr id="99" name="Ink 98">
                      <a:extLst>
                        <a:ext uri="{FF2B5EF4-FFF2-40B4-BE49-F238E27FC236}">
                          <a16:creationId xmlns:a16="http://schemas.microsoft.com/office/drawing/2014/main" id="{112317A9-4A80-7162-8D1F-910FA4BFB9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311" y="2947324"/>
                    <a:ext cx="52560" cy="32400"/>
                  </p14:xfrm>
                </p:contentPart>
              </mc:Choice>
              <mc:Fallback xmlns="">
                <p:pic>
                  <p:nvPicPr>
                    <p:cNvPr id="99" name="Ink 98">
                      <a:extLst>
                        <a:ext uri="{FF2B5EF4-FFF2-40B4-BE49-F238E27FC236}">
                          <a16:creationId xmlns:a16="http://schemas.microsoft.com/office/drawing/2014/main" id="{112317A9-4A80-7162-8D1F-910FA4BFB90F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4219372" y="2938223"/>
                      <a:ext cx="70080" cy="502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8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531F8982-42D4-AB05-BBE2-532B616842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28391" y="2974684"/>
                    <a:ext cx="66600" cy="9720"/>
                  </p14:xfrm>
                </p:contentPart>
              </mc:Choice>
              <mc:Fallback xmlns=""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531F8982-42D4-AB05-BBE2-532B61684265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4319342" y="2965684"/>
                      <a:ext cx="84336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0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68AD8A02-748E-520C-73B9-4949D1430B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33151" y="2893684"/>
                    <a:ext cx="29880" cy="37440"/>
                  </p14:xfrm>
                </p:contentPart>
              </mc:Choice>
              <mc:Fallback xmlns="">
                <p:pic>
                  <p:nvPicPr>
                    <p:cNvPr id="104" name="Ink 103">
                      <a:extLst>
                        <a:ext uri="{FF2B5EF4-FFF2-40B4-BE49-F238E27FC236}">
                          <a16:creationId xmlns:a16="http://schemas.microsoft.com/office/drawing/2014/main" id="{68AD8A02-748E-520C-73B9-4949D1430B28}"/>
                        </a:ext>
                      </a:extLst>
                    </p:cNvPr>
                    <p:cNvPicPr/>
                    <p:nvPr/>
                  </p:nvPicPr>
                  <p:blipFill>
                    <a:blip r:embed="rId201"/>
                    <a:stretch>
                      <a:fillRect/>
                    </a:stretch>
                  </p:blipFill>
                  <p:spPr>
                    <a:xfrm>
                      <a:off x="4424151" y="2884684"/>
                      <a:ext cx="4752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2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AE32701E-4F9B-6DC4-50E5-14686585BD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74191" y="2798644"/>
                    <a:ext cx="11880" cy="30600"/>
                  </p14:xfrm>
                </p:contentPart>
              </mc:Choice>
              <mc:Fallback xmlns="">
                <p:pic>
                  <p:nvPicPr>
                    <p:cNvPr id="105" name="Ink 104">
                      <a:extLst>
                        <a:ext uri="{FF2B5EF4-FFF2-40B4-BE49-F238E27FC236}">
                          <a16:creationId xmlns:a16="http://schemas.microsoft.com/office/drawing/2014/main" id="{AE32701E-4F9B-6DC4-50E5-14686585BD87}"/>
                        </a:ext>
                      </a:extLst>
                    </p:cNvPr>
                    <p:cNvPicPr/>
                    <p:nvPr/>
                  </p:nvPicPr>
                  <p:blipFill>
                    <a:blip r:embed="rId203"/>
                    <a:stretch>
                      <a:fillRect/>
                    </a:stretch>
                  </p:blipFill>
                  <p:spPr>
                    <a:xfrm>
                      <a:off x="4465191" y="2789644"/>
                      <a:ext cx="29520" cy="48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4">
                  <p14:nvContentPartPr>
                    <p14:cNvPr id="106" name="Ink 105">
                      <a:extLst>
                        <a:ext uri="{FF2B5EF4-FFF2-40B4-BE49-F238E27FC236}">
                          <a16:creationId xmlns:a16="http://schemas.microsoft.com/office/drawing/2014/main" id="{2C0F3B3E-745C-FA97-177F-0B689EFF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96871" y="2729164"/>
                    <a:ext cx="18720" cy="32760"/>
                  </p14:xfrm>
                </p:contentPart>
              </mc:Choice>
              <mc:Fallback xmlns="">
                <p:pic>
                  <p:nvPicPr>
                    <p:cNvPr id="106" name="Ink 105">
                      <a:extLst>
                        <a:ext uri="{FF2B5EF4-FFF2-40B4-BE49-F238E27FC236}">
                          <a16:creationId xmlns:a16="http://schemas.microsoft.com/office/drawing/2014/main" id="{2C0F3B3E-745C-FA97-177F-0B689EFFE2DC}"/>
                        </a:ext>
                      </a:extLst>
                    </p:cNvPr>
                    <p:cNvPicPr/>
                    <p:nvPr/>
                  </p:nvPicPr>
                  <p:blipFill>
                    <a:blip r:embed="rId205"/>
                    <a:stretch>
                      <a:fillRect/>
                    </a:stretch>
                  </p:blipFill>
                  <p:spPr>
                    <a:xfrm>
                      <a:off x="4487695" y="2720164"/>
                      <a:ext cx="36706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6">
                  <p14:nvContentPartPr>
                    <p14:cNvPr id="107" name="Ink 106">
                      <a:extLst>
                        <a:ext uri="{FF2B5EF4-FFF2-40B4-BE49-F238E27FC236}">
                          <a16:creationId xmlns:a16="http://schemas.microsoft.com/office/drawing/2014/main" id="{1A0D265E-F915-0FB4-EDD4-98E733A918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24231" y="2641324"/>
                    <a:ext cx="5040" cy="55800"/>
                  </p14:xfrm>
                </p:contentPart>
              </mc:Choice>
              <mc:Fallback xmlns="">
                <p:pic>
                  <p:nvPicPr>
                    <p:cNvPr id="107" name="Ink 106">
                      <a:extLst>
                        <a:ext uri="{FF2B5EF4-FFF2-40B4-BE49-F238E27FC236}">
                          <a16:creationId xmlns:a16="http://schemas.microsoft.com/office/drawing/2014/main" id="{1A0D265E-F915-0FB4-EDD4-98E733A918BC}"/>
                        </a:ext>
                      </a:extLst>
                    </p:cNvPr>
                    <p:cNvPicPr/>
                    <p:nvPr/>
                  </p:nvPicPr>
                  <p:blipFill>
                    <a:blip r:embed="rId207"/>
                    <a:stretch>
                      <a:fillRect/>
                    </a:stretch>
                  </p:blipFill>
                  <p:spPr>
                    <a:xfrm>
                      <a:off x="4514539" y="2632324"/>
                      <a:ext cx="24037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8">
                  <p14:nvContentPartPr>
                    <p14:cNvPr id="108" name="Ink 107">
                      <a:extLst>
                        <a:ext uri="{FF2B5EF4-FFF2-40B4-BE49-F238E27FC236}">
                          <a16:creationId xmlns:a16="http://schemas.microsoft.com/office/drawing/2014/main" id="{A570614F-9EB5-84D2-1DA3-AD31E5FAC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14871" y="2569324"/>
                    <a:ext cx="18720" cy="32760"/>
                  </p14:xfrm>
                </p:contentPart>
              </mc:Choice>
              <mc:Fallback xmlns="">
                <p:pic>
                  <p:nvPicPr>
                    <p:cNvPr id="108" name="Ink 107">
                      <a:extLst>
                        <a:ext uri="{FF2B5EF4-FFF2-40B4-BE49-F238E27FC236}">
                          <a16:creationId xmlns:a16="http://schemas.microsoft.com/office/drawing/2014/main" id="{A570614F-9EB5-84D2-1DA3-AD31E5FAC6D7}"/>
                        </a:ext>
                      </a:extLst>
                    </p:cNvPr>
                    <p:cNvPicPr/>
                    <p:nvPr/>
                  </p:nvPicPr>
                  <p:blipFill>
                    <a:blip r:embed="rId209"/>
                    <a:stretch>
                      <a:fillRect/>
                    </a:stretch>
                  </p:blipFill>
                  <p:spPr>
                    <a:xfrm>
                      <a:off x="4506041" y="2560324"/>
                      <a:ext cx="36027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0">
                  <p14:nvContentPartPr>
                    <p14:cNvPr id="109" name="Ink 108">
                      <a:extLst>
                        <a:ext uri="{FF2B5EF4-FFF2-40B4-BE49-F238E27FC236}">
                          <a16:creationId xmlns:a16="http://schemas.microsoft.com/office/drawing/2014/main" id="{1E3D7F07-1347-02D4-25E9-67F1F95EC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79951" y="2520724"/>
                    <a:ext cx="360" cy="360"/>
                  </p14:xfrm>
                </p:contentPart>
              </mc:Choice>
              <mc:Fallback xmlns="">
                <p:pic>
                  <p:nvPicPr>
                    <p:cNvPr id="109" name="Ink 108">
                      <a:extLst>
                        <a:ext uri="{FF2B5EF4-FFF2-40B4-BE49-F238E27FC236}">
                          <a16:creationId xmlns:a16="http://schemas.microsoft.com/office/drawing/2014/main" id="{1E3D7F07-1347-02D4-25E9-67F1F95EC250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4470951" y="2511724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676E07E-AF08-24C6-9E9D-E7589533536E}"/>
                  </a:ext>
                </a:extLst>
              </p:cNvPr>
              <p:cNvGrpSpPr/>
              <p:nvPr/>
            </p:nvGrpSpPr>
            <p:grpSpPr>
              <a:xfrm>
                <a:off x="4387071" y="3088444"/>
                <a:ext cx="706680" cy="1227600"/>
                <a:chOff x="4387071" y="3088444"/>
                <a:chExt cx="706680" cy="1227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1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C4EC4593-93D5-5578-FC68-6ABAC37241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87071" y="3088444"/>
                    <a:ext cx="173880" cy="64836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C4EC4593-93D5-5578-FC68-6ABAC37241FE}"/>
                        </a:ext>
                      </a:extLst>
                    </p:cNvPr>
                    <p:cNvPicPr/>
                    <p:nvPr/>
                  </p:nvPicPr>
                  <p:blipFill>
                    <a:blip r:embed="rId212"/>
                    <a:stretch>
                      <a:fillRect/>
                    </a:stretch>
                  </p:blipFill>
                  <p:spPr>
                    <a:xfrm>
                      <a:off x="4378071" y="3079439"/>
                      <a:ext cx="191520" cy="6660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3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28242244-B1F7-D9C7-CDF4-CA12B3BEB6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86431" y="3661204"/>
                    <a:ext cx="157320" cy="12312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28242244-B1F7-D9C7-CDF4-CA12B3BEB6FC}"/>
                        </a:ext>
                      </a:extLst>
                    </p:cNvPr>
                    <p:cNvPicPr/>
                    <p:nvPr/>
                  </p:nvPicPr>
                  <p:blipFill>
                    <a:blip r:embed="rId214"/>
                    <a:stretch>
                      <a:fillRect/>
                    </a:stretch>
                  </p:blipFill>
                  <p:spPr>
                    <a:xfrm>
                      <a:off x="4477431" y="3652204"/>
                      <a:ext cx="174960" cy="14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5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1614D062-F53A-A15F-2E6D-6A6D446DE0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44311" y="3894844"/>
                    <a:ext cx="98280" cy="10116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1614D062-F53A-A15F-2E6D-6A6D446DE042}"/>
                        </a:ext>
                      </a:extLst>
                    </p:cNvPr>
                    <p:cNvPicPr/>
                    <p:nvPr/>
                  </p:nvPicPr>
                  <p:blipFill>
                    <a:blip r:embed="rId216"/>
                    <a:stretch>
                      <a:fillRect/>
                    </a:stretch>
                  </p:blipFill>
                  <p:spPr>
                    <a:xfrm>
                      <a:off x="4435311" y="3885812"/>
                      <a:ext cx="115920" cy="1188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7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F23E62A2-9173-A565-9EF6-E288A6A70F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79671" y="3898804"/>
                    <a:ext cx="114120" cy="7092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F23E62A2-9173-A565-9EF6-E288A6A70F3A}"/>
                        </a:ext>
                      </a:extLst>
                    </p:cNvPr>
                    <p:cNvPicPr/>
                    <p:nvPr/>
                  </p:nvPicPr>
                  <p:blipFill>
                    <a:blip r:embed="rId218"/>
                    <a:stretch>
                      <a:fillRect/>
                    </a:stretch>
                  </p:blipFill>
                  <p:spPr>
                    <a:xfrm>
                      <a:off x="4570671" y="3889804"/>
                      <a:ext cx="131760" cy="88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9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FDA6FD1D-46B6-AE51-C931-4D8B020A07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1911" y="3901324"/>
                    <a:ext cx="66240" cy="1440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FDA6FD1D-46B6-AE51-C931-4D8B020A07FE}"/>
                        </a:ext>
                      </a:extLst>
                    </p:cNvPr>
                    <p:cNvPicPr/>
                    <p:nvPr/>
                  </p:nvPicPr>
                  <p:blipFill>
                    <a:blip r:embed="rId220"/>
                    <a:stretch>
                      <a:fillRect/>
                    </a:stretch>
                  </p:blipFill>
                  <p:spPr>
                    <a:xfrm>
                      <a:off x="4672960" y="3892093"/>
                      <a:ext cx="83785" cy="324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1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B068BE83-BF82-7851-11D2-7DA1D50A2A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1711" y="3862084"/>
                    <a:ext cx="16200" cy="1303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B068BE83-BF82-7851-11D2-7DA1D50A2AD8}"/>
                        </a:ext>
                      </a:extLst>
                    </p:cNvPr>
                    <p:cNvPicPr/>
                    <p:nvPr/>
                  </p:nvPicPr>
                  <p:blipFill>
                    <a:blip r:embed="rId222"/>
                    <a:stretch>
                      <a:fillRect/>
                    </a:stretch>
                  </p:blipFill>
                  <p:spPr>
                    <a:xfrm>
                      <a:off x="4692711" y="3853084"/>
                      <a:ext cx="33840" cy="14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5E5BBAA1-E3D5-83DA-5007-5239A85DB2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69391" y="3938404"/>
                    <a:ext cx="32400" cy="1155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5E5BBAA1-E3D5-83DA-5007-5239A85DB284}"/>
                        </a:ext>
                      </a:extLst>
                    </p:cNvPr>
                    <p:cNvPicPr/>
                    <p:nvPr/>
                  </p:nvPicPr>
                  <p:blipFill>
                    <a:blip r:embed="rId224"/>
                    <a:stretch>
                      <a:fillRect/>
                    </a:stretch>
                  </p:blipFill>
                  <p:spPr>
                    <a:xfrm>
                      <a:off x="4760391" y="3929404"/>
                      <a:ext cx="50040" cy="13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A874090B-4A52-1BE5-6E53-4E44ACBF48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71191" y="3885484"/>
                    <a:ext cx="66240" cy="6624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A874090B-4A52-1BE5-6E53-4E44ACBF4857}"/>
                        </a:ext>
                      </a:extLst>
                    </p:cNvPr>
                    <p:cNvPicPr/>
                    <p:nvPr/>
                  </p:nvPicPr>
                  <p:blipFill>
                    <a:blip r:embed="rId226"/>
                    <a:stretch>
                      <a:fillRect/>
                    </a:stretch>
                  </p:blipFill>
                  <p:spPr>
                    <a:xfrm>
                      <a:off x="4762240" y="3876484"/>
                      <a:ext cx="83785" cy="83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7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B654A49F-9A68-4987-A33C-E11B772EFB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4871" y="3883684"/>
                    <a:ext cx="123120" cy="6624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654A49F-9A68-4987-A33C-E11B772EFB1F}"/>
                        </a:ext>
                      </a:extLst>
                    </p:cNvPr>
                    <p:cNvPicPr/>
                    <p:nvPr/>
                  </p:nvPicPr>
                  <p:blipFill>
                    <a:blip r:embed="rId228"/>
                    <a:stretch>
                      <a:fillRect/>
                    </a:stretch>
                  </p:blipFill>
                  <p:spPr>
                    <a:xfrm>
                      <a:off x="4865871" y="3874733"/>
                      <a:ext cx="140760" cy="837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9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302564B0-839F-3EE8-9C92-463029D588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97631" y="3845524"/>
                    <a:ext cx="96120" cy="2124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302564B0-839F-3EE8-9C92-463029D588E5}"/>
                        </a:ext>
                      </a:extLst>
                    </p:cNvPr>
                    <p:cNvPicPr/>
                    <p:nvPr/>
                  </p:nvPicPr>
                  <p:blipFill>
                    <a:blip r:embed="rId230"/>
                    <a:stretch>
                      <a:fillRect/>
                    </a:stretch>
                  </p:blipFill>
                  <p:spPr>
                    <a:xfrm>
                      <a:off x="4988631" y="3836524"/>
                      <a:ext cx="113760" cy="38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E206AEAD-AE1A-32DD-F47E-1EC43D9E1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17071" y="3782884"/>
                    <a:ext cx="32400" cy="16668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E206AEAD-AE1A-32DD-F47E-1EC43D9E1C3F}"/>
                        </a:ext>
                      </a:extLst>
                    </p:cNvPr>
                    <p:cNvPicPr/>
                    <p:nvPr/>
                  </p:nvPicPr>
                  <p:blipFill>
                    <a:blip r:embed="rId232"/>
                    <a:stretch>
                      <a:fillRect/>
                    </a:stretch>
                  </p:blipFill>
                  <p:spPr>
                    <a:xfrm>
                      <a:off x="5008071" y="3773884"/>
                      <a:ext cx="50040" cy="18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3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FD717EA9-9218-91EA-6511-34ABE7E651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0991" y="4142164"/>
                    <a:ext cx="98280" cy="17388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FD717EA9-9218-91EA-6511-34ABE7E65150}"/>
                        </a:ext>
                      </a:extLst>
                    </p:cNvPr>
                    <p:cNvPicPr/>
                    <p:nvPr/>
                  </p:nvPicPr>
                  <p:blipFill>
                    <a:blip r:embed="rId234"/>
                    <a:stretch>
                      <a:fillRect/>
                    </a:stretch>
                  </p:blipFill>
                  <p:spPr>
                    <a:xfrm>
                      <a:off x="4601991" y="4133164"/>
                      <a:ext cx="115920" cy="191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5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7D235B9F-51EF-0E14-4794-E7D0B0AD77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29071" y="4154764"/>
                    <a:ext cx="100440" cy="48960"/>
                  </p14:xfrm>
                </p:contentPart>
              </mc:Choice>
              <mc:Fallback xmlns=""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7D235B9F-51EF-0E14-4794-E7D0B0AD777C}"/>
                        </a:ext>
                      </a:extLst>
                    </p:cNvPr>
                    <p:cNvPicPr/>
                    <p:nvPr/>
                  </p:nvPicPr>
                  <p:blipFill>
                    <a:blip r:embed="rId236"/>
                    <a:stretch>
                      <a:fillRect/>
                    </a:stretch>
                  </p:blipFill>
                  <p:spPr>
                    <a:xfrm>
                      <a:off x="4720071" y="4145764"/>
                      <a:ext cx="118080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7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27562931-647B-7DBD-32BE-295DB18822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63351" y="4133164"/>
                    <a:ext cx="48240" cy="972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27562931-647B-7DBD-32BE-295DB1882245}"/>
                        </a:ext>
                      </a:extLst>
                    </p:cNvPr>
                    <p:cNvPicPr/>
                    <p:nvPr/>
                  </p:nvPicPr>
                  <p:blipFill>
                    <a:blip r:embed="rId238"/>
                    <a:stretch>
                      <a:fillRect/>
                    </a:stretch>
                  </p:blipFill>
                  <p:spPr>
                    <a:xfrm>
                      <a:off x="4854351" y="4124164"/>
                      <a:ext cx="658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9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4A43521C-0813-99E9-861B-CD6AA0E4C0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8831" y="4089244"/>
                    <a:ext cx="16200" cy="13932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4A43521C-0813-99E9-861B-CD6AA0E4C057}"/>
                        </a:ext>
                      </a:extLst>
                    </p:cNvPr>
                    <p:cNvPicPr/>
                    <p:nvPr/>
                  </p:nvPicPr>
                  <p:blipFill>
                    <a:blip r:embed="rId240"/>
                    <a:stretch>
                      <a:fillRect/>
                    </a:stretch>
                  </p:blipFill>
                  <p:spPr>
                    <a:xfrm>
                      <a:off x="4869831" y="4080244"/>
                      <a:ext cx="33840" cy="15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1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E5047180-814D-6778-A5CA-C928280A2F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49751" y="4128484"/>
                    <a:ext cx="124560" cy="993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E5047180-814D-6778-A5CA-C928280A2FAD}"/>
                        </a:ext>
                      </a:extLst>
                    </p:cNvPr>
                    <p:cNvPicPr/>
                    <p:nvPr/>
                  </p:nvPicPr>
                  <p:blipFill>
                    <a:blip r:embed="rId242"/>
                    <a:stretch>
                      <a:fillRect/>
                    </a:stretch>
                  </p:blipFill>
                  <p:spPr>
                    <a:xfrm>
                      <a:off x="4940751" y="4119484"/>
                      <a:ext cx="142200" cy="117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4104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LSTMs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1303AC-D273-E6F4-6220-EC12378CD3D1}"/>
              </a:ext>
            </a:extLst>
          </p:cNvPr>
          <p:cNvGrpSpPr/>
          <p:nvPr/>
        </p:nvGrpSpPr>
        <p:grpSpPr>
          <a:xfrm>
            <a:off x="2423169" y="1586789"/>
            <a:ext cx="4163399" cy="1982586"/>
            <a:chOff x="2423169" y="1586789"/>
            <a:chExt cx="4163399" cy="1982586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3A822-3F76-E5CB-50A1-84B5EA0D8DBA}"/>
                </a:ext>
              </a:extLst>
            </p:cNvPr>
            <p:cNvSpPr/>
            <p:nvPr/>
          </p:nvSpPr>
          <p:spPr>
            <a:xfrm>
              <a:off x="3114757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D7BA9DC9-9E75-8BFF-4BA1-8EF639917806}"/>
                </a:ext>
              </a:extLst>
            </p:cNvPr>
            <p:cNvSpPr/>
            <p:nvPr/>
          </p:nvSpPr>
          <p:spPr>
            <a:xfrm flipH="1">
              <a:off x="2801344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C70BA021-AB13-3E63-B508-194E1806CDA2}"/>
                </a:ext>
              </a:extLst>
            </p:cNvPr>
            <p:cNvSpPr/>
            <p:nvPr/>
          </p:nvSpPr>
          <p:spPr>
            <a:xfrm flipH="1">
              <a:off x="3114757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5A4D169-C93C-BDFA-7B9D-A50CB242C2D9}"/>
                </a:ext>
              </a:extLst>
            </p:cNvPr>
            <p:cNvSpPr/>
            <p:nvPr/>
          </p:nvSpPr>
          <p:spPr>
            <a:xfrm>
              <a:off x="3346760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2566A3-D646-0188-3E53-DDDCE1E315E9}"/>
                </a:ext>
              </a:extLst>
            </p:cNvPr>
            <p:cNvSpPr/>
            <p:nvPr/>
          </p:nvSpPr>
          <p:spPr>
            <a:xfrm>
              <a:off x="3933153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D70723F-82DE-B2AA-D50A-459DC63A894D}"/>
                </a:ext>
              </a:extLst>
            </p:cNvPr>
            <p:cNvSpPr/>
            <p:nvPr/>
          </p:nvSpPr>
          <p:spPr>
            <a:xfrm>
              <a:off x="4652810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6535D62-71B0-C355-BAAE-502F80745817}"/>
                </a:ext>
              </a:extLst>
            </p:cNvPr>
            <p:cNvSpPr txBox="1"/>
            <p:nvPr/>
          </p:nvSpPr>
          <p:spPr>
            <a:xfrm>
              <a:off x="3314762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755599-A72F-3109-565C-68A72F964C45}"/>
                </a:ext>
              </a:extLst>
            </p:cNvPr>
            <p:cNvSpPr txBox="1"/>
            <p:nvPr/>
          </p:nvSpPr>
          <p:spPr>
            <a:xfrm>
              <a:off x="3901231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90354D7B-7187-1363-2AB7-694C277C5EF3}"/>
                </a:ext>
              </a:extLst>
            </p:cNvPr>
            <p:cNvSpPr/>
            <p:nvPr/>
          </p:nvSpPr>
          <p:spPr>
            <a:xfrm rot="16200000" flipH="1">
              <a:off x="3153816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848E30A-EE40-2608-5917-4F51365ECED2}"/>
                </a:ext>
              </a:extLst>
            </p:cNvPr>
            <p:cNvGrpSpPr/>
            <p:nvPr/>
          </p:nvGrpSpPr>
          <p:grpSpPr>
            <a:xfrm>
              <a:off x="3319854" y="2675080"/>
              <a:ext cx="184188" cy="200055"/>
              <a:chOff x="3981034" y="2307217"/>
              <a:chExt cx="184188" cy="200055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EDC03A1-10DE-F24E-3C82-ABEC423B936B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880EADD-0FB5-EB98-3D25-30AF825275CF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64" name="Bent Arrow 63">
              <a:extLst>
                <a:ext uri="{FF2B5EF4-FFF2-40B4-BE49-F238E27FC236}">
                  <a16:creationId xmlns:a16="http://schemas.microsoft.com/office/drawing/2014/main" id="{C83798C7-C4B6-D52E-6DAE-78E0E5155E20}"/>
                </a:ext>
              </a:extLst>
            </p:cNvPr>
            <p:cNvSpPr/>
            <p:nvPr/>
          </p:nvSpPr>
          <p:spPr>
            <a:xfrm>
              <a:off x="3670774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BC336C0-CC97-016B-D70C-35888F48D752}"/>
                </a:ext>
              </a:extLst>
            </p:cNvPr>
            <p:cNvGrpSpPr/>
            <p:nvPr/>
          </p:nvGrpSpPr>
          <p:grpSpPr>
            <a:xfrm>
              <a:off x="3582349" y="2678026"/>
              <a:ext cx="184188" cy="200055"/>
              <a:chOff x="3981034" y="2307217"/>
              <a:chExt cx="184188" cy="20005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567A560-8D54-9862-F9A5-6B8C400BC469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34861AB-895C-CE3E-8D90-41254F3ACE87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66" name="Left Arrow 65">
              <a:extLst>
                <a:ext uri="{FF2B5EF4-FFF2-40B4-BE49-F238E27FC236}">
                  <a16:creationId xmlns:a16="http://schemas.microsoft.com/office/drawing/2014/main" id="{C7977FB5-DBB6-4F89-FE5E-D1542FA48CB6}"/>
                </a:ext>
              </a:extLst>
            </p:cNvPr>
            <p:cNvSpPr/>
            <p:nvPr/>
          </p:nvSpPr>
          <p:spPr>
            <a:xfrm rot="16200000" flipH="1">
              <a:off x="3746525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Bent Arrow 66">
              <a:extLst>
                <a:ext uri="{FF2B5EF4-FFF2-40B4-BE49-F238E27FC236}">
                  <a16:creationId xmlns:a16="http://schemas.microsoft.com/office/drawing/2014/main" id="{AA7B22E0-9210-3A4B-C60C-EB9D39B5F062}"/>
                </a:ext>
              </a:extLst>
            </p:cNvPr>
            <p:cNvSpPr/>
            <p:nvPr/>
          </p:nvSpPr>
          <p:spPr>
            <a:xfrm rot="10800000">
              <a:off x="2865348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8E34303-029F-1312-8BDD-9785521B86EE}"/>
                </a:ext>
              </a:extLst>
            </p:cNvPr>
            <p:cNvSpPr/>
            <p:nvPr/>
          </p:nvSpPr>
          <p:spPr>
            <a:xfrm>
              <a:off x="2423169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EB008CAF-F676-E6E2-CA90-844B085FC3E3}"/>
                </a:ext>
              </a:extLst>
            </p:cNvPr>
            <p:cNvSpPr/>
            <p:nvPr/>
          </p:nvSpPr>
          <p:spPr>
            <a:xfrm rot="16200000" flipH="1">
              <a:off x="4569765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Bent Arrow 74">
              <a:extLst>
                <a:ext uri="{FF2B5EF4-FFF2-40B4-BE49-F238E27FC236}">
                  <a16:creationId xmlns:a16="http://schemas.microsoft.com/office/drawing/2014/main" id="{49C37013-03C1-EAAF-ECA4-F17D9F5AE154}"/>
                </a:ext>
              </a:extLst>
            </p:cNvPr>
            <p:cNvSpPr/>
            <p:nvPr/>
          </p:nvSpPr>
          <p:spPr>
            <a:xfrm>
              <a:off x="4275474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66A6265-906B-EDD0-BD9C-C351979D8AAD}"/>
                </a:ext>
              </a:extLst>
            </p:cNvPr>
            <p:cNvGrpSpPr/>
            <p:nvPr/>
          </p:nvGrpSpPr>
          <p:grpSpPr>
            <a:xfrm>
              <a:off x="3791388" y="2483576"/>
              <a:ext cx="581105" cy="394506"/>
              <a:chOff x="4190073" y="2150087"/>
              <a:chExt cx="581105" cy="39450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D7726C4-48D1-90C3-94E4-C6B2D80BC30F}"/>
                  </a:ext>
                </a:extLst>
              </p:cNvPr>
              <p:cNvGrpSpPr/>
              <p:nvPr/>
            </p:nvGrpSpPr>
            <p:grpSpPr>
              <a:xfrm>
                <a:off x="4265024" y="2150087"/>
                <a:ext cx="506154" cy="393860"/>
                <a:chOff x="4265024" y="2150087"/>
                <a:chExt cx="506154" cy="39386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31BE1BE-56DA-555B-E9AF-2393AE615B39}"/>
                    </a:ext>
                  </a:extLst>
                </p:cNvPr>
                <p:cNvSpPr/>
                <p:nvPr/>
              </p:nvSpPr>
              <p:spPr>
                <a:xfrm>
                  <a:off x="4265024" y="2365173"/>
                  <a:ext cx="243659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DCCC83D-2FCB-2863-F5C1-D6F8A2B4FF39}"/>
                    </a:ext>
                  </a:extLst>
                </p:cNvPr>
                <p:cNvGrpSpPr/>
                <p:nvPr/>
              </p:nvGrpSpPr>
              <p:grpSpPr>
                <a:xfrm>
                  <a:off x="4586990" y="2343892"/>
                  <a:ext cx="184188" cy="200055"/>
                  <a:chOff x="3981034" y="2307217"/>
                  <a:chExt cx="184188" cy="200055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F3A1CF62-5C2C-A3F5-3581-0E498A881068}"/>
                      </a:ext>
                    </a:extLst>
                  </p:cNvPr>
                  <p:cNvSpPr/>
                  <p:nvPr/>
                </p:nvSpPr>
                <p:spPr>
                  <a:xfrm>
                    <a:off x="3981392" y="2327853"/>
                    <a:ext cx="183830" cy="159601"/>
                  </a:xfrm>
                  <a:prstGeom prst="rect">
                    <a:avLst/>
                  </a:prstGeom>
                  <a:solidFill>
                    <a:srgbClr val="EC9C3A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80C3B252-7BDE-A41F-8CEB-6859CCF58505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034" y="2307217"/>
                    <a:ext cx="184188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l-GR" sz="70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σ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53A6203F-18ED-C662-F50B-5BFEA0C2BF0B}"/>
                    </a:ext>
                  </a:extLst>
                </p:cNvPr>
                <p:cNvSpPr/>
                <p:nvPr/>
              </p:nvSpPr>
              <p:spPr>
                <a:xfrm>
                  <a:off x="4331838" y="2198784"/>
                  <a:ext cx="119843" cy="119843"/>
                </a:xfrm>
                <a:prstGeom prst="ellipse">
                  <a:avLst/>
                </a:prstGeom>
                <a:solidFill>
                  <a:srgbClr val="7491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8FA76BE-221A-460C-3A6D-6251C8204385}"/>
                    </a:ext>
                  </a:extLst>
                </p:cNvPr>
                <p:cNvSpPr txBox="1"/>
                <p:nvPr/>
              </p:nvSpPr>
              <p:spPr>
                <a:xfrm>
                  <a:off x="4302605" y="215008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x</a:t>
                  </a:r>
                  <a:endParaRPr lang="el-GR" sz="70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348DD9D-C1A2-BA2C-33D0-8526EF071D3D}"/>
                  </a:ext>
                </a:extLst>
              </p:cNvPr>
              <p:cNvSpPr txBox="1"/>
              <p:nvPr/>
            </p:nvSpPr>
            <p:spPr>
              <a:xfrm>
                <a:off x="4190073" y="2344538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sp>
          <p:nvSpPr>
            <p:cNvPr id="77" name="Bent Arrow 76">
              <a:extLst>
                <a:ext uri="{FF2B5EF4-FFF2-40B4-BE49-F238E27FC236}">
                  <a16:creationId xmlns:a16="http://schemas.microsoft.com/office/drawing/2014/main" id="{B685364F-9D44-F1F5-ADF8-B0545338D303}"/>
                </a:ext>
              </a:extLst>
            </p:cNvPr>
            <p:cNvSpPr/>
            <p:nvPr/>
          </p:nvSpPr>
          <p:spPr>
            <a:xfrm flipV="1">
              <a:off x="4604471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61C4169-A7A8-2BB7-7187-ADA015FEBB40}"/>
                </a:ext>
              </a:extLst>
            </p:cNvPr>
            <p:cNvSpPr/>
            <p:nvPr/>
          </p:nvSpPr>
          <p:spPr>
            <a:xfrm>
              <a:off x="4544084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A63ED06-4A43-7DBD-AE8B-EA9DC3A2F6ED}"/>
                </a:ext>
              </a:extLst>
            </p:cNvPr>
            <p:cNvSpPr/>
            <p:nvPr/>
          </p:nvSpPr>
          <p:spPr>
            <a:xfrm>
              <a:off x="4505652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4BF7F31-780C-9BDF-E527-4DCD1BE72E6C}"/>
                </a:ext>
              </a:extLst>
            </p:cNvPr>
            <p:cNvSpPr txBox="1"/>
            <p:nvPr/>
          </p:nvSpPr>
          <p:spPr>
            <a:xfrm>
              <a:off x="4406341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9619313-EABA-7DE2-5E49-C04F3C27A963}"/>
                </a:ext>
              </a:extLst>
            </p:cNvPr>
            <p:cNvSpPr txBox="1"/>
            <p:nvPr/>
          </p:nvSpPr>
          <p:spPr>
            <a:xfrm>
              <a:off x="4511911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Bent Arrow 86">
              <a:extLst>
                <a:ext uri="{FF2B5EF4-FFF2-40B4-BE49-F238E27FC236}">
                  <a16:creationId xmlns:a16="http://schemas.microsoft.com/office/drawing/2014/main" id="{4ECC67D3-008E-B37B-8B37-900A8C371D7F}"/>
                </a:ext>
              </a:extLst>
            </p:cNvPr>
            <p:cNvSpPr/>
            <p:nvPr/>
          </p:nvSpPr>
          <p:spPr>
            <a:xfrm rot="10800000">
              <a:off x="4696098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873FF6D-1A1C-AD72-8936-B2BE657078E2}"/>
                </a:ext>
              </a:extLst>
            </p:cNvPr>
            <p:cNvSpPr/>
            <p:nvPr/>
          </p:nvSpPr>
          <p:spPr>
            <a:xfrm>
              <a:off x="2814789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9" name="Left Arrow 88">
              <a:extLst>
                <a:ext uri="{FF2B5EF4-FFF2-40B4-BE49-F238E27FC236}">
                  <a16:creationId xmlns:a16="http://schemas.microsoft.com/office/drawing/2014/main" id="{2B4D9796-73FE-4DF9-823E-325C56BD6018}"/>
                </a:ext>
              </a:extLst>
            </p:cNvPr>
            <p:cNvSpPr/>
            <p:nvPr/>
          </p:nvSpPr>
          <p:spPr>
            <a:xfrm flipH="1">
              <a:off x="2800418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609F8F0-84C7-297B-EB7D-B130650D8C0C}"/>
                </a:ext>
              </a:extLst>
            </p:cNvPr>
            <p:cNvSpPr txBox="1"/>
            <p:nvPr/>
          </p:nvSpPr>
          <p:spPr>
            <a:xfrm>
              <a:off x="4519133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91" name="Bent Arrow 90">
              <a:extLst>
                <a:ext uri="{FF2B5EF4-FFF2-40B4-BE49-F238E27FC236}">
                  <a16:creationId xmlns:a16="http://schemas.microsoft.com/office/drawing/2014/main" id="{07238200-0C67-3639-9834-A58A4FD82379}"/>
                </a:ext>
              </a:extLst>
            </p:cNvPr>
            <p:cNvSpPr/>
            <p:nvPr/>
          </p:nvSpPr>
          <p:spPr>
            <a:xfrm rot="16200000" flipH="1">
              <a:off x="3086801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CAE1571-6A15-0809-511C-965F05643F90}"/>
                </a:ext>
              </a:extLst>
            </p:cNvPr>
            <p:cNvSpPr/>
            <p:nvPr/>
          </p:nvSpPr>
          <p:spPr>
            <a:xfrm>
              <a:off x="3164675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E83A26-3D7F-0590-3E37-6744412C1824}"/>
                </a:ext>
              </a:extLst>
            </p:cNvPr>
            <p:cNvSpPr txBox="1"/>
            <p:nvPr/>
          </p:nvSpPr>
          <p:spPr>
            <a:xfrm>
              <a:off x="2851964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BEE28B7-287A-1CA6-BA0E-DFDB25B1F139}"/>
                </a:ext>
              </a:extLst>
            </p:cNvPr>
            <p:cNvGrpSpPr/>
            <p:nvPr/>
          </p:nvGrpSpPr>
          <p:grpSpPr>
            <a:xfrm>
              <a:off x="5074928" y="1978200"/>
              <a:ext cx="279720" cy="228600"/>
              <a:chOff x="5473613" y="1978200"/>
              <a:chExt cx="279720" cy="22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14:cNvPr>
                  <p14:cNvContentPartPr/>
                  <p14:nvPr/>
                </p14:nvContentPartPr>
                <p14:xfrm>
                  <a:off x="5473613" y="2025000"/>
                  <a:ext cx="245880" cy="1818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464613" y="2016000"/>
                    <a:ext cx="26352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14:cNvPr>
                  <p14:cNvContentPartPr/>
                  <p14:nvPr/>
                </p14:nvContentPartPr>
                <p14:xfrm>
                  <a:off x="5670533" y="1978200"/>
                  <a:ext cx="82800" cy="138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661533" y="1969177"/>
                    <a:ext cx="100440" cy="1562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6452C97-D818-3B1F-84E7-644CDF8F18D3}"/>
                </a:ext>
              </a:extLst>
            </p:cNvPr>
            <p:cNvGrpSpPr/>
            <p:nvPr/>
          </p:nvGrpSpPr>
          <p:grpSpPr>
            <a:xfrm>
              <a:off x="5513768" y="1894320"/>
              <a:ext cx="357480" cy="174240"/>
              <a:chOff x="5912453" y="1894320"/>
              <a:chExt cx="357480" cy="17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14:cNvPr>
                  <p14:cNvContentPartPr/>
                  <p14:nvPr/>
                </p14:nvContentPartPr>
                <p14:xfrm>
                  <a:off x="5912453" y="1973880"/>
                  <a:ext cx="90360" cy="943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03489" y="1964880"/>
                    <a:ext cx="10793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14:cNvPr>
                  <p14:cNvContentPartPr/>
                  <p14:nvPr/>
                </p14:nvContentPartPr>
                <p14:xfrm>
                  <a:off x="6027293" y="1962720"/>
                  <a:ext cx="106560" cy="1058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018293" y="1953720"/>
                    <a:ext cx="12420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14:cNvPr>
                  <p14:cNvContentPartPr/>
                  <p14:nvPr/>
                </p14:nvContentPartPr>
                <p14:xfrm>
                  <a:off x="6160133" y="1894320"/>
                  <a:ext cx="27360" cy="1576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51133" y="1885320"/>
                    <a:ext cx="450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14:cNvPr>
                  <p14:cNvContentPartPr/>
                  <p14:nvPr/>
                </p14:nvContentPartPr>
                <p14:xfrm>
                  <a:off x="6231053" y="1899720"/>
                  <a:ext cx="38880" cy="1587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221969" y="1890720"/>
                    <a:ext cx="56685" cy="17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2CB4D3C-9B16-5013-EFFE-DFAEC83AA113}"/>
                </a:ext>
              </a:extLst>
            </p:cNvPr>
            <p:cNvGrpSpPr/>
            <p:nvPr/>
          </p:nvGrpSpPr>
          <p:grpSpPr>
            <a:xfrm>
              <a:off x="6041888" y="1916280"/>
              <a:ext cx="544680" cy="168480"/>
              <a:chOff x="6440573" y="1916280"/>
              <a:chExt cx="544680" cy="1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14:cNvPr>
                  <p14:cNvContentPartPr/>
                  <p14:nvPr/>
                </p14:nvContentPartPr>
                <p14:xfrm>
                  <a:off x="6440573" y="1958760"/>
                  <a:ext cx="76680" cy="961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431573" y="1949760"/>
                    <a:ext cx="943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14:cNvPr>
                  <p14:cNvContentPartPr/>
                  <p14:nvPr/>
                </p14:nvContentPartPr>
                <p14:xfrm>
                  <a:off x="6552173" y="1964880"/>
                  <a:ext cx="105120" cy="140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43142" y="1955880"/>
                    <a:ext cx="122821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14:cNvPr>
                  <p14:cNvContentPartPr/>
                  <p14:nvPr/>
                </p14:nvContentPartPr>
                <p14:xfrm>
                  <a:off x="6579893" y="1916280"/>
                  <a:ext cx="34920" cy="1684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570893" y="1907280"/>
                    <a:ext cx="525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14:cNvPr>
                  <p14:cNvContentPartPr/>
                  <p14:nvPr/>
                </p14:nvContentPartPr>
                <p14:xfrm>
                  <a:off x="6657653" y="1982160"/>
                  <a:ext cx="156960" cy="896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48632" y="1973160"/>
                    <a:ext cx="174641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14:cNvPr>
                  <p14:cNvContentPartPr/>
                  <p14:nvPr/>
                </p14:nvContentPartPr>
                <p14:xfrm>
                  <a:off x="6769253" y="1967040"/>
                  <a:ext cx="98280" cy="122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760253" y="1958040"/>
                    <a:ext cx="11592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14:cNvPr>
                  <p14:cNvContentPartPr/>
                  <p14:nvPr/>
                </p14:nvContentPartPr>
                <p14:xfrm>
                  <a:off x="6810653" y="1919880"/>
                  <a:ext cx="48240" cy="1602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801653" y="1910860"/>
                    <a:ext cx="65880" cy="17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14:cNvPr>
                  <p14:cNvContentPartPr/>
                  <p14:nvPr/>
                </p14:nvContentPartPr>
                <p14:xfrm>
                  <a:off x="6880133" y="1977840"/>
                  <a:ext cx="105120" cy="1040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871133" y="1968840"/>
                    <a:ext cx="122760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97B6C99-D14C-BFEB-52FA-3BDB9C9A2AC4}"/>
                </a:ext>
              </a:extLst>
            </p:cNvPr>
            <p:cNvGrpSpPr/>
            <p:nvPr/>
          </p:nvGrpSpPr>
          <p:grpSpPr>
            <a:xfrm>
              <a:off x="5081408" y="3067920"/>
              <a:ext cx="1480320" cy="256680"/>
              <a:chOff x="5480093" y="3067920"/>
              <a:chExt cx="1480320" cy="256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14:cNvPr>
                  <p14:cNvContentPartPr/>
                  <p14:nvPr/>
                </p14:nvContentPartPr>
                <p14:xfrm>
                  <a:off x="5480093" y="3067920"/>
                  <a:ext cx="117360" cy="1404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916B8C44-A075-9259-CB8D-A13BF1B6B51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471093" y="3058920"/>
                    <a:ext cx="1350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14:cNvPr>
                  <p14:cNvContentPartPr/>
                  <p14:nvPr/>
                </p14:nvContentPartPr>
                <p14:xfrm>
                  <a:off x="5538413" y="3120480"/>
                  <a:ext cx="98280" cy="1281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71E451FC-8F15-4DCB-C310-CDF42005B22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529413" y="3111480"/>
                    <a:ext cx="11592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14:cNvPr>
                  <p14:cNvContentPartPr/>
                  <p14:nvPr/>
                </p14:nvContentPartPr>
                <p14:xfrm>
                  <a:off x="5751893" y="3215880"/>
                  <a:ext cx="92520" cy="1087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5D66CCCB-4BD3-D25A-A63B-E035E53034E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742858" y="3206880"/>
                    <a:ext cx="110229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14:cNvPr>
                  <p14:cNvContentPartPr/>
                  <p14:nvPr/>
                </p14:nvContentPartPr>
                <p14:xfrm>
                  <a:off x="5893733" y="3267720"/>
                  <a:ext cx="4320" cy="568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4903F4DA-B6C3-8626-6F5A-99CC2E729EE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884733" y="3258663"/>
                    <a:ext cx="21960" cy="74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14:cNvPr>
                  <p14:cNvContentPartPr/>
                  <p14:nvPr/>
                </p14:nvContentPartPr>
                <p14:xfrm>
                  <a:off x="5884013" y="3223800"/>
                  <a:ext cx="19440" cy="61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EE1D0529-3318-8B86-AF25-985C92479B83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875177" y="3214237"/>
                    <a:ext cx="36759" cy="24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14:cNvPr>
                  <p14:cNvContentPartPr/>
                  <p14:nvPr/>
                </p14:nvContentPartPr>
                <p14:xfrm>
                  <a:off x="5949893" y="3263760"/>
                  <a:ext cx="48240" cy="5040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3ED644CF-D35E-6078-4F9A-8EC749267879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940825" y="3254760"/>
                    <a:ext cx="66013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14:cNvPr>
                  <p14:cNvContentPartPr/>
                  <p14:nvPr/>
                </p14:nvContentPartPr>
                <p14:xfrm>
                  <a:off x="5995613" y="3178800"/>
                  <a:ext cx="15840" cy="13752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5AEF0018-4646-B3ED-78B4-8B25577ADB8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986404" y="3169800"/>
                    <a:ext cx="3389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14:cNvPr>
                  <p14:cNvContentPartPr/>
                  <p14:nvPr/>
                </p14:nvContentPartPr>
                <p14:xfrm>
                  <a:off x="6060773" y="3273120"/>
                  <a:ext cx="49320" cy="392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3E442D5D-7C3F-5958-482B-CC3875AC2BF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051838" y="3264202"/>
                    <a:ext cx="66832" cy="5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14:cNvPr>
                  <p14:cNvContentPartPr/>
                  <p14:nvPr/>
                </p14:nvContentPartPr>
                <p14:xfrm>
                  <a:off x="6113333" y="3169800"/>
                  <a:ext cx="17640" cy="1310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20C6F1E2-B7E3-DC55-CB90-7CF266A909A0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104333" y="3160800"/>
                    <a:ext cx="3528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14:cNvPr>
                  <p14:cNvContentPartPr/>
                  <p14:nvPr/>
                </p14:nvContentPartPr>
                <p14:xfrm>
                  <a:off x="6184253" y="3229560"/>
                  <a:ext cx="112680" cy="828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D3AA251-9DA2-0F6A-4A97-2B8027D2EC2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175253" y="3220560"/>
                    <a:ext cx="1303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14:cNvPr>
                  <p14:cNvContentPartPr/>
                  <p14:nvPr/>
                </p14:nvContentPartPr>
                <p14:xfrm>
                  <a:off x="6317453" y="3225960"/>
                  <a:ext cx="90360" cy="687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309F1877-CE6E-6CA6-121D-A80E6BA15ACE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308489" y="3216913"/>
                    <a:ext cx="107930" cy="86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14:cNvPr>
                  <p14:cNvContentPartPr/>
                  <p14:nvPr/>
                </p14:nvContentPartPr>
                <p14:xfrm>
                  <a:off x="6537413" y="3216600"/>
                  <a:ext cx="69480" cy="770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C3167286-A62A-B75C-3E71-828361C1D4B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528413" y="3207600"/>
                    <a:ext cx="87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14:cNvPr>
                  <p14:cNvContentPartPr/>
                  <p14:nvPr/>
                </p14:nvContentPartPr>
                <p14:xfrm>
                  <a:off x="6619493" y="3225240"/>
                  <a:ext cx="61920" cy="1404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A85670EB-6566-3706-C1F6-2B7DB0EADF7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610440" y="3216240"/>
                    <a:ext cx="79663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14:cNvPr>
                  <p14:cNvContentPartPr/>
                  <p14:nvPr/>
                </p14:nvContentPartPr>
                <p14:xfrm>
                  <a:off x="6630293" y="3191760"/>
                  <a:ext cx="34200" cy="9144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3F7610DD-AA44-1E78-76B5-DE9530C2A77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621197" y="3182760"/>
                    <a:ext cx="52028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14:cNvPr>
                  <p14:cNvContentPartPr/>
                  <p14:nvPr/>
                </p14:nvContentPartPr>
                <p14:xfrm>
                  <a:off x="6716693" y="3231000"/>
                  <a:ext cx="84600" cy="608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126DA22D-C0F9-3D42-E674-1E1D3F33B6A8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6707731" y="3222053"/>
                    <a:ext cx="102165" cy="78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14:cNvPr>
                  <p14:cNvContentPartPr/>
                  <p14:nvPr/>
                </p14:nvContentPartPr>
                <p14:xfrm>
                  <a:off x="6798773" y="3213360"/>
                  <a:ext cx="44640" cy="82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DC944D14-99BC-F86C-B5E1-EC52B2E7512F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789700" y="3203951"/>
                    <a:ext cx="62423" cy="26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14:cNvPr>
                  <p14:cNvContentPartPr/>
                  <p14:nvPr/>
                </p14:nvContentPartPr>
                <p14:xfrm>
                  <a:off x="6813533" y="3180240"/>
                  <a:ext cx="21600" cy="1134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37AF67DA-8B41-0CEF-7200-182063614537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804380" y="3171240"/>
                    <a:ext cx="39539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14:cNvPr>
                  <p14:cNvContentPartPr/>
                  <p14:nvPr/>
                </p14:nvContentPartPr>
                <p14:xfrm>
                  <a:off x="6870773" y="3223080"/>
                  <a:ext cx="89640" cy="9072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6A5E52AD-552B-F37B-90B6-4CCBC93100B2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861737" y="3214080"/>
                    <a:ext cx="107351" cy="108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7C2888F-F532-ECED-001E-53CB509E8C21}"/>
              </a:ext>
            </a:extLst>
          </p:cNvPr>
          <p:cNvGrpSpPr/>
          <p:nvPr/>
        </p:nvGrpSpPr>
        <p:grpSpPr>
          <a:xfrm>
            <a:off x="748468" y="1944323"/>
            <a:ext cx="1312766" cy="1357397"/>
            <a:chOff x="748468" y="1944323"/>
            <a:chExt cx="1312766" cy="1357397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4BBA3C17-BF65-E50B-55DD-DB58A81A3B48}"/>
                </a:ext>
              </a:extLst>
            </p:cNvPr>
            <p:cNvSpPr/>
            <p:nvPr/>
          </p:nvSpPr>
          <p:spPr>
            <a:xfrm>
              <a:off x="1287099" y="1977975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5D7BAA2-F17F-5752-DF9B-6F5B0C5CB56D}"/>
                </a:ext>
              </a:extLst>
            </p:cNvPr>
            <p:cNvSpPr txBox="1"/>
            <p:nvPr/>
          </p:nvSpPr>
          <p:spPr>
            <a:xfrm>
              <a:off x="974388" y="1944323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B47061F-7517-828D-2D92-479BCBD4B8D0}"/>
                </a:ext>
              </a:extLst>
            </p:cNvPr>
            <p:cNvSpPr txBox="1"/>
            <p:nvPr/>
          </p:nvSpPr>
          <p:spPr>
            <a:xfrm>
              <a:off x="748468" y="224597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Input at time t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356B26E-1721-D264-A8AC-CCDBE42C5782}"/>
                </a:ext>
              </a:extLst>
            </p:cNvPr>
            <p:cNvSpPr/>
            <p:nvPr/>
          </p:nvSpPr>
          <p:spPr>
            <a:xfrm>
              <a:off x="1291217" y="2743829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C73B815-6B81-E4FC-D13B-67B20D5BFCDA}"/>
                </a:ext>
              </a:extLst>
            </p:cNvPr>
            <p:cNvSpPr txBox="1"/>
            <p:nvPr/>
          </p:nvSpPr>
          <p:spPr>
            <a:xfrm>
              <a:off x="1157211" y="2722801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BC533B9-AA43-CD67-E7BF-08D56C81FE47}"/>
                </a:ext>
              </a:extLst>
            </p:cNvPr>
            <p:cNvSpPr txBox="1"/>
            <p:nvPr/>
          </p:nvSpPr>
          <p:spPr>
            <a:xfrm>
              <a:off x="748468" y="302472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Output at time t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8A53AB6-D2DF-5618-F199-95F228C09B65}"/>
              </a:ext>
            </a:extLst>
          </p:cNvPr>
          <p:cNvGrpSpPr/>
          <p:nvPr/>
        </p:nvGrpSpPr>
        <p:grpSpPr>
          <a:xfrm>
            <a:off x="6921925" y="1944323"/>
            <a:ext cx="1317340" cy="1517774"/>
            <a:chOff x="6921925" y="1944323"/>
            <a:chExt cx="1317340" cy="1517774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7622B51-614F-2437-0061-2F6D1EF981DF}"/>
                </a:ext>
              </a:extLst>
            </p:cNvPr>
            <p:cNvGrpSpPr/>
            <p:nvPr/>
          </p:nvGrpSpPr>
          <p:grpSpPr>
            <a:xfrm>
              <a:off x="7392042" y="2663361"/>
              <a:ext cx="372534" cy="303203"/>
              <a:chOff x="6976532" y="3633992"/>
              <a:chExt cx="372534" cy="303203"/>
            </a:xfrm>
          </p:grpSpPr>
          <p:sp>
            <p:nvSpPr>
              <p:cNvPr id="201" name="Bent Arrow 200">
                <a:extLst>
                  <a:ext uri="{FF2B5EF4-FFF2-40B4-BE49-F238E27FC236}">
                    <a16:creationId xmlns:a16="http://schemas.microsoft.com/office/drawing/2014/main" id="{C4A4F003-4160-6A7D-E997-688CF3393C37}"/>
                  </a:ext>
                </a:extLst>
              </p:cNvPr>
              <p:cNvSpPr/>
              <p:nvPr/>
            </p:nvSpPr>
            <p:spPr>
              <a:xfrm flipV="1">
                <a:off x="6976533" y="3633992"/>
                <a:ext cx="372533" cy="204758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Bent Arrow 201">
                <a:extLst>
                  <a:ext uri="{FF2B5EF4-FFF2-40B4-BE49-F238E27FC236}">
                    <a16:creationId xmlns:a16="http://schemas.microsoft.com/office/drawing/2014/main" id="{74BACDCC-D7D8-C8CA-E8FB-519580B7E7D1}"/>
                  </a:ext>
                </a:extLst>
              </p:cNvPr>
              <p:cNvSpPr/>
              <p:nvPr/>
            </p:nvSpPr>
            <p:spPr>
              <a:xfrm>
                <a:off x="6976532" y="3735595"/>
                <a:ext cx="372533" cy="201600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E823B04-431A-FDF1-D849-C0182D7D7C3A}"/>
                </a:ext>
              </a:extLst>
            </p:cNvPr>
            <p:cNvSpPr txBox="1"/>
            <p:nvPr/>
          </p:nvSpPr>
          <p:spPr>
            <a:xfrm>
              <a:off x="6921925" y="300043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Vector Concatenation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6AF643C-C3D4-78CB-2FCC-5778E4CB9B5A}"/>
                </a:ext>
              </a:extLst>
            </p:cNvPr>
            <p:cNvSpPr/>
            <p:nvPr/>
          </p:nvSpPr>
          <p:spPr>
            <a:xfrm>
              <a:off x="7453630" y="1960010"/>
              <a:ext cx="243659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1C82589-62E6-8E97-8E16-AB768BCA7A10}"/>
                </a:ext>
              </a:extLst>
            </p:cNvPr>
            <p:cNvSpPr txBox="1"/>
            <p:nvPr/>
          </p:nvSpPr>
          <p:spPr>
            <a:xfrm>
              <a:off x="7393288" y="1944323"/>
              <a:ext cx="3687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425F5CC-8AC3-6B22-A58A-4A02DD8448EC}"/>
                </a:ext>
              </a:extLst>
            </p:cNvPr>
            <p:cNvSpPr txBox="1"/>
            <p:nvPr/>
          </p:nvSpPr>
          <p:spPr>
            <a:xfrm>
              <a:off x="6926499" y="220540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5DAB16F-29ED-8478-E346-E7B5816BD807}"/>
              </a:ext>
            </a:extLst>
          </p:cNvPr>
          <p:cNvGrpSpPr/>
          <p:nvPr/>
        </p:nvGrpSpPr>
        <p:grpSpPr>
          <a:xfrm>
            <a:off x="6921925" y="1267861"/>
            <a:ext cx="1312766" cy="538079"/>
            <a:chOff x="6921925" y="1267861"/>
            <a:chExt cx="1312766" cy="5380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F69EE65-4E97-4EC0-BA23-1BE60816E998}"/>
                </a:ext>
              </a:extLst>
            </p:cNvPr>
            <p:cNvSpPr txBox="1"/>
            <p:nvPr/>
          </p:nvSpPr>
          <p:spPr>
            <a:xfrm>
              <a:off x="6921925" y="152894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sigmoid</a:t>
              </a: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98CC478-0938-567F-E780-F218F72AA359}"/>
                </a:ext>
              </a:extLst>
            </p:cNvPr>
            <p:cNvGrpSpPr/>
            <p:nvPr/>
          </p:nvGrpSpPr>
          <p:grpSpPr>
            <a:xfrm>
              <a:off x="7490788" y="1267861"/>
              <a:ext cx="184188" cy="200055"/>
              <a:chOff x="3981034" y="2307217"/>
              <a:chExt cx="184188" cy="200055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86D54D3-D6AD-1D45-C202-369143C5881D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35D589C-385C-8B75-3567-E7C4B85BD234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D87AB98-F0A9-7360-9E5D-8460A2AA5C89}"/>
              </a:ext>
            </a:extLst>
          </p:cNvPr>
          <p:cNvGrpSpPr/>
          <p:nvPr/>
        </p:nvGrpSpPr>
        <p:grpSpPr>
          <a:xfrm>
            <a:off x="6921925" y="3633992"/>
            <a:ext cx="1317165" cy="1377898"/>
            <a:chOff x="6921925" y="3633992"/>
            <a:chExt cx="1317165" cy="1377898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1F5E860-2B69-A062-E31C-7DBD6B1BB565}"/>
                </a:ext>
              </a:extLst>
            </p:cNvPr>
            <p:cNvSpPr/>
            <p:nvPr/>
          </p:nvSpPr>
          <p:spPr>
            <a:xfrm>
              <a:off x="7522786" y="3677869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4E7DFF8-AFA1-C31B-D60A-551460A923C0}"/>
                </a:ext>
              </a:extLst>
            </p:cNvPr>
            <p:cNvSpPr txBox="1"/>
            <p:nvPr/>
          </p:nvSpPr>
          <p:spPr>
            <a:xfrm>
              <a:off x="7490788" y="363399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A4AF281E-1D8B-5E6F-7034-E183D04F8B3D}"/>
                </a:ext>
              </a:extLst>
            </p:cNvPr>
            <p:cNvSpPr txBox="1"/>
            <p:nvPr/>
          </p:nvSpPr>
          <p:spPr>
            <a:xfrm>
              <a:off x="6926324" y="380136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Multiplication</a:t>
              </a: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18D47CB3-1DB9-9EB5-F239-9A883FC870E9}"/>
                </a:ext>
              </a:extLst>
            </p:cNvPr>
            <p:cNvSpPr/>
            <p:nvPr/>
          </p:nvSpPr>
          <p:spPr>
            <a:xfrm>
              <a:off x="7518387" y="4426732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EDF2389-7B0D-0844-4794-8642826B90EB}"/>
                </a:ext>
              </a:extLst>
            </p:cNvPr>
            <p:cNvSpPr txBox="1"/>
            <p:nvPr/>
          </p:nvSpPr>
          <p:spPr>
            <a:xfrm>
              <a:off x="7486389" y="439132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31603E83-8F02-0AAE-592D-14DAEE80E59A}"/>
                </a:ext>
              </a:extLst>
            </p:cNvPr>
            <p:cNvSpPr txBox="1"/>
            <p:nvPr/>
          </p:nvSpPr>
          <p:spPr>
            <a:xfrm>
              <a:off x="6921925" y="4550225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Addition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B4E6ACC-6BC7-AAB2-F7E2-D40A190B6104}"/>
              </a:ext>
            </a:extLst>
          </p:cNvPr>
          <p:cNvGrpSpPr/>
          <p:nvPr/>
        </p:nvGrpSpPr>
        <p:grpSpPr>
          <a:xfrm>
            <a:off x="2574471" y="1104124"/>
            <a:ext cx="1041480" cy="1917000"/>
            <a:chOff x="2574471" y="1104124"/>
            <a:chExt cx="1041480" cy="1917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C614E6-62F7-A12E-9B06-DEC376D33522}"/>
                </a:ext>
              </a:extLst>
            </p:cNvPr>
            <p:cNvGrpSpPr/>
            <p:nvPr/>
          </p:nvGrpSpPr>
          <p:grpSpPr>
            <a:xfrm>
              <a:off x="3231111" y="2223724"/>
              <a:ext cx="384840" cy="797400"/>
              <a:chOff x="3231111" y="2223724"/>
              <a:chExt cx="384840" cy="79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2ACD18CF-1A83-417A-940A-B6D4D85E4BC0}"/>
                      </a:ext>
                    </a:extLst>
                  </p14:cNvPr>
                  <p14:cNvContentPartPr/>
                  <p14:nvPr/>
                </p14:nvContentPartPr>
                <p14:xfrm>
                  <a:off x="3476631" y="2224084"/>
                  <a:ext cx="74520" cy="3744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2ACD18CF-1A83-417A-940A-B6D4D85E4BC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467631" y="2215084"/>
                    <a:ext cx="9216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1C4CD85F-2F53-66A5-580F-56A9D665F89D}"/>
                      </a:ext>
                    </a:extLst>
                  </p14:cNvPr>
                  <p14:cNvContentPartPr/>
                  <p14:nvPr/>
                </p14:nvContentPartPr>
                <p14:xfrm>
                  <a:off x="3351711" y="2223724"/>
                  <a:ext cx="44280" cy="1404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1C4CD85F-2F53-66A5-580F-56A9D665F89D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3342711" y="2214724"/>
                    <a:ext cx="619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B0685586-A123-0F23-4E08-F397816EDAF9}"/>
                      </a:ext>
                    </a:extLst>
                  </p14:cNvPr>
                  <p14:cNvContentPartPr/>
                  <p14:nvPr/>
                </p14:nvContentPartPr>
                <p14:xfrm>
                  <a:off x="3303111" y="2303644"/>
                  <a:ext cx="360" cy="140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B0685586-A123-0F23-4E08-F397816EDAF9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294111" y="2294644"/>
                    <a:ext cx="1800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7F1BB223-D0D3-A1DF-AA67-7DA10953E2FA}"/>
                      </a:ext>
                    </a:extLst>
                  </p14:cNvPr>
                  <p14:cNvContentPartPr/>
                  <p14:nvPr/>
                </p14:nvContentPartPr>
                <p14:xfrm>
                  <a:off x="3293751" y="2394724"/>
                  <a:ext cx="7200" cy="435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7F1BB223-D0D3-A1DF-AA67-7DA10953E2FA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284751" y="2385724"/>
                    <a:ext cx="24840" cy="6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44745DB8-6BE0-BA2D-975E-6E22F2C72A88}"/>
                      </a:ext>
                    </a:extLst>
                  </p14:cNvPr>
                  <p14:cNvContentPartPr/>
                  <p14:nvPr/>
                </p14:nvContentPartPr>
                <p14:xfrm>
                  <a:off x="3245151" y="2510644"/>
                  <a:ext cx="21240" cy="961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44745DB8-6BE0-BA2D-975E-6E22F2C72A88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236151" y="2501610"/>
                    <a:ext cx="38880" cy="113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0DE77DD5-3B26-7AA0-68B8-D01034DF7CAC}"/>
                      </a:ext>
                    </a:extLst>
                  </p14:cNvPr>
                  <p14:cNvContentPartPr/>
                  <p14:nvPr/>
                </p14:nvContentPartPr>
                <p14:xfrm>
                  <a:off x="3231111" y="2670124"/>
                  <a:ext cx="14040" cy="709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0DE77DD5-3B26-7AA0-68B8-D01034DF7CA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222111" y="2661124"/>
                    <a:ext cx="3168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448D2312-ED31-ADEC-8662-3B8661E5D8D4}"/>
                      </a:ext>
                    </a:extLst>
                  </p14:cNvPr>
                  <p14:cNvContentPartPr/>
                  <p14:nvPr/>
                </p14:nvContentPartPr>
                <p14:xfrm>
                  <a:off x="3251631" y="2829604"/>
                  <a:ext cx="34560" cy="5940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448D2312-ED31-ADEC-8662-3B8661E5D8D4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3242631" y="2820658"/>
                    <a:ext cx="52200" cy="76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E92ACF1D-9404-0B9C-25EB-1AC93F024897}"/>
                      </a:ext>
                    </a:extLst>
                  </p14:cNvPr>
                  <p14:cNvContentPartPr/>
                  <p14:nvPr/>
                </p14:nvContentPartPr>
                <p14:xfrm>
                  <a:off x="3322191" y="2954884"/>
                  <a:ext cx="45720" cy="414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E92ACF1D-9404-0B9C-25EB-1AC93F024897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313261" y="2945884"/>
                    <a:ext cx="63222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5745A2A8-3088-7425-6ACB-5A48868662F6}"/>
                      </a:ext>
                    </a:extLst>
                  </p14:cNvPr>
                  <p14:cNvContentPartPr/>
                  <p14:nvPr/>
                </p14:nvContentPartPr>
                <p14:xfrm>
                  <a:off x="3424431" y="3013924"/>
                  <a:ext cx="48240" cy="72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5745A2A8-3088-7425-6ACB-5A48868662F6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415431" y="3005353"/>
                    <a:ext cx="65880" cy="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4D2672CB-EDDF-34C3-82CB-56639FD9E96B}"/>
                      </a:ext>
                    </a:extLst>
                  </p14:cNvPr>
                  <p14:cNvContentPartPr/>
                  <p14:nvPr/>
                </p14:nvContentPartPr>
                <p14:xfrm>
                  <a:off x="3527031" y="2935084"/>
                  <a:ext cx="23040" cy="374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4D2672CB-EDDF-34C3-82CB-56639FD9E96B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518169" y="2926084"/>
                    <a:ext cx="40409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6F9998F-51FF-12D7-0106-7DC94B7A667B}"/>
                      </a:ext>
                    </a:extLst>
                  </p14:cNvPr>
                  <p14:cNvContentPartPr/>
                  <p14:nvPr/>
                </p14:nvContentPartPr>
                <p14:xfrm>
                  <a:off x="3547191" y="2870284"/>
                  <a:ext cx="7200" cy="280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6F9998F-51FF-12D7-0106-7DC94B7A667B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538191" y="2861398"/>
                    <a:ext cx="24840" cy="454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F8E49A81-504D-CEBA-8D21-2A3308B58444}"/>
                      </a:ext>
                    </a:extLst>
                  </p14:cNvPr>
                  <p14:cNvContentPartPr/>
                  <p14:nvPr/>
                </p14:nvContentPartPr>
                <p14:xfrm>
                  <a:off x="3547191" y="2784604"/>
                  <a:ext cx="5040" cy="489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F8E49A81-504D-CEBA-8D21-2A3308B58444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538191" y="2775670"/>
                    <a:ext cx="22680" cy="664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B7FAC099-9E3A-6BD0-2B54-95202DECACA0}"/>
                      </a:ext>
                    </a:extLst>
                  </p14:cNvPr>
                  <p14:cNvContentPartPr/>
                  <p14:nvPr/>
                </p14:nvContentPartPr>
                <p14:xfrm>
                  <a:off x="3572391" y="2650324"/>
                  <a:ext cx="2520" cy="489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B7FAC099-9E3A-6BD0-2B54-95202DECACA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564516" y="2641324"/>
                    <a:ext cx="17955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B7B1D78-32D7-720D-7DE5-907CB0810771}"/>
                      </a:ext>
                    </a:extLst>
                  </p14:cNvPr>
                  <p14:cNvContentPartPr/>
                  <p14:nvPr/>
                </p14:nvContentPartPr>
                <p14:xfrm>
                  <a:off x="3581391" y="2469604"/>
                  <a:ext cx="18720" cy="698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B7B1D78-32D7-720D-7DE5-907CB081077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572215" y="2460604"/>
                    <a:ext cx="36706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0D9C24C5-C7CA-3B2D-811F-AA7337D58B4D}"/>
                      </a:ext>
                    </a:extLst>
                  </p14:cNvPr>
                  <p14:cNvContentPartPr/>
                  <p14:nvPr/>
                </p14:nvContentPartPr>
                <p14:xfrm>
                  <a:off x="3608751" y="2328484"/>
                  <a:ext cx="7200" cy="396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0D9C24C5-C7CA-3B2D-811F-AA7337D58B4D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600180" y="2319565"/>
                    <a:ext cx="24000" cy="5708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A09040-91F8-AB99-ABB8-1B6E29329431}"/>
                </a:ext>
              </a:extLst>
            </p:cNvPr>
            <p:cNvGrpSpPr/>
            <p:nvPr/>
          </p:nvGrpSpPr>
          <p:grpSpPr>
            <a:xfrm>
              <a:off x="2574471" y="1104124"/>
              <a:ext cx="648360" cy="273600"/>
              <a:chOff x="2574471" y="1104124"/>
              <a:chExt cx="648360" cy="27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AEE41281-8B89-F894-02F1-22E624891675}"/>
                      </a:ext>
                    </a:extLst>
                  </p14:cNvPr>
                  <p14:cNvContentPartPr/>
                  <p14:nvPr/>
                </p14:nvContentPartPr>
                <p14:xfrm>
                  <a:off x="2574471" y="1201324"/>
                  <a:ext cx="70920" cy="50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AEE41281-8B89-F894-02F1-22E624891675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565471" y="1192324"/>
                    <a:ext cx="8856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C3287E4E-3C71-5E63-D92D-86C26A871F36}"/>
                      </a:ext>
                    </a:extLst>
                  </p14:cNvPr>
                  <p14:cNvContentPartPr/>
                  <p14:nvPr/>
                </p14:nvContentPartPr>
                <p14:xfrm>
                  <a:off x="2614431" y="1104124"/>
                  <a:ext cx="46800" cy="1962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C3287E4E-3C71-5E63-D92D-86C26A871F36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605361" y="1095124"/>
                    <a:ext cx="64577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057BF308-D9A8-984F-9A24-F760D688B251}"/>
                      </a:ext>
                    </a:extLst>
                  </p14:cNvPr>
                  <p14:cNvContentPartPr/>
                  <p14:nvPr/>
                </p14:nvContentPartPr>
                <p14:xfrm>
                  <a:off x="2687151" y="1208884"/>
                  <a:ext cx="48240" cy="651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057BF308-D9A8-984F-9A24-F760D688B25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678151" y="1199884"/>
                    <a:ext cx="65880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F116BD17-768B-EC23-865E-DBE1553DA0B2}"/>
                      </a:ext>
                    </a:extLst>
                  </p14:cNvPr>
                  <p14:cNvContentPartPr/>
                  <p14:nvPr/>
                </p14:nvContentPartPr>
                <p14:xfrm>
                  <a:off x="2768151" y="1207084"/>
                  <a:ext cx="70560" cy="712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F116BD17-768B-EC23-865E-DBE1553DA0B2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759197" y="1198084"/>
                    <a:ext cx="8811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36766AD5-3700-61E6-8851-0379C788F0BF}"/>
                      </a:ext>
                    </a:extLst>
                  </p14:cNvPr>
                  <p14:cNvContentPartPr/>
                  <p14:nvPr/>
                </p14:nvContentPartPr>
                <p14:xfrm>
                  <a:off x="2869671" y="1201684"/>
                  <a:ext cx="93960" cy="17604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36766AD5-3700-61E6-8851-0379C788F0B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860671" y="1192684"/>
                    <a:ext cx="11160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17704634-CD03-7805-C34C-303D5AC8EF7A}"/>
                      </a:ext>
                    </a:extLst>
                  </p14:cNvPr>
                  <p14:cNvContentPartPr/>
                  <p14:nvPr/>
                </p14:nvContentPartPr>
                <p14:xfrm>
                  <a:off x="3032031" y="1209604"/>
                  <a:ext cx="118080" cy="867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17704634-CD03-7805-C34C-303D5AC8EF7A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023031" y="1200641"/>
                    <a:ext cx="135720" cy="104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4EE2191E-D2E2-EB3F-0158-BA9F36A9508E}"/>
                      </a:ext>
                    </a:extLst>
                  </p14:cNvPr>
                  <p14:cNvContentPartPr/>
                  <p14:nvPr/>
                </p14:nvContentPartPr>
                <p14:xfrm>
                  <a:off x="3145071" y="1187284"/>
                  <a:ext cx="77760" cy="97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4EE2191E-D2E2-EB3F-0158-BA9F36A9508E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136071" y="1178284"/>
                    <a:ext cx="954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BD4999AE-3B42-2707-C9C9-FD3269EC582A}"/>
                      </a:ext>
                    </a:extLst>
                  </p14:cNvPr>
                  <p14:cNvContentPartPr/>
                  <p14:nvPr/>
                </p14:nvContentPartPr>
                <p14:xfrm>
                  <a:off x="3167031" y="1119964"/>
                  <a:ext cx="34560" cy="164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BD4999AE-3B42-2707-C9C9-FD3269EC582A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158031" y="1110964"/>
                    <a:ext cx="52200" cy="182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D9EAB47-B283-0F76-FA49-06F3370A356D}"/>
                </a:ext>
              </a:extLst>
            </p:cNvPr>
            <p:cNvGrpSpPr/>
            <p:nvPr/>
          </p:nvGrpSpPr>
          <p:grpSpPr>
            <a:xfrm>
              <a:off x="2719551" y="1438204"/>
              <a:ext cx="622800" cy="730080"/>
              <a:chOff x="2719551" y="1438204"/>
              <a:chExt cx="622800" cy="73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FED401F8-A80B-68FD-CD19-5F4F651C2288}"/>
                      </a:ext>
                    </a:extLst>
                  </p14:cNvPr>
                  <p14:cNvContentPartPr/>
                  <p14:nvPr/>
                </p14:nvContentPartPr>
                <p14:xfrm>
                  <a:off x="3072711" y="1701004"/>
                  <a:ext cx="269640" cy="4672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FED401F8-A80B-68FD-CD19-5F4F651C2288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063711" y="1692004"/>
                    <a:ext cx="287280" cy="48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FC0CF457-434D-EA64-B9F6-E11F4E766266}"/>
                      </a:ext>
                    </a:extLst>
                  </p14:cNvPr>
                  <p14:cNvContentPartPr/>
                  <p14:nvPr/>
                </p14:nvContentPartPr>
                <p14:xfrm>
                  <a:off x="3063711" y="1717204"/>
                  <a:ext cx="14400" cy="892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FC0CF457-434D-EA64-B9F6-E11F4E766266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054711" y="1708204"/>
                    <a:ext cx="320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197D0DE-A5B6-0529-B04A-6BAAEE5D9A66}"/>
                      </a:ext>
                    </a:extLst>
                  </p14:cNvPr>
                  <p14:cNvContentPartPr/>
                  <p14:nvPr/>
                </p14:nvContentPartPr>
                <p14:xfrm>
                  <a:off x="3104391" y="1694524"/>
                  <a:ext cx="114120" cy="50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197D0DE-A5B6-0529-B04A-6BAAEE5D9A6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095391" y="1685524"/>
                    <a:ext cx="13176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74ABBDB-9C8C-8F33-C5F7-5DE4C449ECB5}"/>
                      </a:ext>
                    </a:extLst>
                  </p14:cNvPr>
                  <p14:cNvContentPartPr/>
                  <p14:nvPr/>
                </p14:nvContentPartPr>
                <p14:xfrm>
                  <a:off x="2719551" y="1492924"/>
                  <a:ext cx="109440" cy="1908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D74ABBDB-9C8C-8F33-C5F7-5DE4C449ECB5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710551" y="1483907"/>
                    <a:ext cx="127080" cy="208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18922891-7351-652E-4CED-6010E5F5AF8C}"/>
                      </a:ext>
                    </a:extLst>
                  </p14:cNvPr>
                  <p14:cNvContentPartPr/>
                  <p14:nvPr/>
                </p14:nvContentPartPr>
                <p14:xfrm>
                  <a:off x="2882631" y="1502644"/>
                  <a:ext cx="114120" cy="640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18922891-7351-652E-4CED-6010E5F5AF8C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873631" y="1493644"/>
                    <a:ext cx="13176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55589D7-53B3-E303-EA5C-C04190435EC5}"/>
                      </a:ext>
                    </a:extLst>
                  </p14:cNvPr>
                  <p14:cNvContentPartPr/>
                  <p14:nvPr/>
                </p14:nvContentPartPr>
                <p14:xfrm>
                  <a:off x="2973351" y="1473124"/>
                  <a:ext cx="102960" cy="93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55589D7-53B3-E303-EA5C-C04190435EC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4351" y="1464124"/>
                    <a:ext cx="12060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65CA45CA-BDF6-22E2-4D8C-CF1BC2733822}"/>
                      </a:ext>
                    </a:extLst>
                  </p14:cNvPr>
                  <p14:cNvContentPartPr/>
                  <p14:nvPr/>
                </p14:nvContentPartPr>
                <p14:xfrm>
                  <a:off x="3024831" y="1438204"/>
                  <a:ext cx="32400" cy="1324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65CA45CA-BDF6-22E2-4D8C-CF1BC2733822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015831" y="1429204"/>
                    <a:ext cx="5004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138672E5-F2A6-A99C-AD2D-FEB3F024EAC2}"/>
                      </a:ext>
                    </a:extLst>
                  </p14:cNvPr>
                  <p14:cNvContentPartPr/>
                  <p14:nvPr/>
                </p14:nvContentPartPr>
                <p14:xfrm>
                  <a:off x="3102231" y="1476364"/>
                  <a:ext cx="115560" cy="1130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138672E5-F2A6-A99C-AD2D-FEB3F024EAC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093231" y="1467393"/>
                    <a:ext cx="133200" cy="13062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B5BCE53-FB7D-DE2E-1E87-A9480DD0854D}"/>
              </a:ext>
            </a:extLst>
          </p:cNvPr>
          <p:cNvGrpSpPr/>
          <p:nvPr/>
        </p:nvGrpSpPr>
        <p:grpSpPr>
          <a:xfrm>
            <a:off x="2971551" y="2442604"/>
            <a:ext cx="951480" cy="2175120"/>
            <a:chOff x="2971551" y="2442604"/>
            <a:chExt cx="951480" cy="217512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34A705F8-A16D-8300-C582-01A6103BA714}"/>
                </a:ext>
              </a:extLst>
            </p:cNvPr>
            <p:cNvGrpSpPr/>
            <p:nvPr/>
          </p:nvGrpSpPr>
          <p:grpSpPr>
            <a:xfrm>
              <a:off x="3510831" y="2442604"/>
              <a:ext cx="412200" cy="1541160"/>
              <a:chOff x="3510831" y="2442604"/>
              <a:chExt cx="412200" cy="154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7FF10ED2-9890-F960-9F91-1CEFC4D45DF2}"/>
                      </a:ext>
                    </a:extLst>
                  </p14:cNvPr>
                  <p14:cNvContentPartPr/>
                  <p14:nvPr/>
                </p14:nvContentPartPr>
                <p14:xfrm>
                  <a:off x="3829791" y="2471044"/>
                  <a:ext cx="39600" cy="9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7FF10ED2-9890-F960-9F91-1CEFC4D45DF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820872" y="2462377"/>
                    <a:ext cx="57081" cy="26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C0F4E8E9-228B-5117-7FC7-0BDA68696146}"/>
                      </a:ext>
                    </a:extLst>
                  </p14:cNvPr>
                  <p14:cNvContentPartPr/>
                  <p14:nvPr/>
                </p14:nvContentPartPr>
                <p14:xfrm>
                  <a:off x="3744111" y="2495884"/>
                  <a:ext cx="34920" cy="208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C0F4E8E9-228B-5117-7FC7-0BDA68696146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735203" y="2486884"/>
                    <a:ext cx="5238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E8CA8A6B-A644-2673-5DCE-6B0DB3DD664A}"/>
                      </a:ext>
                    </a:extLst>
                  </p14:cNvPr>
                  <p14:cNvContentPartPr/>
                  <p14:nvPr/>
                </p14:nvContentPartPr>
                <p14:xfrm>
                  <a:off x="3690831" y="2534764"/>
                  <a:ext cx="7200" cy="1404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E8CA8A6B-A644-2673-5DCE-6B0DB3DD664A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82260" y="2525764"/>
                    <a:ext cx="2400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D738DD88-F20C-4BE5-9D03-1CFEC168709A}"/>
                      </a:ext>
                    </a:extLst>
                  </p14:cNvPr>
                  <p14:cNvContentPartPr/>
                  <p14:nvPr/>
                </p14:nvContentPartPr>
                <p14:xfrm>
                  <a:off x="3628191" y="2593804"/>
                  <a:ext cx="16560" cy="208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D738DD88-F20C-4BE5-9D03-1CFEC168709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19191" y="2584804"/>
                    <a:ext cx="3420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6498C335-5AA4-6640-9E31-377D42032E5A}"/>
                      </a:ext>
                    </a:extLst>
                  </p14:cNvPr>
                  <p14:cNvContentPartPr/>
                  <p14:nvPr/>
                </p14:nvContentPartPr>
                <p14:xfrm>
                  <a:off x="3572751" y="2669044"/>
                  <a:ext cx="7200" cy="5508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6498C335-5AA4-6640-9E31-377D42032E5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3564180" y="2660044"/>
                    <a:ext cx="2400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BF1D381A-7E27-E594-3269-C4A450B240B9}"/>
                      </a:ext>
                    </a:extLst>
                  </p14:cNvPr>
                  <p14:cNvContentPartPr/>
                  <p14:nvPr/>
                </p14:nvContentPartPr>
                <p14:xfrm>
                  <a:off x="3554031" y="2812324"/>
                  <a:ext cx="5040" cy="9360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BF1D381A-7E27-E594-3269-C4A450B240B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3545031" y="2803324"/>
                    <a:ext cx="2268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93314871-31AA-283B-0DF3-964A1EF50D56}"/>
                      </a:ext>
                    </a:extLst>
                  </p14:cNvPr>
                  <p14:cNvContentPartPr/>
                  <p14:nvPr/>
                </p14:nvContentPartPr>
                <p14:xfrm>
                  <a:off x="3551871" y="2940124"/>
                  <a:ext cx="36720" cy="5508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93314871-31AA-283B-0DF3-964A1EF50D56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542871" y="2931124"/>
                    <a:ext cx="5436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C2AB273F-6D12-AB3D-321D-17D9833F05A3}"/>
                      </a:ext>
                    </a:extLst>
                  </p14:cNvPr>
                  <p14:cNvContentPartPr/>
                  <p14:nvPr/>
                </p14:nvContentPartPr>
                <p14:xfrm>
                  <a:off x="3633591" y="3024364"/>
                  <a:ext cx="32400" cy="1188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C2AB273F-6D12-AB3D-321D-17D9833F05A3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624490" y="3015364"/>
                    <a:ext cx="50238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A988BA55-757F-7B34-7678-60980E7937E3}"/>
                      </a:ext>
                    </a:extLst>
                  </p14:cNvPr>
                  <p14:cNvContentPartPr/>
                  <p14:nvPr/>
                </p14:nvContentPartPr>
                <p14:xfrm>
                  <a:off x="3727191" y="2986924"/>
                  <a:ext cx="32400" cy="306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A988BA55-757F-7B34-7678-60980E7937E3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718191" y="2977817"/>
                    <a:ext cx="50040" cy="48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BC18E1D0-133C-79A8-19D2-B9FF3A46AFA0}"/>
                      </a:ext>
                    </a:extLst>
                  </p14:cNvPr>
                  <p14:cNvContentPartPr/>
                  <p14:nvPr/>
                </p14:nvContentPartPr>
                <p14:xfrm>
                  <a:off x="3793071" y="2871364"/>
                  <a:ext cx="20880" cy="3960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BC18E1D0-133C-79A8-19D2-B9FF3A46AFA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784071" y="2862364"/>
                    <a:ext cx="3852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99D9474D-03DC-5DAE-BB86-C5DA0C92BD25}"/>
                      </a:ext>
                    </a:extLst>
                  </p14:cNvPr>
                  <p14:cNvContentPartPr/>
                  <p14:nvPr/>
                </p14:nvContentPartPr>
                <p14:xfrm>
                  <a:off x="3834111" y="2746084"/>
                  <a:ext cx="9360" cy="489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99D9474D-03DC-5DAE-BB86-C5DA0C92BD25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825444" y="2737084"/>
                    <a:ext cx="26347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4F50ACCA-0A35-17C8-46B4-5717AA203345}"/>
                      </a:ext>
                    </a:extLst>
                  </p14:cNvPr>
                  <p14:cNvContentPartPr/>
                  <p14:nvPr/>
                </p14:nvContentPartPr>
                <p14:xfrm>
                  <a:off x="3856791" y="2667244"/>
                  <a:ext cx="36720" cy="327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4F50ACCA-0A35-17C8-46B4-5717AA203345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847791" y="2658244"/>
                    <a:ext cx="5436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4093153E-54A3-05D9-D51A-01F787EF1FBD}"/>
                      </a:ext>
                    </a:extLst>
                  </p14:cNvPr>
                  <p14:cNvContentPartPr/>
                  <p14:nvPr/>
                </p14:nvContentPartPr>
                <p14:xfrm>
                  <a:off x="3904311" y="2509924"/>
                  <a:ext cx="18720" cy="10224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4093153E-54A3-05D9-D51A-01F787EF1FBD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895311" y="2500924"/>
                    <a:ext cx="3636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B773B428-D10F-3CFC-5ABD-9D74CBED520E}"/>
                      </a:ext>
                    </a:extLst>
                  </p14:cNvPr>
                  <p14:cNvContentPartPr/>
                  <p14:nvPr/>
                </p14:nvContentPartPr>
                <p14:xfrm>
                  <a:off x="3878751" y="2442604"/>
                  <a:ext cx="7200" cy="118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B773B428-D10F-3CFC-5ABD-9D74CBED520E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869751" y="2433604"/>
                    <a:ext cx="2484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EFE6562A-4F1E-515C-0D09-DC2FBC1299D6}"/>
                      </a:ext>
                    </a:extLst>
                  </p14:cNvPr>
                  <p14:cNvContentPartPr/>
                  <p14:nvPr/>
                </p14:nvContentPartPr>
                <p14:xfrm>
                  <a:off x="3528111" y="3094204"/>
                  <a:ext cx="202320" cy="8157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EFE6562A-4F1E-515C-0D09-DC2FBC1299D6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3519111" y="3085204"/>
                    <a:ext cx="219960" cy="83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7A30EF7B-17FA-3C6C-BCE5-45A933BE3682}"/>
                      </a:ext>
                    </a:extLst>
                  </p14:cNvPr>
                  <p14:cNvContentPartPr/>
                  <p14:nvPr/>
                </p14:nvContentPartPr>
                <p14:xfrm>
                  <a:off x="3510831" y="3842284"/>
                  <a:ext cx="120960" cy="1414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7A30EF7B-17FA-3C6C-BCE5-45A933BE3682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3501831" y="3833284"/>
                    <a:ext cx="13860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656E8CB-50CE-1D0E-DD3F-E2A74D2906C0}"/>
                </a:ext>
              </a:extLst>
            </p:cNvPr>
            <p:cNvGrpSpPr/>
            <p:nvPr/>
          </p:nvGrpSpPr>
          <p:grpSpPr>
            <a:xfrm>
              <a:off x="2971551" y="4058284"/>
              <a:ext cx="629280" cy="559440"/>
              <a:chOff x="2971551" y="4058284"/>
              <a:chExt cx="629280" cy="55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0BC459B9-9483-157A-2570-CC9351133756}"/>
                      </a:ext>
                    </a:extLst>
                  </p14:cNvPr>
                  <p14:cNvContentPartPr/>
                  <p14:nvPr/>
                </p14:nvContentPartPr>
                <p14:xfrm>
                  <a:off x="2971551" y="4149724"/>
                  <a:ext cx="9360" cy="7092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0BC459B9-9483-157A-2570-CC9351133756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2962551" y="4140724"/>
                    <a:ext cx="2700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12F7AAA8-FC90-0FD5-A5B3-B6335E17A5B9}"/>
                      </a:ext>
                    </a:extLst>
                  </p14:cNvPr>
                  <p14:cNvContentPartPr/>
                  <p14:nvPr/>
                </p14:nvContentPartPr>
                <p14:xfrm>
                  <a:off x="2987391" y="4058284"/>
                  <a:ext cx="360" cy="3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12F7AAA8-FC90-0FD5-A5B3-B6335E17A5B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2978391" y="404928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B4DBAA5F-C76F-7644-4995-32DD91763E81}"/>
                      </a:ext>
                    </a:extLst>
                  </p14:cNvPr>
                  <p14:cNvContentPartPr/>
                  <p14:nvPr/>
                </p14:nvContentPartPr>
                <p14:xfrm>
                  <a:off x="3028071" y="4134244"/>
                  <a:ext cx="120960" cy="8676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B4DBAA5F-C76F-7644-4995-32DD91763E81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3019098" y="4125281"/>
                    <a:ext cx="138548" cy="104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8C8D859A-D038-2E37-9466-B79F93366398}"/>
                      </a:ext>
                    </a:extLst>
                  </p14:cNvPr>
                  <p14:cNvContentPartPr/>
                  <p14:nvPr/>
                </p14:nvContentPartPr>
                <p14:xfrm>
                  <a:off x="3219231" y="4155844"/>
                  <a:ext cx="9360" cy="19656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8C8D859A-D038-2E37-9466-B79F93366398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3210231" y="4146860"/>
                    <a:ext cx="27000" cy="214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9694279E-3C59-B730-35F8-AA89BD5B1C84}"/>
                      </a:ext>
                    </a:extLst>
                  </p14:cNvPr>
                  <p14:cNvContentPartPr/>
                  <p14:nvPr/>
                </p14:nvContentPartPr>
                <p14:xfrm>
                  <a:off x="3244791" y="4134244"/>
                  <a:ext cx="80280" cy="6876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9694279E-3C59-B730-35F8-AA89BD5B1C84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3235791" y="4125244"/>
                    <a:ext cx="9792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F1C0CA8A-84C1-3A81-7AB5-A6EF5F159CF3}"/>
                      </a:ext>
                    </a:extLst>
                  </p14:cNvPr>
                  <p14:cNvContentPartPr/>
                  <p14:nvPr/>
                </p14:nvContentPartPr>
                <p14:xfrm>
                  <a:off x="3372591" y="4146124"/>
                  <a:ext cx="127800" cy="525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F1C0CA8A-84C1-3A81-7AB5-A6EF5F159CF3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3363591" y="4137124"/>
                    <a:ext cx="14544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A486AD69-D668-2768-47A7-255DB6000DCA}"/>
                      </a:ext>
                    </a:extLst>
                  </p14:cNvPr>
                  <p14:cNvContentPartPr/>
                  <p14:nvPr/>
                </p14:nvContentPartPr>
                <p14:xfrm>
                  <a:off x="3506871" y="4133524"/>
                  <a:ext cx="77760" cy="50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A486AD69-D668-2768-47A7-255DB6000DCA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3497871" y="4124524"/>
                    <a:ext cx="9540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B5839C7D-6E19-AF58-9341-44985D4EE051}"/>
                      </a:ext>
                    </a:extLst>
                  </p14:cNvPr>
                  <p14:cNvContentPartPr/>
                  <p14:nvPr/>
                </p14:nvContentPartPr>
                <p14:xfrm>
                  <a:off x="3544671" y="4094284"/>
                  <a:ext cx="14400" cy="13248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B5839C7D-6E19-AF58-9341-44985D4EE051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3535440" y="4085284"/>
                    <a:ext cx="32492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039F6FA8-C722-5F49-3F91-4E52FBF52855}"/>
                      </a:ext>
                    </a:extLst>
                  </p14:cNvPr>
                  <p14:cNvContentPartPr/>
                  <p14:nvPr/>
                </p14:nvContentPartPr>
                <p14:xfrm>
                  <a:off x="3086751" y="4424404"/>
                  <a:ext cx="96120" cy="19332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039F6FA8-C722-5F49-3F91-4E52FBF528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077751" y="4415404"/>
                    <a:ext cx="11376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94E30CA0-4607-0097-9201-459BD87ABEA6}"/>
                      </a:ext>
                    </a:extLst>
                  </p14:cNvPr>
                  <p14:cNvContentPartPr/>
                  <p14:nvPr/>
                </p14:nvContentPartPr>
                <p14:xfrm>
                  <a:off x="3235071" y="4424044"/>
                  <a:ext cx="126720" cy="6660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94E30CA0-4607-0097-9201-459BD87ABEA6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226096" y="4414995"/>
                    <a:ext cx="144310" cy="84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F56DD7E7-ABD7-ECFE-A9E3-4FDA95065E10}"/>
                      </a:ext>
                    </a:extLst>
                  </p14:cNvPr>
                  <p14:cNvContentPartPr/>
                  <p14:nvPr/>
                </p14:nvContentPartPr>
                <p14:xfrm>
                  <a:off x="3333711" y="4377964"/>
                  <a:ext cx="109800" cy="1872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F56DD7E7-ABD7-ECFE-A9E3-4FDA95065E10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324711" y="4368964"/>
                    <a:ext cx="12744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1C5E1D94-F4B6-8550-5659-D8B97374AE64}"/>
                      </a:ext>
                    </a:extLst>
                  </p14:cNvPr>
                  <p14:cNvContentPartPr/>
                  <p14:nvPr/>
                </p14:nvContentPartPr>
                <p14:xfrm>
                  <a:off x="3382671" y="4326484"/>
                  <a:ext cx="34560" cy="1504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1C5E1D94-F4B6-8550-5659-D8B97374AE64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373671" y="4317484"/>
                    <a:ext cx="5220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D997E88C-45A9-3687-A8E5-9322848E6144}"/>
                      </a:ext>
                    </a:extLst>
                  </p14:cNvPr>
                  <p14:cNvContentPartPr/>
                  <p14:nvPr/>
                </p14:nvContentPartPr>
                <p14:xfrm>
                  <a:off x="3478431" y="4386244"/>
                  <a:ext cx="122400" cy="1188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D997E88C-45A9-3687-A8E5-9322848E6144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3469431" y="4377244"/>
                    <a:ext cx="1400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3E9E09D-1AD1-EB08-4C49-CF703F0E2867}"/>
              </a:ext>
            </a:extLst>
          </p:cNvPr>
          <p:cNvGrpSpPr/>
          <p:nvPr/>
        </p:nvGrpSpPr>
        <p:grpSpPr>
          <a:xfrm>
            <a:off x="4146231" y="2492284"/>
            <a:ext cx="947520" cy="1823760"/>
            <a:chOff x="4146231" y="2492284"/>
            <a:chExt cx="947520" cy="182376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D52BA1A-9F88-67A5-7E2C-4C2A7C3059C0}"/>
                </a:ext>
              </a:extLst>
            </p:cNvPr>
            <p:cNvGrpSpPr/>
            <p:nvPr/>
          </p:nvGrpSpPr>
          <p:grpSpPr>
            <a:xfrm>
              <a:off x="4146231" y="2492284"/>
              <a:ext cx="387360" cy="492120"/>
              <a:chOff x="4146231" y="2492284"/>
              <a:chExt cx="387360" cy="492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CB284CD4-5417-EB46-E4EA-3C5CDCC7731B}"/>
                      </a:ext>
                    </a:extLst>
                  </p14:cNvPr>
                  <p14:cNvContentPartPr/>
                  <p14:nvPr/>
                </p14:nvContentPartPr>
                <p14:xfrm>
                  <a:off x="4475271" y="2492284"/>
                  <a:ext cx="9720" cy="25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CB284CD4-5417-EB46-E4EA-3C5CDCC7731B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4466271" y="2484409"/>
                    <a:ext cx="27360" cy="179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70ED3CDB-D935-685C-446A-37EFFF0016A8}"/>
                      </a:ext>
                    </a:extLst>
                  </p14:cNvPr>
                  <p14:cNvContentPartPr/>
                  <p14:nvPr/>
                </p14:nvContentPartPr>
                <p14:xfrm>
                  <a:off x="4382751" y="2492284"/>
                  <a:ext cx="14400" cy="72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70ED3CDB-D935-685C-446A-37EFFF0016A8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4373751" y="2483284"/>
                    <a:ext cx="3204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83567A84-7F4B-22DC-DB49-A7E30B06EA77}"/>
                      </a:ext>
                    </a:extLst>
                  </p14:cNvPr>
                  <p14:cNvContentPartPr/>
                  <p14:nvPr/>
                </p14:nvContentPartPr>
                <p14:xfrm>
                  <a:off x="4299231" y="2530804"/>
                  <a:ext cx="21240" cy="1404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83567A84-7F4B-22DC-DB49-A7E30B06EA77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4290231" y="2521804"/>
                    <a:ext cx="388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EC48F99B-8944-2869-827F-CC08ACF74E7F}"/>
                      </a:ext>
                    </a:extLst>
                  </p14:cNvPr>
                  <p14:cNvContentPartPr/>
                  <p14:nvPr/>
                </p14:nvContentPartPr>
                <p14:xfrm>
                  <a:off x="4204191" y="2580844"/>
                  <a:ext cx="25920" cy="572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EC48F99B-8944-2869-827F-CC08ACF74E7F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4195064" y="2571844"/>
                    <a:ext cx="43808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1259C43E-83AB-FB5B-559D-F4E76965EC7B}"/>
                      </a:ext>
                    </a:extLst>
                  </p14:cNvPr>
                  <p14:cNvContentPartPr/>
                  <p14:nvPr/>
                </p14:nvContentPartPr>
                <p14:xfrm>
                  <a:off x="4146231" y="2708284"/>
                  <a:ext cx="21240" cy="619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1259C43E-83AB-FB5B-559D-F4E76965EC7B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4137231" y="2699284"/>
                    <a:ext cx="3888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37B3B549-674B-A7DD-5178-C5B89C115BA7}"/>
                      </a:ext>
                    </a:extLst>
                  </p14:cNvPr>
                  <p14:cNvContentPartPr/>
                  <p14:nvPr/>
                </p14:nvContentPartPr>
                <p14:xfrm>
                  <a:off x="4148751" y="2826724"/>
                  <a:ext cx="27720" cy="6624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37B3B549-674B-A7DD-5178-C5B89C115BA7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139751" y="2817724"/>
                    <a:ext cx="4536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28DEFDEC-677D-CE03-590E-C7A122ED2512}"/>
                      </a:ext>
                    </a:extLst>
                  </p14:cNvPr>
                  <p14:cNvContentPartPr/>
                  <p14:nvPr/>
                </p14:nvContentPartPr>
                <p14:xfrm>
                  <a:off x="4228311" y="2947324"/>
                  <a:ext cx="52560" cy="324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28DEFDEC-677D-CE03-590E-C7A122ED2512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4219372" y="2938223"/>
                    <a:ext cx="70080" cy="50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741F019-DA1A-E535-134C-9E8B32D9F8C4}"/>
                      </a:ext>
                    </a:extLst>
                  </p14:cNvPr>
                  <p14:cNvContentPartPr/>
                  <p14:nvPr/>
                </p14:nvContentPartPr>
                <p14:xfrm>
                  <a:off x="4328391" y="2974684"/>
                  <a:ext cx="66600" cy="972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741F019-DA1A-E535-134C-9E8B32D9F8C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319342" y="2965684"/>
                    <a:ext cx="84336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C07FFD95-5D5A-F487-6A3E-6FF9F8031FF9}"/>
                      </a:ext>
                    </a:extLst>
                  </p14:cNvPr>
                  <p14:cNvContentPartPr/>
                  <p14:nvPr/>
                </p14:nvContentPartPr>
                <p14:xfrm>
                  <a:off x="4433151" y="2893684"/>
                  <a:ext cx="29880" cy="374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C07FFD95-5D5A-F487-6A3E-6FF9F8031FF9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424151" y="2884684"/>
                    <a:ext cx="4752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A6811BE6-F52B-6D81-5910-576D054EE658}"/>
                      </a:ext>
                    </a:extLst>
                  </p14:cNvPr>
                  <p14:cNvContentPartPr/>
                  <p14:nvPr/>
                </p14:nvContentPartPr>
                <p14:xfrm>
                  <a:off x="4474191" y="2798644"/>
                  <a:ext cx="11880" cy="3060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A6811BE6-F52B-6D81-5910-576D054EE65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465191" y="2789644"/>
                    <a:ext cx="295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71762E9D-EBE0-3BBC-3060-A4918DD4ADAD}"/>
                      </a:ext>
                    </a:extLst>
                  </p14:cNvPr>
                  <p14:cNvContentPartPr/>
                  <p14:nvPr/>
                </p14:nvContentPartPr>
                <p14:xfrm>
                  <a:off x="4496871" y="2729164"/>
                  <a:ext cx="18720" cy="327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71762E9D-EBE0-3BBC-3060-A4918DD4ADAD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487695" y="2720164"/>
                    <a:ext cx="36706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BEDC4802-3E3A-AA54-438D-35D45313FE79}"/>
                      </a:ext>
                    </a:extLst>
                  </p14:cNvPr>
                  <p14:cNvContentPartPr/>
                  <p14:nvPr/>
                </p14:nvContentPartPr>
                <p14:xfrm>
                  <a:off x="4524231" y="2641324"/>
                  <a:ext cx="5040" cy="558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BEDC4802-3E3A-AA54-438D-35D45313FE79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514539" y="2632324"/>
                    <a:ext cx="24037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3D3BA495-CAE1-AD8C-3E7A-489FBA18254D}"/>
                      </a:ext>
                    </a:extLst>
                  </p14:cNvPr>
                  <p14:cNvContentPartPr/>
                  <p14:nvPr/>
                </p14:nvContentPartPr>
                <p14:xfrm>
                  <a:off x="4514871" y="2569324"/>
                  <a:ext cx="18720" cy="3276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3D3BA495-CAE1-AD8C-3E7A-489FBA18254D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4506041" y="2560324"/>
                    <a:ext cx="36027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49EC945F-3DE9-46A8-75FB-B0D3069313F7}"/>
                      </a:ext>
                    </a:extLst>
                  </p14:cNvPr>
                  <p14:cNvContentPartPr/>
                  <p14:nvPr/>
                </p14:nvContentPartPr>
                <p14:xfrm>
                  <a:off x="4479951" y="2520724"/>
                  <a:ext cx="360" cy="3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49EC945F-3DE9-46A8-75FB-B0D3069313F7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4470951" y="251172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652BF3D1-DFA3-6683-6AFE-C7BC609C253D}"/>
                </a:ext>
              </a:extLst>
            </p:cNvPr>
            <p:cNvGrpSpPr/>
            <p:nvPr/>
          </p:nvGrpSpPr>
          <p:grpSpPr>
            <a:xfrm>
              <a:off x="4387071" y="3088444"/>
              <a:ext cx="706680" cy="1227600"/>
              <a:chOff x="4387071" y="3088444"/>
              <a:chExt cx="706680" cy="122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9F8AF7FB-18B3-EFCF-2733-4DF9BBB92F9C}"/>
                      </a:ext>
                    </a:extLst>
                  </p14:cNvPr>
                  <p14:cNvContentPartPr/>
                  <p14:nvPr/>
                </p14:nvContentPartPr>
                <p14:xfrm>
                  <a:off x="4387071" y="3088444"/>
                  <a:ext cx="173880" cy="64836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9F8AF7FB-18B3-EFCF-2733-4DF9BBB92F9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4378071" y="3079439"/>
                    <a:ext cx="191520" cy="6660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B4B9EE8C-F65B-ACA1-97A6-730CBDC8FB61}"/>
                      </a:ext>
                    </a:extLst>
                  </p14:cNvPr>
                  <p14:cNvContentPartPr/>
                  <p14:nvPr/>
                </p14:nvContentPartPr>
                <p14:xfrm>
                  <a:off x="4486431" y="3661204"/>
                  <a:ext cx="157320" cy="12312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B4B9EE8C-F65B-ACA1-97A6-730CBDC8FB61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4477431" y="3652204"/>
                    <a:ext cx="17496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90646F59-4126-4462-A802-A4C7D8BA7E97}"/>
                      </a:ext>
                    </a:extLst>
                  </p14:cNvPr>
                  <p14:cNvContentPartPr/>
                  <p14:nvPr/>
                </p14:nvContentPartPr>
                <p14:xfrm>
                  <a:off x="4444311" y="3894844"/>
                  <a:ext cx="98280" cy="1011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90646F59-4126-4462-A802-A4C7D8BA7E97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4435311" y="3885812"/>
                    <a:ext cx="115920" cy="118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CF33C766-4BBF-EF5D-A891-01B23AD7D944}"/>
                      </a:ext>
                    </a:extLst>
                  </p14:cNvPr>
                  <p14:cNvContentPartPr/>
                  <p14:nvPr/>
                </p14:nvContentPartPr>
                <p14:xfrm>
                  <a:off x="4579671" y="3898804"/>
                  <a:ext cx="114120" cy="7092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CF33C766-4BBF-EF5D-A891-01B23AD7D94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4570671" y="3889804"/>
                    <a:ext cx="13176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8D6130FC-6695-DC5E-3D18-9D8ADCE1EF3F}"/>
                      </a:ext>
                    </a:extLst>
                  </p14:cNvPr>
                  <p14:cNvContentPartPr/>
                  <p14:nvPr/>
                </p14:nvContentPartPr>
                <p14:xfrm>
                  <a:off x="4681911" y="3901324"/>
                  <a:ext cx="66240" cy="1440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8D6130FC-6695-DC5E-3D18-9D8ADCE1EF3F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4672960" y="3892093"/>
                    <a:ext cx="83785" cy="32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D686F003-E19A-11BC-E4D3-9FE466D016E1}"/>
                      </a:ext>
                    </a:extLst>
                  </p14:cNvPr>
                  <p14:cNvContentPartPr/>
                  <p14:nvPr/>
                </p14:nvContentPartPr>
                <p14:xfrm>
                  <a:off x="4701711" y="3862084"/>
                  <a:ext cx="16200" cy="1303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D686F003-E19A-11BC-E4D3-9FE466D016E1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4692711" y="3853084"/>
                    <a:ext cx="3384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669C05F3-07A6-77E5-7D49-EC5CB814BFCE}"/>
                      </a:ext>
                    </a:extLst>
                  </p14:cNvPr>
                  <p14:cNvContentPartPr/>
                  <p14:nvPr/>
                </p14:nvContentPartPr>
                <p14:xfrm>
                  <a:off x="4769391" y="3938404"/>
                  <a:ext cx="32400" cy="1155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669C05F3-07A6-77E5-7D49-EC5CB814BFCE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4760391" y="3929404"/>
                    <a:ext cx="5004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C98B0E32-D12A-A977-9852-0807F691DE16}"/>
                      </a:ext>
                    </a:extLst>
                  </p14:cNvPr>
                  <p14:cNvContentPartPr/>
                  <p14:nvPr/>
                </p14:nvContentPartPr>
                <p14:xfrm>
                  <a:off x="4771191" y="3885484"/>
                  <a:ext cx="66240" cy="662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C98B0E32-D12A-A977-9852-0807F691DE1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4762240" y="3876484"/>
                    <a:ext cx="83785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2FD7A547-CA41-87C8-4397-6B90275D2DAE}"/>
                      </a:ext>
                    </a:extLst>
                  </p14:cNvPr>
                  <p14:cNvContentPartPr/>
                  <p14:nvPr/>
                </p14:nvContentPartPr>
                <p14:xfrm>
                  <a:off x="4874871" y="3883684"/>
                  <a:ext cx="123120" cy="6624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2FD7A547-CA41-87C8-4397-6B90275D2DAE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4865871" y="3874733"/>
                    <a:ext cx="140760" cy="83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8A2D7868-3D62-C92A-1179-180D64ECD8D1}"/>
                      </a:ext>
                    </a:extLst>
                  </p14:cNvPr>
                  <p14:cNvContentPartPr/>
                  <p14:nvPr/>
                </p14:nvContentPartPr>
                <p14:xfrm>
                  <a:off x="4997631" y="3845524"/>
                  <a:ext cx="96120" cy="212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8A2D7868-3D62-C92A-1179-180D64ECD8D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4988631" y="3836524"/>
                    <a:ext cx="11376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A403AE4E-440C-1476-19A9-4D8403D641C0}"/>
                      </a:ext>
                    </a:extLst>
                  </p14:cNvPr>
                  <p14:cNvContentPartPr/>
                  <p14:nvPr/>
                </p14:nvContentPartPr>
                <p14:xfrm>
                  <a:off x="5017071" y="3782884"/>
                  <a:ext cx="32400" cy="16668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A403AE4E-440C-1476-19A9-4D8403D641C0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5008071" y="3773884"/>
                    <a:ext cx="5004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FBFF1966-96BF-6210-7BD1-11C7F84A9CF9}"/>
                      </a:ext>
                    </a:extLst>
                  </p14:cNvPr>
                  <p14:cNvContentPartPr/>
                  <p14:nvPr/>
                </p14:nvContentPartPr>
                <p14:xfrm>
                  <a:off x="4610991" y="4142164"/>
                  <a:ext cx="98280" cy="17388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FBFF1966-96BF-6210-7BD1-11C7F84A9CF9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4601991" y="4133164"/>
                    <a:ext cx="11592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C8941185-9EE7-0F05-5994-6DC69A4693F5}"/>
                      </a:ext>
                    </a:extLst>
                  </p14:cNvPr>
                  <p14:cNvContentPartPr/>
                  <p14:nvPr/>
                </p14:nvContentPartPr>
                <p14:xfrm>
                  <a:off x="4729071" y="4154764"/>
                  <a:ext cx="100440" cy="489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C8941185-9EE7-0F05-5994-6DC69A4693F5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4720071" y="4145764"/>
                    <a:ext cx="11808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424765EC-4242-FD07-816E-F5EA1BD04297}"/>
                      </a:ext>
                    </a:extLst>
                  </p14:cNvPr>
                  <p14:cNvContentPartPr/>
                  <p14:nvPr/>
                </p14:nvContentPartPr>
                <p14:xfrm>
                  <a:off x="4863351" y="4133164"/>
                  <a:ext cx="48240" cy="97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424765EC-4242-FD07-816E-F5EA1BD0429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4854351" y="4124164"/>
                    <a:ext cx="658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44BFBA45-0B41-92E8-FC94-11F278CE15D9}"/>
                      </a:ext>
                    </a:extLst>
                  </p14:cNvPr>
                  <p14:cNvContentPartPr/>
                  <p14:nvPr/>
                </p14:nvContentPartPr>
                <p14:xfrm>
                  <a:off x="4878831" y="4089244"/>
                  <a:ext cx="16200" cy="13932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44BFBA45-0B41-92E8-FC94-11F278CE15D9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4869831" y="4080244"/>
                    <a:ext cx="338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A9520865-5035-4D94-3069-AE4564A4F6CF}"/>
                      </a:ext>
                    </a:extLst>
                  </p14:cNvPr>
                  <p14:cNvContentPartPr/>
                  <p14:nvPr/>
                </p14:nvContentPartPr>
                <p14:xfrm>
                  <a:off x="4949751" y="4128484"/>
                  <a:ext cx="124560" cy="99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A9520865-5035-4D94-3069-AE4564A4F6CF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4940751" y="4119484"/>
                    <a:ext cx="142200" cy="117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149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7"/>
          <p:cNvGrpSpPr/>
          <p:nvPr/>
        </p:nvGrpSpPr>
        <p:grpSpPr>
          <a:xfrm>
            <a:off x="2337245" y="3636780"/>
            <a:ext cx="6545937" cy="1001954"/>
            <a:chOff x="2337245" y="3636780"/>
            <a:chExt cx="6545937" cy="1001954"/>
          </a:xfrm>
        </p:grpSpPr>
        <p:sp>
          <p:nvSpPr>
            <p:cNvPr id="140" name="Google Shape;140;p17"/>
            <p:cNvSpPr txBox="1"/>
            <p:nvPr/>
          </p:nvSpPr>
          <p:spPr>
            <a:xfrm>
              <a:off x="6045183" y="3647537"/>
              <a:ext cx="28380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Industrial Connections</a:t>
              </a:r>
              <a:endPara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zh-C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Sponsors &amp; Partners</a:t>
              </a:r>
              <a:endParaRPr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41" name="Google Shape;141;p17"/>
            <p:cNvGrpSpPr/>
            <p:nvPr/>
          </p:nvGrpSpPr>
          <p:grpSpPr>
            <a:xfrm>
              <a:off x="2337245" y="3636780"/>
              <a:ext cx="3550449" cy="1001954"/>
              <a:chOff x="499675" y="3002300"/>
              <a:chExt cx="4576500" cy="1111800"/>
            </a:xfrm>
          </p:grpSpPr>
          <p:sp>
            <p:nvSpPr>
              <p:cNvPr id="142" name="Google Shape;142;p17"/>
              <p:cNvSpPr/>
              <p:nvPr/>
            </p:nvSpPr>
            <p:spPr>
              <a:xfrm>
                <a:off x="499675" y="3002300"/>
                <a:ext cx="4576500" cy="11118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" name="Google Shape;143;p17"/>
              <p:cNvGrpSpPr/>
              <p:nvPr/>
            </p:nvGrpSpPr>
            <p:grpSpPr>
              <a:xfrm>
                <a:off x="605578" y="3024575"/>
                <a:ext cx="4371065" cy="1023056"/>
                <a:chOff x="605578" y="3024575"/>
                <a:chExt cx="4371065" cy="1023056"/>
              </a:xfrm>
            </p:grpSpPr>
            <p:sp>
              <p:nvSpPr>
                <p:cNvPr id="144" name="Google Shape;144;p17"/>
                <p:cNvSpPr txBox="1"/>
                <p:nvPr/>
              </p:nvSpPr>
              <p:spPr>
                <a:xfrm>
                  <a:off x="712981" y="3024575"/>
                  <a:ext cx="2062200" cy="33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rmAutofit fontScale="32500" lnSpcReduction="20000"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145" name="Google Shape;145;p1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658089" y="3377018"/>
                  <a:ext cx="341860" cy="2464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6" name="Google Shape;146;p1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28823" y="3124690"/>
                  <a:ext cx="323168" cy="466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7" name="Google Shape;147;p1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t="26197" b="31335"/>
                <a:stretch/>
              </p:blipFill>
              <p:spPr>
                <a:xfrm>
                  <a:off x="2837025" y="3456329"/>
                  <a:ext cx="688861" cy="2857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8" name="Google Shape;148;p1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078506" y="3124696"/>
                  <a:ext cx="682176" cy="2464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9" name="Google Shape;149;p17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05578" y="3772260"/>
                  <a:ext cx="682175" cy="1872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0" name="Google Shape;150;p17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976884" y="3107762"/>
                  <a:ext cx="952643" cy="166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1" name="Google Shape;151;p17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1463563" y="3828410"/>
                  <a:ext cx="753534" cy="2013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2" name="Google Shape;152;p17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3066615" y="3818126"/>
                  <a:ext cx="924115" cy="166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3" name="Google Shape;153;p17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l="5754" t="21671" r="7190" b="19212"/>
                <a:stretch/>
              </p:blipFill>
              <p:spPr>
                <a:xfrm>
                  <a:off x="4148931" y="3276582"/>
                  <a:ext cx="827712" cy="1797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4" name="Google Shape;154;p17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132166" y="3606654"/>
                  <a:ext cx="753538" cy="285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5" name="Google Shape;155;p17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327125" y="3739284"/>
                  <a:ext cx="404312" cy="3083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6" name="Google Shape;156;p17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1094370" y="3510581"/>
                  <a:ext cx="827712" cy="14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7" name="Google Shape;157;p17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l="31333" t="40650" r="33440" b="36539"/>
                <a:stretch/>
              </p:blipFill>
              <p:spPr>
                <a:xfrm>
                  <a:off x="2980590" y="3176622"/>
                  <a:ext cx="682174" cy="203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8" name="Google Shape;158;p17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2079688" y="3231961"/>
                  <a:ext cx="438334" cy="4282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59" name="Google Shape;159;p17"/>
          <p:cNvGrpSpPr/>
          <p:nvPr/>
        </p:nvGrpSpPr>
        <p:grpSpPr>
          <a:xfrm>
            <a:off x="2337257" y="428582"/>
            <a:ext cx="6477279" cy="1323600"/>
            <a:chOff x="2337257" y="428582"/>
            <a:chExt cx="6477279" cy="1323600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5976536" y="428582"/>
              <a:ext cx="28380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Like-minded Students in NTU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zh-C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Project Partner / Research Partner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zh-C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Friends in similar path of personal development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 rotWithShape="1">
            <a:blip r:embed="rId17">
              <a:alphaModFix/>
            </a:blip>
            <a:srcRect l="12884"/>
            <a:stretch/>
          </p:blipFill>
          <p:spPr>
            <a:xfrm>
              <a:off x="4295913" y="574430"/>
              <a:ext cx="1598235" cy="1117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2337257" y="563775"/>
              <a:ext cx="1958663" cy="1138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302350" y="2006850"/>
            <a:ext cx="19587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What we have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64" name="Google Shape;164;p17"/>
          <p:cNvGrpSpPr/>
          <p:nvPr/>
        </p:nvGrpSpPr>
        <p:grpSpPr>
          <a:xfrm>
            <a:off x="2386350" y="1711714"/>
            <a:ext cx="6562699" cy="1970100"/>
            <a:chOff x="2386350" y="1711714"/>
            <a:chExt cx="6562699" cy="1970100"/>
          </a:xfrm>
        </p:grpSpPr>
        <p:sp>
          <p:nvSpPr>
            <p:cNvPr id="165" name="Google Shape;165;p17"/>
            <p:cNvSpPr txBox="1"/>
            <p:nvPr/>
          </p:nvSpPr>
          <p:spPr>
            <a:xfrm>
              <a:off x="2386350" y="1711714"/>
              <a:ext cx="3741000" cy="19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Academic facilities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zh-C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GPUs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914400" lvl="1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zh-C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RTX 3090, GTX 2080 Ti, GTX 1080 Ti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zh-C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Equipments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914400" lvl="1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zh-C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Robot Master *2 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914400" lvl="1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zh-C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3D printer *1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914400" lvl="1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zh-C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Drones *1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914400" lvl="1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zh-C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…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6" name="Google Shape;166;p17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5887700" y="1711725"/>
              <a:ext cx="1958701" cy="1925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846409" y="1711725"/>
              <a:ext cx="1102640" cy="1925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LSTMs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13A822-3F76-E5CB-50A1-84B5EA0D8DBA}"/>
              </a:ext>
            </a:extLst>
          </p:cNvPr>
          <p:cNvSpPr/>
          <p:nvPr/>
        </p:nvSpPr>
        <p:spPr>
          <a:xfrm>
            <a:off x="3114757" y="2136266"/>
            <a:ext cx="1839210" cy="994656"/>
          </a:xfrm>
          <a:prstGeom prst="roundRect">
            <a:avLst/>
          </a:prstGeom>
          <a:solidFill>
            <a:srgbClr val="F7BE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0" name="Left Arrow 39">
            <a:extLst>
              <a:ext uri="{FF2B5EF4-FFF2-40B4-BE49-F238E27FC236}">
                <a16:creationId xmlns:a16="http://schemas.microsoft.com/office/drawing/2014/main" id="{D7BA9DC9-9E75-8BFF-4BA1-8EF639917806}"/>
              </a:ext>
            </a:extLst>
          </p:cNvPr>
          <p:cNvSpPr/>
          <p:nvPr/>
        </p:nvSpPr>
        <p:spPr>
          <a:xfrm flipH="1">
            <a:off x="2801344" y="2281204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Arrow 40">
            <a:extLst>
              <a:ext uri="{FF2B5EF4-FFF2-40B4-BE49-F238E27FC236}">
                <a16:creationId xmlns:a16="http://schemas.microsoft.com/office/drawing/2014/main" id="{C70BA021-AB13-3E63-B508-194E1806CDA2}"/>
              </a:ext>
            </a:extLst>
          </p:cNvPr>
          <p:cNvSpPr/>
          <p:nvPr/>
        </p:nvSpPr>
        <p:spPr>
          <a:xfrm flipH="1">
            <a:off x="3114757" y="2281204"/>
            <a:ext cx="2019024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5A4D169-C93C-BDFA-7B9D-A50CB242C2D9}"/>
              </a:ext>
            </a:extLst>
          </p:cNvPr>
          <p:cNvSpPr/>
          <p:nvPr/>
        </p:nvSpPr>
        <p:spPr>
          <a:xfrm>
            <a:off x="3346760" y="2281204"/>
            <a:ext cx="119843" cy="119843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2566A3-D646-0188-3E53-DDDCE1E315E9}"/>
              </a:ext>
            </a:extLst>
          </p:cNvPr>
          <p:cNvSpPr/>
          <p:nvPr/>
        </p:nvSpPr>
        <p:spPr>
          <a:xfrm>
            <a:off x="3933153" y="2280044"/>
            <a:ext cx="119843" cy="119843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70723F-82DE-B2AA-D50A-459DC63A894D}"/>
              </a:ext>
            </a:extLst>
          </p:cNvPr>
          <p:cNvSpPr/>
          <p:nvPr/>
        </p:nvSpPr>
        <p:spPr>
          <a:xfrm>
            <a:off x="4652810" y="1605243"/>
            <a:ext cx="237046" cy="237046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535D62-71B0-C355-BAAE-502F80745817}"/>
              </a:ext>
            </a:extLst>
          </p:cNvPr>
          <p:cNvSpPr txBox="1"/>
          <p:nvPr/>
        </p:nvSpPr>
        <p:spPr>
          <a:xfrm>
            <a:off x="3314762" y="2237327"/>
            <a:ext cx="184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l-GR" sz="7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755599-A72F-3109-565C-68A72F964C45}"/>
              </a:ext>
            </a:extLst>
          </p:cNvPr>
          <p:cNvSpPr txBox="1"/>
          <p:nvPr/>
        </p:nvSpPr>
        <p:spPr>
          <a:xfrm>
            <a:off x="3901231" y="2240847"/>
            <a:ext cx="184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endParaRPr lang="el-GR" sz="7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90354D7B-7187-1363-2AB7-694C277C5EF3}"/>
              </a:ext>
            </a:extLst>
          </p:cNvPr>
          <p:cNvSpPr/>
          <p:nvPr/>
        </p:nvSpPr>
        <p:spPr>
          <a:xfrm rot="16200000" flipH="1">
            <a:off x="3153816" y="2612383"/>
            <a:ext cx="506082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848E30A-EE40-2608-5917-4F51365ECED2}"/>
              </a:ext>
            </a:extLst>
          </p:cNvPr>
          <p:cNvGrpSpPr/>
          <p:nvPr/>
        </p:nvGrpSpPr>
        <p:grpSpPr>
          <a:xfrm>
            <a:off x="3319854" y="2675080"/>
            <a:ext cx="184188" cy="200055"/>
            <a:chOff x="3981034" y="2307217"/>
            <a:chExt cx="184188" cy="20005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EDC03A1-10DE-F24E-3C82-ABEC423B936B}"/>
                </a:ext>
              </a:extLst>
            </p:cNvPr>
            <p:cNvSpPr/>
            <p:nvPr/>
          </p:nvSpPr>
          <p:spPr>
            <a:xfrm>
              <a:off x="3981392" y="2327853"/>
              <a:ext cx="183830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80EADD-0FB5-EB98-3D25-30AF825275CF}"/>
                </a:ext>
              </a:extLst>
            </p:cNvPr>
            <p:cNvSpPr txBox="1"/>
            <p:nvPr/>
          </p:nvSpPr>
          <p:spPr>
            <a:xfrm>
              <a:off x="3981034" y="230721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700">
                  <a:latin typeface="Roboto" panose="02000000000000000000" pitchFamily="2" charset="0"/>
                  <a:ea typeface="Roboto" panose="02000000000000000000" pitchFamily="2" charset="0"/>
                </a:rPr>
                <a:t>σ</a:t>
              </a:r>
            </a:p>
          </p:txBody>
        </p:sp>
      </p:grpSp>
      <p:sp>
        <p:nvSpPr>
          <p:cNvPr id="64" name="Bent Arrow 63">
            <a:extLst>
              <a:ext uri="{FF2B5EF4-FFF2-40B4-BE49-F238E27FC236}">
                <a16:creationId xmlns:a16="http://schemas.microsoft.com/office/drawing/2014/main" id="{C83798C7-C4B6-D52E-6DAE-78E0E5155E20}"/>
              </a:ext>
            </a:extLst>
          </p:cNvPr>
          <p:cNvSpPr/>
          <p:nvPr/>
        </p:nvSpPr>
        <p:spPr>
          <a:xfrm>
            <a:off x="3670774" y="2537762"/>
            <a:ext cx="243659" cy="394635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BC336C0-CC97-016B-D70C-35888F48D752}"/>
              </a:ext>
            </a:extLst>
          </p:cNvPr>
          <p:cNvGrpSpPr/>
          <p:nvPr/>
        </p:nvGrpSpPr>
        <p:grpSpPr>
          <a:xfrm>
            <a:off x="3582349" y="2678026"/>
            <a:ext cx="184188" cy="200055"/>
            <a:chOff x="3981034" y="2307217"/>
            <a:chExt cx="184188" cy="20005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567A560-8D54-9862-F9A5-6B8C400BC469}"/>
                </a:ext>
              </a:extLst>
            </p:cNvPr>
            <p:cNvSpPr/>
            <p:nvPr/>
          </p:nvSpPr>
          <p:spPr>
            <a:xfrm>
              <a:off x="3981392" y="2327853"/>
              <a:ext cx="183830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34861AB-895C-CE3E-8D90-41254F3ACE87}"/>
                </a:ext>
              </a:extLst>
            </p:cNvPr>
            <p:cNvSpPr txBox="1"/>
            <p:nvPr/>
          </p:nvSpPr>
          <p:spPr>
            <a:xfrm>
              <a:off x="3981034" y="230721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sz="700">
                  <a:latin typeface="Roboto" panose="02000000000000000000" pitchFamily="2" charset="0"/>
                  <a:ea typeface="Roboto" panose="02000000000000000000" pitchFamily="2" charset="0"/>
                </a:rPr>
                <a:t>σ</a:t>
              </a:r>
            </a:p>
          </p:txBody>
        </p:sp>
      </p:grpSp>
      <p:sp>
        <p:nvSpPr>
          <p:cNvPr id="66" name="Left Arrow 65">
            <a:extLst>
              <a:ext uri="{FF2B5EF4-FFF2-40B4-BE49-F238E27FC236}">
                <a16:creationId xmlns:a16="http://schemas.microsoft.com/office/drawing/2014/main" id="{C7977FB5-DBB6-4F89-FE5E-D1542FA48CB6}"/>
              </a:ext>
            </a:extLst>
          </p:cNvPr>
          <p:cNvSpPr/>
          <p:nvPr/>
        </p:nvSpPr>
        <p:spPr>
          <a:xfrm rot="16200000" flipH="1">
            <a:off x="3746525" y="2603625"/>
            <a:ext cx="486525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Bent Arrow 66">
            <a:extLst>
              <a:ext uri="{FF2B5EF4-FFF2-40B4-BE49-F238E27FC236}">
                <a16:creationId xmlns:a16="http://schemas.microsoft.com/office/drawing/2014/main" id="{AA7B22E0-9210-3A4B-C60C-EB9D39B5F062}"/>
              </a:ext>
            </a:extLst>
          </p:cNvPr>
          <p:cNvSpPr/>
          <p:nvPr/>
        </p:nvSpPr>
        <p:spPr>
          <a:xfrm rot="10800000">
            <a:off x="2865348" y="2877436"/>
            <a:ext cx="1410123" cy="74676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E34303-029F-1312-8BDD-9785521B86EE}"/>
              </a:ext>
            </a:extLst>
          </p:cNvPr>
          <p:cNvSpPr/>
          <p:nvPr/>
        </p:nvSpPr>
        <p:spPr>
          <a:xfrm>
            <a:off x="2423169" y="2723097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Left Arrow 73">
            <a:extLst>
              <a:ext uri="{FF2B5EF4-FFF2-40B4-BE49-F238E27FC236}">
                <a16:creationId xmlns:a16="http://schemas.microsoft.com/office/drawing/2014/main" id="{EB008CAF-F676-E6E2-CA90-844B085FC3E3}"/>
              </a:ext>
            </a:extLst>
          </p:cNvPr>
          <p:cNvSpPr/>
          <p:nvPr/>
        </p:nvSpPr>
        <p:spPr>
          <a:xfrm rot="16200000" flipH="1">
            <a:off x="4569765" y="2041919"/>
            <a:ext cx="403137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Bent Arrow 74">
            <a:extLst>
              <a:ext uri="{FF2B5EF4-FFF2-40B4-BE49-F238E27FC236}">
                <a16:creationId xmlns:a16="http://schemas.microsoft.com/office/drawing/2014/main" id="{49C37013-03C1-EAAF-ECA4-F17D9F5AE154}"/>
              </a:ext>
            </a:extLst>
          </p:cNvPr>
          <p:cNvSpPr/>
          <p:nvPr/>
        </p:nvSpPr>
        <p:spPr>
          <a:xfrm>
            <a:off x="4275474" y="2540681"/>
            <a:ext cx="243659" cy="367476"/>
          </a:xfrm>
          <a:prstGeom prst="bentArrow">
            <a:avLst>
              <a:gd name="adj1" fmla="val 0"/>
              <a:gd name="adj2" fmla="val 26651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66A6265-906B-EDD0-BD9C-C351979D8AAD}"/>
              </a:ext>
            </a:extLst>
          </p:cNvPr>
          <p:cNvGrpSpPr/>
          <p:nvPr/>
        </p:nvGrpSpPr>
        <p:grpSpPr>
          <a:xfrm>
            <a:off x="3791388" y="2483576"/>
            <a:ext cx="581105" cy="394506"/>
            <a:chOff x="4190073" y="2150087"/>
            <a:chExt cx="581105" cy="394506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D7726C4-48D1-90C3-94E4-C6B2D80BC30F}"/>
                </a:ext>
              </a:extLst>
            </p:cNvPr>
            <p:cNvGrpSpPr/>
            <p:nvPr/>
          </p:nvGrpSpPr>
          <p:grpSpPr>
            <a:xfrm>
              <a:off x="4265024" y="2150087"/>
              <a:ext cx="506154" cy="393860"/>
              <a:chOff x="4265024" y="2150087"/>
              <a:chExt cx="506154" cy="39386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31BE1BE-56DA-555B-E9AF-2393AE615B39}"/>
                  </a:ext>
                </a:extLst>
              </p:cNvPr>
              <p:cNvSpPr/>
              <p:nvPr/>
            </p:nvSpPr>
            <p:spPr>
              <a:xfrm>
                <a:off x="4265024" y="2365173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FDCCC83D-2FCB-2863-F5C1-D6F8A2B4FF39}"/>
                  </a:ext>
                </a:extLst>
              </p:cNvPr>
              <p:cNvGrpSpPr/>
              <p:nvPr/>
            </p:nvGrpSpPr>
            <p:grpSpPr>
              <a:xfrm>
                <a:off x="4586990" y="2343892"/>
                <a:ext cx="184188" cy="200055"/>
                <a:chOff x="3981034" y="2307217"/>
                <a:chExt cx="184188" cy="200055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3A1CF62-5C2C-A3F5-3581-0E498A881068}"/>
                    </a:ext>
                  </a:extLst>
                </p:cNvPr>
                <p:cNvSpPr/>
                <p:nvPr/>
              </p:nvSpPr>
              <p:spPr>
                <a:xfrm>
                  <a:off x="3981392" y="2327853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0C3B252-7BDE-A41F-8CEB-6859CCF58505}"/>
                    </a:ext>
                  </a:extLst>
                </p:cNvPr>
                <p:cNvSpPr txBox="1"/>
                <p:nvPr/>
              </p:nvSpPr>
              <p:spPr>
                <a:xfrm>
                  <a:off x="3981034" y="230721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3A6203F-18ED-C662-F50B-5BFEA0C2BF0B}"/>
                  </a:ext>
                </a:extLst>
              </p:cNvPr>
              <p:cNvSpPr/>
              <p:nvPr/>
            </p:nvSpPr>
            <p:spPr>
              <a:xfrm>
                <a:off x="4331838" y="2198784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FA76BE-221A-460C-3A6D-6251C8204385}"/>
                  </a:ext>
                </a:extLst>
              </p:cNvPr>
              <p:cNvSpPr txBox="1"/>
              <p:nvPr/>
            </p:nvSpPr>
            <p:spPr>
              <a:xfrm>
                <a:off x="4302605" y="215008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348DD9D-C1A2-BA2C-33D0-8526EF071D3D}"/>
                </a:ext>
              </a:extLst>
            </p:cNvPr>
            <p:cNvSpPr txBox="1"/>
            <p:nvPr/>
          </p:nvSpPr>
          <p:spPr>
            <a:xfrm>
              <a:off x="4190073" y="2344538"/>
              <a:ext cx="39691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</p:grpSp>
      <p:sp>
        <p:nvSpPr>
          <p:cNvPr id="77" name="Bent Arrow 76">
            <a:extLst>
              <a:ext uri="{FF2B5EF4-FFF2-40B4-BE49-F238E27FC236}">
                <a16:creationId xmlns:a16="http://schemas.microsoft.com/office/drawing/2014/main" id="{B685364F-9D44-F1F5-ADF8-B0545338D303}"/>
              </a:ext>
            </a:extLst>
          </p:cNvPr>
          <p:cNvSpPr/>
          <p:nvPr/>
        </p:nvSpPr>
        <p:spPr>
          <a:xfrm flipV="1">
            <a:off x="4604471" y="2362320"/>
            <a:ext cx="515432" cy="628641"/>
          </a:xfrm>
          <a:prstGeom prst="bentArrow">
            <a:avLst>
              <a:gd name="adj1" fmla="val 0"/>
              <a:gd name="adj2" fmla="val 10944"/>
              <a:gd name="adj3" fmla="val 11367"/>
              <a:gd name="adj4" fmla="val 1767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61C4169-A7A8-2BB7-7187-ADA015FEBB40}"/>
              </a:ext>
            </a:extLst>
          </p:cNvPr>
          <p:cNvSpPr/>
          <p:nvPr/>
        </p:nvSpPr>
        <p:spPr>
          <a:xfrm>
            <a:off x="4544084" y="2542864"/>
            <a:ext cx="119843" cy="119843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A63ED06-4A43-7DBD-AE8B-EA9DC3A2F6ED}"/>
              </a:ext>
            </a:extLst>
          </p:cNvPr>
          <p:cNvSpPr/>
          <p:nvPr/>
        </p:nvSpPr>
        <p:spPr>
          <a:xfrm>
            <a:off x="4505652" y="2385385"/>
            <a:ext cx="196709" cy="119843"/>
          </a:xfrm>
          <a:prstGeom prst="ellipse">
            <a:avLst/>
          </a:prstGeom>
          <a:solidFill>
            <a:srgbClr val="749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BF7F31-780C-9BDF-E527-4DCD1BE72E6C}"/>
              </a:ext>
            </a:extLst>
          </p:cNvPr>
          <p:cNvSpPr txBox="1"/>
          <p:nvPr/>
        </p:nvSpPr>
        <p:spPr>
          <a:xfrm>
            <a:off x="4406341" y="2349614"/>
            <a:ext cx="39691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tanh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9619313-EABA-7DE2-5E49-C04F3C27A963}"/>
              </a:ext>
            </a:extLst>
          </p:cNvPr>
          <p:cNvSpPr txBox="1"/>
          <p:nvPr/>
        </p:nvSpPr>
        <p:spPr>
          <a:xfrm>
            <a:off x="4511911" y="2496929"/>
            <a:ext cx="18418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l-GR" sz="7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7" name="Bent Arrow 86">
            <a:extLst>
              <a:ext uri="{FF2B5EF4-FFF2-40B4-BE49-F238E27FC236}">
                <a16:creationId xmlns:a16="http://schemas.microsoft.com/office/drawing/2014/main" id="{4ECC67D3-008E-B37B-8B37-900A8C371D7F}"/>
              </a:ext>
            </a:extLst>
          </p:cNvPr>
          <p:cNvSpPr/>
          <p:nvPr/>
        </p:nvSpPr>
        <p:spPr>
          <a:xfrm rot="10800000">
            <a:off x="4696098" y="2385384"/>
            <a:ext cx="75235" cy="548645"/>
          </a:xfrm>
          <a:prstGeom prst="bentArrow">
            <a:avLst>
              <a:gd name="adj1" fmla="val 0"/>
              <a:gd name="adj2" fmla="val 0"/>
              <a:gd name="adj3" fmla="val 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73FF6D-1A1C-AD72-8936-B2BE657078E2}"/>
              </a:ext>
            </a:extLst>
          </p:cNvPr>
          <p:cNvSpPr/>
          <p:nvPr/>
        </p:nvSpPr>
        <p:spPr>
          <a:xfrm>
            <a:off x="2814789" y="2692484"/>
            <a:ext cx="279341" cy="39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9" name="Left Arrow 88">
            <a:extLst>
              <a:ext uri="{FF2B5EF4-FFF2-40B4-BE49-F238E27FC236}">
                <a16:creationId xmlns:a16="http://schemas.microsoft.com/office/drawing/2014/main" id="{2B4D9796-73FE-4DF9-823E-325C56BD6018}"/>
              </a:ext>
            </a:extLst>
          </p:cNvPr>
          <p:cNvSpPr/>
          <p:nvPr/>
        </p:nvSpPr>
        <p:spPr>
          <a:xfrm flipH="1">
            <a:off x="2800418" y="2869327"/>
            <a:ext cx="238548" cy="125395"/>
          </a:xfrm>
          <a:prstGeom prst="leftArrow">
            <a:avLst>
              <a:gd name="adj1" fmla="val 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09F8F0-84C7-297B-EB7D-B130650D8C0C}"/>
              </a:ext>
            </a:extLst>
          </p:cNvPr>
          <p:cNvSpPr txBox="1"/>
          <p:nvPr/>
        </p:nvSpPr>
        <p:spPr>
          <a:xfrm>
            <a:off x="4519133" y="1586789"/>
            <a:ext cx="505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sp>
        <p:nvSpPr>
          <p:cNvPr id="91" name="Bent Arrow 90">
            <a:extLst>
              <a:ext uri="{FF2B5EF4-FFF2-40B4-BE49-F238E27FC236}">
                <a16:creationId xmlns:a16="http://schemas.microsoft.com/office/drawing/2014/main" id="{07238200-0C67-3639-9834-A58A4FD82379}"/>
              </a:ext>
            </a:extLst>
          </p:cNvPr>
          <p:cNvSpPr/>
          <p:nvPr/>
        </p:nvSpPr>
        <p:spPr>
          <a:xfrm rot="16200000" flipH="1">
            <a:off x="3086801" y="3085102"/>
            <a:ext cx="587607" cy="281479"/>
          </a:xfrm>
          <a:prstGeom prst="bentArrow">
            <a:avLst>
              <a:gd name="adj1" fmla="val 0"/>
              <a:gd name="adj2" fmla="val 14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CAE1571-6A15-0809-511C-965F05643F90}"/>
              </a:ext>
            </a:extLst>
          </p:cNvPr>
          <p:cNvSpPr/>
          <p:nvPr/>
        </p:nvSpPr>
        <p:spPr>
          <a:xfrm>
            <a:off x="3164675" y="3330657"/>
            <a:ext cx="237046" cy="237046"/>
          </a:xfrm>
          <a:prstGeom prst="ellipse">
            <a:avLst/>
          </a:prstGeom>
          <a:solidFill>
            <a:srgbClr val="08BE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6E83A26-3D7F-0590-3E37-6744412C1824}"/>
              </a:ext>
            </a:extLst>
          </p:cNvPr>
          <p:cNvSpPr txBox="1"/>
          <p:nvPr/>
        </p:nvSpPr>
        <p:spPr>
          <a:xfrm>
            <a:off x="2851964" y="3307765"/>
            <a:ext cx="862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100" baseline="-25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6E1C5E-4126-9FEB-93B7-7E5387298779}"/>
              </a:ext>
            </a:extLst>
          </p:cNvPr>
          <p:cNvGrpSpPr/>
          <p:nvPr/>
        </p:nvGrpSpPr>
        <p:grpSpPr>
          <a:xfrm>
            <a:off x="5074928" y="1894320"/>
            <a:ext cx="1511640" cy="312480"/>
            <a:chOff x="5074928" y="1894320"/>
            <a:chExt cx="1511640" cy="312480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BEE28B7-287A-1CA6-BA0E-DFDB25B1F139}"/>
                </a:ext>
              </a:extLst>
            </p:cNvPr>
            <p:cNvGrpSpPr/>
            <p:nvPr/>
          </p:nvGrpSpPr>
          <p:grpSpPr>
            <a:xfrm>
              <a:off x="5074928" y="1978200"/>
              <a:ext cx="279720" cy="228600"/>
              <a:chOff x="5473613" y="1978200"/>
              <a:chExt cx="279720" cy="22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14:cNvPr>
                  <p14:cNvContentPartPr/>
                  <p14:nvPr/>
                </p14:nvContentPartPr>
                <p14:xfrm>
                  <a:off x="5473613" y="2025000"/>
                  <a:ext cx="245880" cy="1818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17885B0E-5DB0-7891-AE03-5BA2DFC3459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464613" y="2016000"/>
                    <a:ext cx="26352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14:cNvPr>
                  <p14:cNvContentPartPr/>
                  <p14:nvPr/>
                </p14:nvContentPartPr>
                <p14:xfrm>
                  <a:off x="5670533" y="1978200"/>
                  <a:ext cx="82800" cy="138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DB3EEF34-CBBB-8A13-D4B7-C41846BB723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661533" y="1969177"/>
                    <a:ext cx="100440" cy="1562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6452C97-D818-3B1F-84E7-644CDF8F18D3}"/>
                </a:ext>
              </a:extLst>
            </p:cNvPr>
            <p:cNvGrpSpPr/>
            <p:nvPr/>
          </p:nvGrpSpPr>
          <p:grpSpPr>
            <a:xfrm>
              <a:off x="5513768" y="1894320"/>
              <a:ext cx="357480" cy="174240"/>
              <a:chOff x="5912453" y="1894320"/>
              <a:chExt cx="357480" cy="17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14:cNvPr>
                  <p14:cNvContentPartPr/>
                  <p14:nvPr/>
                </p14:nvContentPartPr>
                <p14:xfrm>
                  <a:off x="5912453" y="1973880"/>
                  <a:ext cx="90360" cy="943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3E337B5-BCA9-A081-9EB6-8C0BAB211EB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03489" y="1964880"/>
                    <a:ext cx="10793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14:cNvPr>
                  <p14:cNvContentPartPr/>
                  <p14:nvPr/>
                </p14:nvContentPartPr>
                <p14:xfrm>
                  <a:off x="6027293" y="1962720"/>
                  <a:ext cx="106560" cy="1058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BF995E73-43EF-278C-5B77-6B7EF0E6CB2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018293" y="1953720"/>
                    <a:ext cx="12420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14:cNvPr>
                  <p14:cNvContentPartPr/>
                  <p14:nvPr/>
                </p14:nvContentPartPr>
                <p14:xfrm>
                  <a:off x="6160133" y="1894320"/>
                  <a:ext cx="27360" cy="1576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B9B029A3-F0FB-C95C-EA2C-98D38EA9330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51133" y="1885320"/>
                    <a:ext cx="450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14:cNvPr>
                  <p14:cNvContentPartPr/>
                  <p14:nvPr/>
                </p14:nvContentPartPr>
                <p14:xfrm>
                  <a:off x="6231053" y="1899720"/>
                  <a:ext cx="38880" cy="1587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B96A809-1F5E-692F-87E0-4348C2EA258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221969" y="1890720"/>
                    <a:ext cx="56685" cy="17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2CB4D3C-9B16-5013-EFFE-DFAEC83AA113}"/>
                </a:ext>
              </a:extLst>
            </p:cNvPr>
            <p:cNvGrpSpPr/>
            <p:nvPr/>
          </p:nvGrpSpPr>
          <p:grpSpPr>
            <a:xfrm>
              <a:off x="6041888" y="1916280"/>
              <a:ext cx="544680" cy="168480"/>
              <a:chOff x="6440573" y="1916280"/>
              <a:chExt cx="544680" cy="1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14:cNvPr>
                  <p14:cNvContentPartPr/>
                  <p14:nvPr/>
                </p14:nvContentPartPr>
                <p14:xfrm>
                  <a:off x="6440573" y="1958760"/>
                  <a:ext cx="76680" cy="961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353C313-662F-4AEF-7B21-A94C5454696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431573" y="1949760"/>
                    <a:ext cx="943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14:cNvPr>
                  <p14:cNvContentPartPr/>
                  <p14:nvPr/>
                </p14:nvContentPartPr>
                <p14:xfrm>
                  <a:off x="6552173" y="1964880"/>
                  <a:ext cx="105120" cy="140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EAD4795-3A5B-D949-AD80-AABAD783F7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43142" y="1955880"/>
                    <a:ext cx="122821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14:cNvPr>
                  <p14:cNvContentPartPr/>
                  <p14:nvPr/>
                </p14:nvContentPartPr>
                <p14:xfrm>
                  <a:off x="6579893" y="1916280"/>
                  <a:ext cx="34920" cy="1684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1D587296-F268-C919-FB1D-F78C48E876A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570893" y="1907280"/>
                    <a:ext cx="525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14:cNvPr>
                  <p14:cNvContentPartPr/>
                  <p14:nvPr/>
                </p14:nvContentPartPr>
                <p14:xfrm>
                  <a:off x="6657653" y="1982160"/>
                  <a:ext cx="156960" cy="896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2B5B11A3-CE96-2CC4-2981-DD5B5292543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48632" y="1973160"/>
                    <a:ext cx="174641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14:cNvPr>
                  <p14:cNvContentPartPr/>
                  <p14:nvPr/>
                </p14:nvContentPartPr>
                <p14:xfrm>
                  <a:off x="6769253" y="1967040"/>
                  <a:ext cx="98280" cy="122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7097E5B-9CC6-6851-5DA1-DFA2ED267DC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760253" y="1958040"/>
                    <a:ext cx="11592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14:cNvPr>
                  <p14:cNvContentPartPr/>
                  <p14:nvPr/>
                </p14:nvContentPartPr>
                <p14:xfrm>
                  <a:off x="6810653" y="1919880"/>
                  <a:ext cx="48240" cy="1602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BAB6C866-CD58-DDBA-FD6E-FC156032177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801653" y="1910860"/>
                    <a:ext cx="65880" cy="17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14:cNvPr>
                  <p14:cNvContentPartPr/>
                  <p14:nvPr/>
                </p14:nvContentPartPr>
                <p14:xfrm>
                  <a:off x="6880133" y="1977840"/>
                  <a:ext cx="105120" cy="1040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2E6E0456-AB0A-9A72-4699-ECB0F1681D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871133" y="1968840"/>
                    <a:ext cx="122760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97B6C99-D14C-BFEB-52FA-3BDB9C9A2AC4}"/>
              </a:ext>
            </a:extLst>
          </p:cNvPr>
          <p:cNvGrpSpPr/>
          <p:nvPr/>
        </p:nvGrpSpPr>
        <p:grpSpPr>
          <a:xfrm>
            <a:off x="5081408" y="3067920"/>
            <a:ext cx="1480320" cy="256680"/>
            <a:chOff x="5480093" y="3067920"/>
            <a:chExt cx="148032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16B8C44-A075-9259-CB8D-A13BF1B6B51B}"/>
                    </a:ext>
                  </a:extLst>
                </p14:cNvPr>
                <p14:cNvContentPartPr/>
                <p14:nvPr/>
              </p14:nvContentPartPr>
              <p14:xfrm>
                <a:off x="5480093" y="3067920"/>
                <a:ext cx="117360" cy="140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16B8C44-A075-9259-CB8D-A13BF1B6B5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71093" y="3058920"/>
                  <a:ext cx="135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1E451FC-8F15-4DCB-C310-CDF42005B221}"/>
                    </a:ext>
                  </a:extLst>
                </p14:cNvPr>
                <p14:cNvContentPartPr/>
                <p14:nvPr/>
              </p14:nvContentPartPr>
              <p14:xfrm>
                <a:off x="5538413" y="3120480"/>
                <a:ext cx="98280" cy="128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1E451FC-8F15-4DCB-C310-CDF42005B2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29413" y="3111480"/>
                  <a:ext cx="115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D66CCCB-4BD3-D25A-A63B-E035E53034EC}"/>
                    </a:ext>
                  </a:extLst>
                </p14:cNvPr>
                <p14:cNvContentPartPr/>
                <p14:nvPr/>
              </p14:nvContentPartPr>
              <p14:xfrm>
                <a:off x="5751893" y="3215880"/>
                <a:ext cx="92520" cy="108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D66CCCB-4BD3-D25A-A63B-E035E53034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42858" y="3206880"/>
                  <a:ext cx="110229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03F4DA-B6C3-8626-6F5A-99CC2E729EE8}"/>
                    </a:ext>
                  </a:extLst>
                </p14:cNvPr>
                <p14:cNvContentPartPr/>
                <p14:nvPr/>
              </p14:nvContentPartPr>
              <p14:xfrm>
                <a:off x="5893733" y="3267720"/>
                <a:ext cx="4320" cy="56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03F4DA-B6C3-8626-6F5A-99CC2E729E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84733" y="3258663"/>
                  <a:ext cx="21960" cy="74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E1D0529-3318-8B86-AF25-985C92479B83}"/>
                    </a:ext>
                  </a:extLst>
                </p14:cNvPr>
                <p14:cNvContentPartPr/>
                <p14:nvPr/>
              </p14:nvContentPartPr>
              <p14:xfrm>
                <a:off x="5884013" y="3223800"/>
                <a:ext cx="19440" cy="6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E1D0529-3318-8B86-AF25-985C92479B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75177" y="3214237"/>
                  <a:ext cx="36759" cy="24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ED644CF-D35E-6078-4F9A-8EC749267879}"/>
                    </a:ext>
                  </a:extLst>
                </p14:cNvPr>
                <p14:cNvContentPartPr/>
                <p14:nvPr/>
              </p14:nvContentPartPr>
              <p14:xfrm>
                <a:off x="5949893" y="3263760"/>
                <a:ext cx="48240" cy="50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ED644CF-D35E-6078-4F9A-8EC74926787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40825" y="3254760"/>
                  <a:ext cx="66013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AEF0018-4646-B3ED-78B4-8B25577ADB8D}"/>
                    </a:ext>
                  </a:extLst>
                </p14:cNvPr>
                <p14:cNvContentPartPr/>
                <p14:nvPr/>
              </p14:nvContentPartPr>
              <p14:xfrm>
                <a:off x="5995613" y="3178800"/>
                <a:ext cx="15840" cy="137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AEF0018-4646-B3ED-78B4-8B25577ADB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86404" y="3169800"/>
                  <a:ext cx="3389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E442D5D-7C3F-5958-482B-CC3875AC2BF8}"/>
                    </a:ext>
                  </a:extLst>
                </p14:cNvPr>
                <p14:cNvContentPartPr/>
                <p14:nvPr/>
              </p14:nvContentPartPr>
              <p14:xfrm>
                <a:off x="6060773" y="3273120"/>
                <a:ext cx="49320" cy="39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E442D5D-7C3F-5958-482B-CC3875AC2BF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51838" y="3264202"/>
                  <a:ext cx="66832" cy="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0C6F1E2-B7E3-DC55-CB90-7CF266A909A0}"/>
                    </a:ext>
                  </a:extLst>
                </p14:cNvPr>
                <p14:cNvContentPartPr/>
                <p14:nvPr/>
              </p14:nvContentPartPr>
              <p14:xfrm>
                <a:off x="6113333" y="3169800"/>
                <a:ext cx="17640" cy="131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0C6F1E2-B7E3-DC55-CB90-7CF266A909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04333" y="3160800"/>
                  <a:ext cx="35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D3AA251-9DA2-0F6A-4A97-2B8027D2EC2C}"/>
                    </a:ext>
                  </a:extLst>
                </p14:cNvPr>
                <p14:cNvContentPartPr/>
                <p14:nvPr/>
              </p14:nvContentPartPr>
              <p14:xfrm>
                <a:off x="6184253" y="3229560"/>
                <a:ext cx="112680" cy="82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D3AA251-9DA2-0F6A-4A97-2B8027D2EC2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75253" y="3220560"/>
                  <a:ext cx="130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09F1877-CE6E-6CA6-121D-A80E6BA15ACE}"/>
                    </a:ext>
                  </a:extLst>
                </p14:cNvPr>
                <p14:cNvContentPartPr/>
                <p14:nvPr/>
              </p14:nvContentPartPr>
              <p14:xfrm>
                <a:off x="6317453" y="3225960"/>
                <a:ext cx="90360" cy="68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09F1877-CE6E-6CA6-121D-A80E6BA15AC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08489" y="3216913"/>
                  <a:ext cx="107930" cy="86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3167286-A62A-B75C-3E71-828361C1D4B4}"/>
                    </a:ext>
                  </a:extLst>
                </p14:cNvPr>
                <p14:cNvContentPartPr/>
                <p14:nvPr/>
              </p14:nvContentPartPr>
              <p14:xfrm>
                <a:off x="6537413" y="3216600"/>
                <a:ext cx="69480" cy="77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3167286-A62A-B75C-3E71-828361C1D4B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28413" y="3207600"/>
                  <a:ext cx="87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85670EB-6566-3706-C1F6-2B7DB0EADF7D}"/>
                    </a:ext>
                  </a:extLst>
                </p14:cNvPr>
                <p14:cNvContentPartPr/>
                <p14:nvPr/>
              </p14:nvContentPartPr>
              <p14:xfrm>
                <a:off x="6619493" y="3225240"/>
                <a:ext cx="61920" cy="14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85670EB-6566-3706-C1F6-2B7DB0EADF7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10440" y="3216240"/>
                  <a:ext cx="79663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F7610DD-AA44-1E78-76B5-DE9530C2A779}"/>
                    </a:ext>
                  </a:extLst>
                </p14:cNvPr>
                <p14:cNvContentPartPr/>
                <p14:nvPr/>
              </p14:nvContentPartPr>
              <p14:xfrm>
                <a:off x="6630293" y="3191760"/>
                <a:ext cx="34200" cy="91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F7610DD-AA44-1E78-76B5-DE9530C2A77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21197" y="3182760"/>
                  <a:ext cx="52028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26DA22D-C0F9-3D42-E674-1E1D3F33B6A8}"/>
                    </a:ext>
                  </a:extLst>
                </p14:cNvPr>
                <p14:cNvContentPartPr/>
                <p14:nvPr/>
              </p14:nvContentPartPr>
              <p14:xfrm>
                <a:off x="6716693" y="3231000"/>
                <a:ext cx="84600" cy="60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26DA22D-C0F9-3D42-E674-1E1D3F33B6A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07731" y="3222053"/>
                  <a:ext cx="102165" cy="78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C944D14-99BC-F86C-B5E1-EC52B2E7512F}"/>
                    </a:ext>
                  </a:extLst>
                </p14:cNvPr>
                <p14:cNvContentPartPr/>
                <p14:nvPr/>
              </p14:nvContentPartPr>
              <p14:xfrm>
                <a:off x="6798773" y="3213360"/>
                <a:ext cx="44640" cy="8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C944D14-99BC-F86C-B5E1-EC52B2E7512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89700" y="3203951"/>
                  <a:ext cx="62423" cy="26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7AF67DA-8B41-0CEF-7200-182063614537}"/>
                    </a:ext>
                  </a:extLst>
                </p14:cNvPr>
                <p14:cNvContentPartPr/>
                <p14:nvPr/>
              </p14:nvContentPartPr>
              <p14:xfrm>
                <a:off x="6813533" y="3180240"/>
                <a:ext cx="21600" cy="113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7AF67DA-8B41-0CEF-7200-18206361453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04380" y="3171240"/>
                  <a:ext cx="39539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A5E52AD-552B-F37B-90B6-4CCBC93100B2}"/>
                    </a:ext>
                  </a:extLst>
                </p14:cNvPr>
                <p14:cNvContentPartPr/>
                <p14:nvPr/>
              </p14:nvContentPartPr>
              <p14:xfrm>
                <a:off x="6870773" y="3223080"/>
                <a:ext cx="89640" cy="90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A5E52AD-552B-F37B-90B6-4CCBC93100B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61737" y="3214080"/>
                  <a:ext cx="107351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7C2888F-F532-ECED-001E-53CB509E8C21}"/>
              </a:ext>
            </a:extLst>
          </p:cNvPr>
          <p:cNvGrpSpPr/>
          <p:nvPr/>
        </p:nvGrpSpPr>
        <p:grpSpPr>
          <a:xfrm>
            <a:off x="748468" y="1944323"/>
            <a:ext cx="1312766" cy="1357397"/>
            <a:chOff x="748468" y="1944323"/>
            <a:chExt cx="1312766" cy="1357397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4BBA3C17-BF65-E50B-55DD-DB58A81A3B48}"/>
                </a:ext>
              </a:extLst>
            </p:cNvPr>
            <p:cNvSpPr/>
            <p:nvPr/>
          </p:nvSpPr>
          <p:spPr>
            <a:xfrm>
              <a:off x="1287099" y="1977975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5D7BAA2-F17F-5752-DF9B-6F5B0C5CB56D}"/>
                </a:ext>
              </a:extLst>
            </p:cNvPr>
            <p:cNvSpPr txBox="1"/>
            <p:nvPr/>
          </p:nvSpPr>
          <p:spPr>
            <a:xfrm>
              <a:off x="974388" y="1944323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B47061F-7517-828D-2D92-479BCBD4B8D0}"/>
                </a:ext>
              </a:extLst>
            </p:cNvPr>
            <p:cNvSpPr txBox="1"/>
            <p:nvPr/>
          </p:nvSpPr>
          <p:spPr>
            <a:xfrm>
              <a:off x="748468" y="224597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Input at time t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356B26E-1721-D264-A8AC-CCDBE42C5782}"/>
                </a:ext>
              </a:extLst>
            </p:cNvPr>
            <p:cNvSpPr/>
            <p:nvPr/>
          </p:nvSpPr>
          <p:spPr>
            <a:xfrm>
              <a:off x="1291217" y="2743829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C73B815-6B81-E4FC-D13B-67B20D5BFCDA}"/>
                </a:ext>
              </a:extLst>
            </p:cNvPr>
            <p:cNvSpPr txBox="1"/>
            <p:nvPr/>
          </p:nvSpPr>
          <p:spPr>
            <a:xfrm>
              <a:off x="1157211" y="2722801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BC533B9-AA43-CD67-E7BF-08D56C81FE47}"/>
                </a:ext>
              </a:extLst>
            </p:cNvPr>
            <p:cNvSpPr txBox="1"/>
            <p:nvPr/>
          </p:nvSpPr>
          <p:spPr>
            <a:xfrm>
              <a:off x="748468" y="302472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Output at time t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8A53AB6-D2DF-5618-F199-95F228C09B65}"/>
              </a:ext>
            </a:extLst>
          </p:cNvPr>
          <p:cNvGrpSpPr/>
          <p:nvPr/>
        </p:nvGrpSpPr>
        <p:grpSpPr>
          <a:xfrm>
            <a:off x="6921925" y="1944323"/>
            <a:ext cx="1317340" cy="1517774"/>
            <a:chOff x="6921925" y="1944323"/>
            <a:chExt cx="1317340" cy="1517774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7622B51-614F-2437-0061-2F6D1EF981DF}"/>
                </a:ext>
              </a:extLst>
            </p:cNvPr>
            <p:cNvGrpSpPr/>
            <p:nvPr/>
          </p:nvGrpSpPr>
          <p:grpSpPr>
            <a:xfrm>
              <a:off x="7392042" y="2663361"/>
              <a:ext cx="372534" cy="303203"/>
              <a:chOff x="6976532" y="3633992"/>
              <a:chExt cx="372534" cy="303203"/>
            </a:xfrm>
          </p:grpSpPr>
          <p:sp>
            <p:nvSpPr>
              <p:cNvPr id="201" name="Bent Arrow 200">
                <a:extLst>
                  <a:ext uri="{FF2B5EF4-FFF2-40B4-BE49-F238E27FC236}">
                    <a16:creationId xmlns:a16="http://schemas.microsoft.com/office/drawing/2014/main" id="{C4A4F003-4160-6A7D-E997-688CF3393C37}"/>
                  </a:ext>
                </a:extLst>
              </p:cNvPr>
              <p:cNvSpPr/>
              <p:nvPr/>
            </p:nvSpPr>
            <p:spPr>
              <a:xfrm flipV="1">
                <a:off x="6976533" y="3633992"/>
                <a:ext cx="372533" cy="204758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Bent Arrow 201">
                <a:extLst>
                  <a:ext uri="{FF2B5EF4-FFF2-40B4-BE49-F238E27FC236}">
                    <a16:creationId xmlns:a16="http://schemas.microsoft.com/office/drawing/2014/main" id="{74BACDCC-D7D8-C8CA-E8FB-519580B7E7D1}"/>
                  </a:ext>
                </a:extLst>
              </p:cNvPr>
              <p:cNvSpPr/>
              <p:nvPr/>
            </p:nvSpPr>
            <p:spPr>
              <a:xfrm>
                <a:off x="6976532" y="3735595"/>
                <a:ext cx="372533" cy="201600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E823B04-431A-FDF1-D849-C0182D7D7C3A}"/>
                </a:ext>
              </a:extLst>
            </p:cNvPr>
            <p:cNvSpPr txBox="1"/>
            <p:nvPr/>
          </p:nvSpPr>
          <p:spPr>
            <a:xfrm>
              <a:off x="6921925" y="300043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Vector Concatenation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6AF643C-C3D4-78CB-2FCC-5778E4CB9B5A}"/>
                </a:ext>
              </a:extLst>
            </p:cNvPr>
            <p:cNvSpPr/>
            <p:nvPr/>
          </p:nvSpPr>
          <p:spPr>
            <a:xfrm>
              <a:off x="7453630" y="1960010"/>
              <a:ext cx="243659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1C82589-62E6-8E97-8E16-AB768BCA7A10}"/>
                </a:ext>
              </a:extLst>
            </p:cNvPr>
            <p:cNvSpPr txBox="1"/>
            <p:nvPr/>
          </p:nvSpPr>
          <p:spPr>
            <a:xfrm>
              <a:off x="7393288" y="1944323"/>
              <a:ext cx="3687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425F5CC-8AC3-6B22-A58A-4A02DD8448EC}"/>
                </a:ext>
              </a:extLst>
            </p:cNvPr>
            <p:cNvSpPr txBox="1"/>
            <p:nvPr/>
          </p:nvSpPr>
          <p:spPr>
            <a:xfrm>
              <a:off x="6926499" y="220540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5DAB16F-29ED-8478-E346-E7B5816BD807}"/>
              </a:ext>
            </a:extLst>
          </p:cNvPr>
          <p:cNvGrpSpPr/>
          <p:nvPr/>
        </p:nvGrpSpPr>
        <p:grpSpPr>
          <a:xfrm>
            <a:off x="6921925" y="1267861"/>
            <a:ext cx="1312766" cy="538079"/>
            <a:chOff x="6921925" y="1267861"/>
            <a:chExt cx="1312766" cy="5380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F69EE65-4E97-4EC0-BA23-1BE60816E998}"/>
                </a:ext>
              </a:extLst>
            </p:cNvPr>
            <p:cNvSpPr txBox="1"/>
            <p:nvPr/>
          </p:nvSpPr>
          <p:spPr>
            <a:xfrm>
              <a:off x="6921925" y="152894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sigmoid</a:t>
              </a: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98CC478-0938-567F-E780-F218F72AA359}"/>
                </a:ext>
              </a:extLst>
            </p:cNvPr>
            <p:cNvGrpSpPr/>
            <p:nvPr/>
          </p:nvGrpSpPr>
          <p:grpSpPr>
            <a:xfrm>
              <a:off x="7490788" y="1267861"/>
              <a:ext cx="184188" cy="200055"/>
              <a:chOff x="3981034" y="2307217"/>
              <a:chExt cx="184188" cy="200055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86D54D3-D6AD-1D45-C202-369143C5881D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35D589C-385C-8B75-3567-E7C4B85BD234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D87AB98-F0A9-7360-9E5D-8460A2AA5C89}"/>
              </a:ext>
            </a:extLst>
          </p:cNvPr>
          <p:cNvGrpSpPr/>
          <p:nvPr/>
        </p:nvGrpSpPr>
        <p:grpSpPr>
          <a:xfrm>
            <a:off x="6921925" y="3633992"/>
            <a:ext cx="1317165" cy="1377898"/>
            <a:chOff x="6921925" y="3633992"/>
            <a:chExt cx="1317165" cy="1377898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1F5E860-2B69-A062-E31C-7DBD6B1BB565}"/>
                </a:ext>
              </a:extLst>
            </p:cNvPr>
            <p:cNvSpPr/>
            <p:nvPr/>
          </p:nvSpPr>
          <p:spPr>
            <a:xfrm>
              <a:off x="7522786" y="3677869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4E7DFF8-AFA1-C31B-D60A-551460A923C0}"/>
                </a:ext>
              </a:extLst>
            </p:cNvPr>
            <p:cNvSpPr txBox="1"/>
            <p:nvPr/>
          </p:nvSpPr>
          <p:spPr>
            <a:xfrm>
              <a:off x="7490788" y="363399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A4AF281E-1D8B-5E6F-7034-E183D04F8B3D}"/>
                </a:ext>
              </a:extLst>
            </p:cNvPr>
            <p:cNvSpPr txBox="1"/>
            <p:nvPr/>
          </p:nvSpPr>
          <p:spPr>
            <a:xfrm>
              <a:off x="6926324" y="380136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Multiplication</a:t>
              </a: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18D47CB3-1DB9-9EB5-F239-9A883FC870E9}"/>
                </a:ext>
              </a:extLst>
            </p:cNvPr>
            <p:cNvSpPr/>
            <p:nvPr/>
          </p:nvSpPr>
          <p:spPr>
            <a:xfrm>
              <a:off x="7518387" y="4426732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EDF2389-7B0D-0844-4794-8642826B90EB}"/>
                </a:ext>
              </a:extLst>
            </p:cNvPr>
            <p:cNvSpPr txBox="1"/>
            <p:nvPr/>
          </p:nvSpPr>
          <p:spPr>
            <a:xfrm>
              <a:off x="7486389" y="439132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31603E83-8F02-0AAE-592D-14DAEE80E59A}"/>
                </a:ext>
              </a:extLst>
            </p:cNvPr>
            <p:cNvSpPr txBox="1"/>
            <p:nvPr/>
          </p:nvSpPr>
          <p:spPr>
            <a:xfrm>
              <a:off x="6921925" y="4550225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Addition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49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roup 324">
            <a:extLst>
              <a:ext uri="{FF2B5EF4-FFF2-40B4-BE49-F238E27FC236}">
                <a16:creationId xmlns:a16="http://schemas.microsoft.com/office/drawing/2014/main" id="{20F6FBEE-A90E-9844-0C4E-8B78536E2281}"/>
              </a:ext>
            </a:extLst>
          </p:cNvPr>
          <p:cNvGrpSpPr/>
          <p:nvPr/>
        </p:nvGrpSpPr>
        <p:grpSpPr>
          <a:xfrm>
            <a:off x="3224317" y="1586357"/>
            <a:ext cx="2623988" cy="1983018"/>
            <a:chOff x="3224317" y="1586357"/>
            <a:chExt cx="2623988" cy="1983018"/>
          </a:xfrm>
        </p:grpSpPr>
        <p:sp>
          <p:nvSpPr>
            <p:cNvPr id="285" name="Rounded Rectangle 284">
              <a:extLst>
                <a:ext uri="{FF2B5EF4-FFF2-40B4-BE49-F238E27FC236}">
                  <a16:creationId xmlns:a16="http://schemas.microsoft.com/office/drawing/2014/main" id="{8A5A4C5B-DA0F-708C-BB2B-AB5E3C9595B4}"/>
                </a:ext>
              </a:extLst>
            </p:cNvPr>
            <p:cNvSpPr/>
            <p:nvPr/>
          </p:nvSpPr>
          <p:spPr>
            <a:xfrm>
              <a:off x="3540352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6" name="Left Arrow 285">
              <a:extLst>
                <a:ext uri="{FF2B5EF4-FFF2-40B4-BE49-F238E27FC236}">
                  <a16:creationId xmlns:a16="http://schemas.microsoft.com/office/drawing/2014/main" id="{C5BC81B0-A58D-9401-1EC5-70A0F43127F4}"/>
                </a:ext>
              </a:extLst>
            </p:cNvPr>
            <p:cNvSpPr/>
            <p:nvPr/>
          </p:nvSpPr>
          <p:spPr>
            <a:xfrm flipH="1">
              <a:off x="3546284" y="2284402"/>
              <a:ext cx="2302021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Left Arrow 286">
              <a:extLst>
                <a:ext uri="{FF2B5EF4-FFF2-40B4-BE49-F238E27FC236}">
                  <a16:creationId xmlns:a16="http://schemas.microsoft.com/office/drawing/2014/main" id="{8AD6070C-9C67-627E-38F8-DE0F9D816AB6}"/>
                </a:ext>
              </a:extLst>
            </p:cNvPr>
            <p:cNvSpPr/>
            <p:nvPr/>
          </p:nvSpPr>
          <p:spPr>
            <a:xfrm flipH="1">
              <a:off x="3226507" y="2283692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Bent Arrow 287">
              <a:extLst>
                <a:ext uri="{FF2B5EF4-FFF2-40B4-BE49-F238E27FC236}">
                  <a16:creationId xmlns:a16="http://schemas.microsoft.com/office/drawing/2014/main" id="{D09AFD90-E2EB-5A9E-92E7-5AC96B8F5337}"/>
                </a:ext>
              </a:extLst>
            </p:cNvPr>
            <p:cNvSpPr/>
            <p:nvPr/>
          </p:nvSpPr>
          <p:spPr>
            <a:xfrm flipH="1">
              <a:off x="4006273" y="2540594"/>
              <a:ext cx="182515" cy="391443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BC17FD67-FB8D-847B-FADB-83209F78EC59}"/>
                </a:ext>
              </a:extLst>
            </p:cNvPr>
            <p:cNvGrpSpPr/>
            <p:nvPr/>
          </p:nvGrpSpPr>
          <p:grpSpPr>
            <a:xfrm>
              <a:off x="4089086" y="2669272"/>
              <a:ext cx="184188" cy="200055"/>
              <a:chOff x="7015530" y="2335783"/>
              <a:chExt cx="184188" cy="200055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7B2C9A44-4B38-6D21-6D61-09740C82F18F}"/>
                  </a:ext>
                </a:extLst>
              </p:cNvPr>
              <p:cNvSpPr/>
              <p:nvPr/>
            </p:nvSpPr>
            <p:spPr>
              <a:xfrm>
                <a:off x="7015888" y="2356419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1915192F-E2E3-6C9A-29DC-F11EFF3B36CA}"/>
                  </a:ext>
                </a:extLst>
              </p:cNvPr>
              <p:cNvSpPr txBox="1"/>
              <p:nvPr/>
            </p:nvSpPr>
            <p:spPr>
              <a:xfrm>
                <a:off x="7015530" y="2335783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10184B43-2898-4421-CFB6-E4263EE25738}"/>
                </a:ext>
              </a:extLst>
            </p:cNvPr>
            <p:cNvGrpSpPr/>
            <p:nvPr/>
          </p:nvGrpSpPr>
          <p:grpSpPr>
            <a:xfrm>
              <a:off x="4509102" y="2245598"/>
              <a:ext cx="184188" cy="200055"/>
              <a:chOff x="6927432" y="2122554"/>
              <a:chExt cx="184188" cy="200055"/>
            </a:xfrm>
          </p:grpSpPr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D4793124-8DC5-6C5E-64E4-A4EF20EF7652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263BF4C6-2650-4215-B4BC-96863A892368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31C438FE-E7B3-E64D-1815-AE12F3E6A658}"/>
                </a:ext>
              </a:extLst>
            </p:cNvPr>
            <p:cNvGrpSpPr/>
            <p:nvPr/>
          </p:nvGrpSpPr>
          <p:grpSpPr>
            <a:xfrm>
              <a:off x="4938526" y="2253624"/>
              <a:ext cx="184188" cy="200055"/>
              <a:chOff x="6927432" y="2129039"/>
              <a:chExt cx="184188" cy="200055"/>
            </a:xfrm>
          </p:grpSpPr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224954DC-CC7A-90C9-3420-45D04BF5FB05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14003D68-B801-21CE-4E98-ED1988E9E2AE}"/>
                  </a:ext>
                </a:extLst>
              </p:cNvPr>
              <p:cNvSpPr txBox="1"/>
              <p:nvPr/>
            </p:nvSpPr>
            <p:spPr>
              <a:xfrm>
                <a:off x="6927432" y="2129039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+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92" name="Bent Arrow 291">
              <a:extLst>
                <a:ext uri="{FF2B5EF4-FFF2-40B4-BE49-F238E27FC236}">
                  <a16:creationId xmlns:a16="http://schemas.microsoft.com/office/drawing/2014/main" id="{38A15695-5459-447D-A6B0-04FAEBDF7ECE}"/>
                </a:ext>
              </a:extLst>
            </p:cNvPr>
            <p:cNvSpPr/>
            <p:nvPr/>
          </p:nvSpPr>
          <p:spPr>
            <a:xfrm rot="5400000" flipH="1">
              <a:off x="4055039" y="2027137"/>
              <a:ext cx="601913" cy="1413666"/>
            </a:xfrm>
            <a:prstGeom prst="bentArrow">
              <a:avLst>
                <a:gd name="adj1" fmla="val 0"/>
                <a:gd name="adj2" fmla="val 4741"/>
                <a:gd name="adj3" fmla="val 4531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2ADD99DE-3243-7829-709B-4718398EE0EB}"/>
                </a:ext>
              </a:extLst>
            </p:cNvPr>
            <p:cNvGrpSpPr/>
            <p:nvPr/>
          </p:nvGrpSpPr>
          <p:grpSpPr>
            <a:xfrm>
              <a:off x="4833840" y="2675080"/>
              <a:ext cx="396917" cy="200055"/>
              <a:chOff x="5853166" y="3406089"/>
              <a:chExt cx="396917" cy="200055"/>
            </a:xfrm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729FF6DB-412D-BFD9-FE5F-5AA720B79E8A}"/>
                  </a:ext>
                </a:extLst>
              </p:cNvPr>
              <p:cNvSpPr/>
              <p:nvPr/>
            </p:nvSpPr>
            <p:spPr>
              <a:xfrm>
                <a:off x="5928117" y="3426724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985554B8-FDCB-3389-CDC3-0C2BDBA235D8}"/>
                  </a:ext>
                </a:extLst>
              </p:cNvPr>
              <p:cNvSpPr txBox="1"/>
              <p:nvPr/>
            </p:nvSpPr>
            <p:spPr>
              <a:xfrm>
                <a:off x="5853166" y="3406089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F64BE99-20BA-F43C-573F-D9C44DF0C15E}"/>
                </a:ext>
              </a:extLst>
            </p:cNvPr>
            <p:cNvGrpSpPr/>
            <p:nvPr/>
          </p:nvGrpSpPr>
          <p:grpSpPr>
            <a:xfrm>
              <a:off x="4941878" y="2491978"/>
              <a:ext cx="184188" cy="200055"/>
              <a:chOff x="6927432" y="2122554"/>
              <a:chExt cx="184188" cy="200055"/>
            </a:xfrm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1FBDAACE-CD74-002C-FCBC-37DA9D3C1260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4D04B21D-805D-0C55-4220-AB4EE1EBA3BA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95" name="Bent Arrow 294">
              <a:extLst>
                <a:ext uri="{FF2B5EF4-FFF2-40B4-BE49-F238E27FC236}">
                  <a16:creationId xmlns:a16="http://schemas.microsoft.com/office/drawing/2014/main" id="{3E983B69-7E2E-020C-DF19-CA8D6F230240}"/>
                </a:ext>
              </a:extLst>
            </p:cNvPr>
            <p:cNvSpPr/>
            <p:nvPr/>
          </p:nvSpPr>
          <p:spPr>
            <a:xfrm rot="5400000" flipH="1">
              <a:off x="3936291" y="2270680"/>
              <a:ext cx="514708" cy="820561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1425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96" name="Bent Arrow 295">
              <a:extLst>
                <a:ext uri="{FF2B5EF4-FFF2-40B4-BE49-F238E27FC236}">
                  <a16:creationId xmlns:a16="http://schemas.microsoft.com/office/drawing/2014/main" id="{F9A37E81-F280-9476-5808-D7BA5817DA50}"/>
                </a:ext>
              </a:extLst>
            </p:cNvPr>
            <p:cNvSpPr/>
            <p:nvPr/>
          </p:nvSpPr>
          <p:spPr>
            <a:xfrm flipH="1">
              <a:off x="3745037" y="2345716"/>
              <a:ext cx="182515" cy="559524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95D00966-5B0D-CB4A-D11A-D3447D26F151}"/>
                </a:ext>
              </a:extLst>
            </p:cNvPr>
            <p:cNvGrpSpPr/>
            <p:nvPr/>
          </p:nvGrpSpPr>
          <p:grpSpPr>
            <a:xfrm>
              <a:off x="3838942" y="2488369"/>
              <a:ext cx="184188" cy="200055"/>
              <a:chOff x="6927432" y="2122554"/>
              <a:chExt cx="184188" cy="200055"/>
            </a:xfrm>
          </p:grpSpPr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DEB45166-D596-CE86-F258-93B8EE61EA69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448E02ED-7672-D26B-DCCB-D1075E3E56F2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98" name="Bent Arrow 297">
              <a:extLst>
                <a:ext uri="{FF2B5EF4-FFF2-40B4-BE49-F238E27FC236}">
                  <a16:creationId xmlns:a16="http://schemas.microsoft.com/office/drawing/2014/main" id="{B798B939-0F0C-D61A-B612-9A90BB04233C}"/>
                </a:ext>
              </a:extLst>
            </p:cNvPr>
            <p:cNvSpPr/>
            <p:nvPr/>
          </p:nvSpPr>
          <p:spPr>
            <a:xfrm>
              <a:off x="3649163" y="2937841"/>
              <a:ext cx="135794" cy="391443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7BE3C13B-4882-DDFE-1193-5AC4C6A909C8}"/>
                </a:ext>
              </a:extLst>
            </p:cNvPr>
            <p:cNvSpPr/>
            <p:nvPr/>
          </p:nvSpPr>
          <p:spPr>
            <a:xfrm>
              <a:off x="3537028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51BD861B-AF13-D734-E413-5EA45415CBFF}"/>
                </a:ext>
              </a:extLst>
            </p:cNvPr>
            <p:cNvSpPr txBox="1"/>
            <p:nvPr/>
          </p:nvSpPr>
          <p:spPr>
            <a:xfrm>
              <a:off x="3224317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01" name="Bent Arrow 300">
              <a:extLst>
                <a:ext uri="{FF2B5EF4-FFF2-40B4-BE49-F238E27FC236}">
                  <a16:creationId xmlns:a16="http://schemas.microsoft.com/office/drawing/2014/main" id="{7D7421F2-8BA4-87CE-0055-7B012CB22728}"/>
                </a:ext>
              </a:extLst>
            </p:cNvPr>
            <p:cNvSpPr/>
            <p:nvPr/>
          </p:nvSpPr>
          <p:spPr>
            <a:xfrm flipV="1">
              <a:off x="3646345" y="2361295"/>
              <a:ext cx="135794" cy="576662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02" name="Bent Arrow 301">
              <a:extLst>
                <a:ext uri="{FF2B5EF4-FFF2-40B4-BE49-F238E27FC236}">
                  <a16:creationId xmlns:a16="http://schemas.microsoft.com/office/drawing/2014/main" id="{B6DCACBA-7768-73D4-0FE9-A5D35C7E3CDC}"/>
                </a:ext>
              </a:extLst>
            </p:cNvPr>
            <p:cNvSpPr/>
            <p:nvPr/>
          </p:nvSpPr>
          <p:spPr>
            <a:xfrm flipV="1">
              <a:off x="3927552" y="2972662"/>
              <a:ext cx="135794" cy="62265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03" name="Bent Arrow 302">
              <a:extLst>
                <a:ext uri="{FF2B5EF4-FFF2-40B4-BE49-F238E27FC236}">
                  <a16:creationId xmlns:a16="http://schemas.microsoft.com/office/drawing/2014/main" id="{7C84BE2E-D420-E9A7-10E4-4E69C6A32B00}"/>
                </a:ext>
              </a:extLst>
            </p:cNvPr>
            <p:cNvSpPr/>
            <p:nvPr/>
          </p:nvSpPr>
          <p:spPr>
            <a:xfrm rot="16200000" flipV="1">
              <a:off x="5283754" y="1993318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E5BBE86C-7A6C-8F32-8820-2BB013274813}"/>
                </a:ext>
              </a:extLst>
            </p:cNvPr>
            <p:cNvSpPr/>
            <p:nvPr/>
          </p:nvSpPr>
          <p:spPr>
            <a:xfrm>
              <a:off x="5448361" y="1607385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7BA83D58-7F88-58A7-CD13-E9694CCDFF17}"/>
                </a:ext>
              </a:extLst>
            </p:cNvPr>
            <p:cNvSpPr txBox="1"/>
            <p:nvPr/>
          </p:nvSpPr>
          <p:spPr>
            <a:xfrm>
              <a:off x="5314355" y="1586357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06" name="Bent Arrow 305">
              <a:extLst>
                <a:ext uri="{FF2B5EF4-FFF2-40B4-BE49-F238E27FC236}">
                  <a16:creationId xmlns:a16="http://schemas.microsoft.com/office/drawing/2014/main" id="{B73C8491-E86D-DA54-0E73-38A8CDA975A9}"/>
                </a:ext>
              </a:extLst>
            </p:cNvPr>
            <p:cNvSpPr/>
            <p:nvPr/>
          </p:nvSpPr>
          <p:spPr>
            <a:xfrm>
              <a:off x="4605080" y="2591157"/>
              <a:ext cx="335412" cy="178703"/>
            </a:xfrm>
            <a:prstGeom prst="bentArrow">
              <a:avLst>
                <a:gd name="adj1" fmla="val 0"/>
                <a:gd name="adj2" fmla="val 10960"/>
                <a:gd name="adj3" fmla="val 13414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B9382007-03E9-D7C2-6A68-413B26EB5965}"/>
                </a:ext>
              </a:extLst>
            </p:cNvPr>
            <p:cNvGrpSpPr/>
            <p:nvPr/>
          </p:nvGrpSpPr>
          <p:grpSpPr>
            <a:xfrm>
              <a:off x="4405679" y="2427851"/>
              <a:ext cx="396917" cy="444312"/>
              <a:chOff x="7494169" y="2094362"/>
              <a:chExt cx="396917" cy="444312"/>
            </a:xfrm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46E2E0FB-3333-F4EC-FAEF-1D39FF652589}"/>
                  </a:ext>
                </a:extLst>
              </p:cNvPr>
              <p:cNvGrpSpPr/>
              <p:nvPr/>
            </p:nvGrpSpPr>
            <p:grpSpPr>
              <a:xfrm>
                <a:off x="7597592" y="2338619"/>
                <a:ext cx="184188" cy="200055"/>
                <a:chOff x="7015530" y="2335783"/>
                <a:chExt cx="184188" cy="200055"/>
              </a:xfrm>
            </p:grpSpPr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96A61419-D229-5768-F407-1AE3094D859F}"/>
                    </a:ext>
                  </a:extLst>
                </p:cNvPr>
                <p:cNvSpPr/>
                <p:nvPr/>
              </p:nvSpPr>
              <p:spPr>
                <a:xfrm>
                  <a:off x="7015888" y="2356419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400A19FB-8F64-5B6B-1B2C-C943957D43D3}"/>
                    </a:ext>
                  </a:extLst>
                </p:cNvPr>
                <p:cNvSpPr txBox="1"/>
                <p:nvPr/>
              </p:nvSpPr>
              <p:spPr>
                <a:xfrm>
                  <a:off x="7015530" y="2335783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277151FB-F437-1B65-A2DF-2CAC4FD06116}"/>
                  </a:ext>
                </a:extLst>
              </p:cNvPr>
              <p:cNvSpPr/>
              <p:nvPr/>
            </p:nvSpPr>
            <p:spPr>
              <a:xfrm>
                <a:off x="7593480" y="2123739"/>
                <a:ext cx="196709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E28F2FE-04D8-D13A-7E67-433FF85BEDE2}"/>
                  </a:ext>
                </a:extLst>
              </p:cNvPr>
              <p:cNvSpPr txBox="1"/>
              <p:nvPr/>
            </p:nvSpPr>
            <p:spPr>
              <a:xfrm>
                <a:off x="7494169" y="2094362"/>
                <a:ext cx="396917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1-</a:t>
                </a:r>
              </a:p>
            </p:txBody>
          </p:sp>
        </p:grpSp>
      </p:grpSp>
      <p:sp>
        <p:nvSpPr>
          <p:cNvPr id="190" name="Title 1">
            <a:extLst>
              <a:ext uri="{FF2B5EF4-FFF2-40B4-BE49-F238E27FC236}">
                <a16:creationId xmlns:a16="http://schemas.microsoft.com/office/drawing/2014/main" id="{F41B9C28-D613-29E4-0DF0-01CBCE4ECA0A}"/>
              </a:ext>
            </a:extLst>
          </p:cNvPr>
          <p:cNvSpPr txBox="1">
            <a:spLocks/>
          </p:cNvSpPr>
          <p:nvPr/>
        </p:nvSpPr>
        <p:spPr>
          <a:xfrm>
            <a:off x="457200" y="518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/>
              <a:t>Overview of GRUs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7C2888F-F532-ECED-001E-53CB509E8C21}"/>
              </a:ext>
            </a:extLst>
          </p:cNvPr>
          <p:cNvGrpSpPr/>
          <p:nvPr/>
        </p:nvGrpSpPr>
        <p:grpSpPr>
          <a:xfrm>
            <a:off x="748468" y="1944323"/>
            <a:ext cx="1312766" cy="1357397"/>
            <a:chOff x="748468" y="1944323"/>
            <a:chExt cx="1312766" cy="1357397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4BBA3C17-BF65-E50B-55DD-DB58A81A3B48}"/>
                </a:ext>
              </a:extLst>
            </p:cNvPr>
            <p:cNvSpPr/>
            <p:nvPr/>
          </p:nvSpPr>
          <p:spPr>
            <a:xfrm>
              <a:off x="1287099" y="1977975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5D7BAA2-F17F-5752-DF9B-6F5B0C5CB56D}"/>
                </a:ext>
              </a:extLst>
            </p:cNvPr>
            <p:cNvSpPr txBox="1"/>
            <p:nvPr/>
          </p:nvSpPr>
          <p:spPr>
            <a:xfrm>
              <a:off x="974388" y="1944323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B47061F-7517-828D-2D92-479BCBD4B8D0}"/>
                </a:ext>
              </a:extLst>
            </p:cNvPr>
            <p:cNvSpPr txBox="1"/>
            <p:nvPr/>
          </p:nvSpPr>
          <p:spPr>
            <a:xfrm>
              <a:off x="748468" y="224597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Input at time t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356B26E-1721-D264-A8AC-CCDBE42C5782}"/>
                </a:ext>
              </a:extLst>
            </p:cNvPr>
            <p:cNvSpPr/>
            <p:nvPr/>
          </p:nvSpPr>
          <p:spPr>
            <a:xfrm>
              <a:off x="1291217" y="2743829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C73B815-6B81-E4FC-D13B-67B20D5BFCDA}"/>
                </a:ext>
              </a:extLst>
            </p:cNvPr>
            <p:cNvSpPr txBox="1"/>
            <p:nvPr/>
          </p:nvSpPr>
          <p:spPr>
            <a:xfrm>
              <a:off x="1157211" y="2722801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BC533B9-AA43-CD67-E7BF-08D56C81FE47}"/>
                </a:ext>
              </a:extLst>
            </p:cNvPr>
            <p:cNvSpPr txBox="1"/>
            <p:nvPr/>
          </p:nvSpPr>
          <p:spPr>
            <a:xfrm>
              <a:off x="748468" y="302472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Output at time t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8A53AB6-D2DF-5618-F199-95F228C09B65}"/>
              </a:ext>
            </a:extLst>
          </p:cNvPr>
          <p:cNvGrpSpPr/>
          <p:nvPr/>
        </p:nvGrpSpPr>
        <p:grpSpPr>
          <a:xfrm>
            <a:off x="6921925" y="1944323"/>
            <a:ext cx="1317340" cy="1517774"/>
            <a:chOff x="6921925" y="1944323"/>
            <a:chExt cx="1317340" cy="1517774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7622B51-614F-2437-0061-2F6D1EF981DF}"/>
                </a:ext>
              </a:extLst>
            </p:cNvPr>
            <p:cNvGrpSpPr/>
            <p:nvPr/>
          </p:nvGrpSpPr>
          <p:grpSpPr>
            <a:xfrm>
              <a:off x="7392042" y="2663361"/>
              <a:ext cx="372534" cy="303203"/>
              <a:chOff x="6976532" y="3633992"/>
              <a:chExt cx="372534" cy="303203"/>
            </a:xfrm>
          </p:grpSpPr>
          <p:sp>
            <p:nvSpPr>
              <p:cNvPr id="201" name="Bent Arrow 200">
                <a:extLst>
                  <a:ext uri="{FF2B5EF4-FFF2-40B4-BE49-F238E27FC236}">
                    <a16:creationId xmlns:a16="http://schemas.microsoft.com/office/drawing/2014/main" id="{C4A4F003-4160-6A7D-E997-688CF3393C37}"/>
                  </a:ext>
                </a:extLst>
              </p:cNvPr>
              <p:cNvSpPr/>
              <p:nvPr/>
            </p:nvSpPr>
            <p:spPr>
              <a:xfrm flipV="1">
                <a:off x="6976533" y="3633992"/>
                <a:ext cx="372533" cy="204758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Bent Arrow 201">
                <a:extLst>
                  <a:ext uri="{FF2B5EF4-FFF2-40B4-BE49-F238E27FC236}">
                    <a16:creationId xmlns:a16="http://schemas.microsoft.com/office/drawing/2014/main" id="{74BACDCC-D7D8-C8CA-E8FB-519580B7E7D1}"/>
                  </a:ext>
                </a:extLst>
              </p:cNvPr>
              <p:cNvSpPr/>
              <p:nvPr/>
            </p:nvSpPr>
            <p:spPr>
              <a:xfrm>
                <a:off x="6976532" y="3735595"/>
                <a:ext cx="372533" cy="201600"/>
              </a:xfrm>
              <a:prstGeom prst="bentArrow">
                <a:avLst>
                  <a:gd name="adj1" fmla="val 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E823B04-431A-FDF1-D849-C0182D7D7C3A}"/>
                </a:ext>
              </a:extLst>
            </p:cNvPr>
            <p:cNvSpPr txBox="1"/>
            <p:nvPr/>
          </p:nvSpPr>
          <p:spPr>
            <a:xfrm>
              <a:off x="6921925" y="300043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Vector Concatenation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6AF643C-C3D4-78CB-2FCC-5778E4CB9B5A}"/>
                </a:ext>
              </a:extLst>
            </p:cNvPr>
            <p:cNvSpPr/>
            <p:nvPr/>
          </p:nvSpPr>
          <p:spPr>
            <a:xfrm>
              <a:off x="7453630" y="1960010"/>
              <a:ext cx="243659" cy="159601"/>
            </a:xfrm>
            <a:prstGeom prst="rect">
              <a:avLst/>
            </a:prstGeom>
            <a:solidFill>
              <a:srgbClr val="EC9C3A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51C82589-62E6-8E97-8E16-AB768BCA7A10}"/>
                </a:ext>
              </a:extLst>
            </p:cNvPr>
            <p:cNvSpPr txBox="1"/>
            <p:nvPr/>
          </p:nvSpPr>
          <p:spPr>
            <a:xfrm>
              <a:off x="7393288" y="1944323"/>
              <a:ext cx="36874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425F5CC-8AC3-6B22-A58A-4A02DD8448EC}"/>
                </a:ext>
              </a:extLst>
            </p:cNvPr>
            <p:cNvSpPr txBox="1"/>
            <p:nvPr/>
          </p:nvSpPr>
          <p:spPr>
            <a:xfrm>
              <a:off x="6926499" y="2205402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5DAB16F-29ED-8478-E346-E7B5816BD807}"/>
              </a:ext>
            </a:extLst>
          </p:cNvPr>
          <p:cNvGrpSpPr/>
          <p:nvPr/>
        </p:nvGrpSpPr>
        <p:grpSpPr>
          <a:xfrm>
            <a:off x="6921925" y="1267861"/>
            <a:ext cx="1312766" cy="538079"/>
            <a:chOff x="6921925" y="1267861"/>
            <a:chExt cx="1312766" cy="5380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F69EE65-4E97-4EC0-BA23-1BE60816E998}"/>
                </a:ext>
              </a:extLst>
            </p:cNvPr>
            <p:cNvSpPr txBox="1"/>
            <p:nvPr/>
          </p:nvSpPr>
          <p:spPr>
            <a:xfrm>
              <a:off x="6921925" y="1528941"/>
              <a:ext cx="1312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sigmoid</a:t>
              </a: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B98CC478-0938-567F-E780-F218F72AA359}"/>
                </a:ext>
              </a:extLst>
            </p:cNvPr>
            <p:cNvGrpSpPr/>
            <p:nvPr/>
          </p:nvGrpSpPr>
          <p:grpSpPr>
            <a:xfrm>
              <a:off x="7490788" y="1267861"/>
              <a:ext cx="184188" cy="200055"/>
              <a:chOff x="3981034" y="2307217"/>
              <a:chExt cx="184188" cy="200055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86D54D3-D6AD-1D45-C202-369143C5881D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35D589C-385C-8B75-3567-E7C4B85BD234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D87AB98-F0A9-7360-9E5D-8460A2AA5C89}"/>
              </a:ext>
            </a:extLst>
          </p:cNvPr>
          <p:cNvGrpSpPr/>
          <p:nvPr/>
        </p:nvGrpSpPr>
        <p:grpSpPr>
          <a:xfrm>
            <a:off x="6921925" y="3633992"/>
            <a:ext cx="1317165" cy="1377898"/>
            <a:chOff x="6921925" y="3633992"/>
            <a:chExt cx="1317165" cy="1377898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1F5E860-2B69-A062-E31C-7DBD6B1BB565}"/>
                </a:ext>
              </a:extLst>
            </p:cNvPr>
            <p:cNvSpPr/>
            <p:nvPr/>
          </p:nvSpPr>
          <p:spPr>
            <a:xfrm>
              <a:off x="7522786" y="3677869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4E7DFF8-AFA1-C31B-D60A-551460A923C0}"/>
                </a:ext>
              </a:extLst>
            </p:cNvPr>
            <p:cNvSpPr txBox="1"/>
            <p:nvPr/>
          </p:nvSpPr>
          <p:spPr>
            <a:xfrm>
              <a:off x="7490788" y="363399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A4AF281E-1D8B-5E6F-7034-E183D04F8B3D}"/>
                </a:ext>
              </a:extLst>
            </p:cNvPr>
            <p:cNvSpPr txBox="1"/>
            <p:nvPr/>
          </p:nvSpPr>
          <p:spPr>
            <a:xfrm>
              <a:off x="6926324" y="3801362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Multiplication</a:t>
              </a: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18D47CB3-1DB9-9EB5-F239-9A883FC870E9}"/>
                </a:ext>
              </a:extLst>
            </p:cNvPr>
            <p:cNvSpPr/>
            <p:nvPr/>
          </p:nvSpPr>
          <p:spPr>
            <a:xfrm>
              <a:off x="7518387" y="4426732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EDF2389-7B0D-0844-4794-8642826B90EB}"/>
                </a:ext>
              </a:extLst>
            </p:cNvPr>
            <p:cNvSpPr txBox="1"/>
            <p:nvPr/>
          </p:nvSpPr>
          <p:spPr>
            <a:xfrm>
              <a:off x="7486389" y="4391322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31603E83-8F02-0AAE-592D-14DAEE80E59A}"/>
                </a:ext>
              </a:extLst>
            </p:cNvPr>
            <p:cNvSpPr txBox="1"/>
            <p:nvPr/>
          </p:nvSpPr>
          <p:spPr>
            <a:xfrm>
              <a:off x="6921925" y="4550225"/>
              <a:ext cx="131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Pointwise</a:t>
              </a:r>
            </a:p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Addition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F3B6CC1-271D-B1DE-1E82-41116F02E1AB}"/>
              </a:ext>
            </a:extLst>
          </p:cNvPr>
          <p:cNvGrpSpPr/>
          <p:nvPr/>
        </p:nvGrpSpPr>
        <p:grpSpPr>
          <a:xfrm>
            <a:off x="2889476" y="1289354"/>
            <a:ext cx="1479600" cy="1837800"/>
            <a:chOff x="2920530" y="1355764"/>
            <a:chExt cx="1479600" cy="183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AD8CBB-76FF-2C81-27D1-6FF8E8535630}"/>
                    </a:ext>
                  </a:extLst>
                </p14:cNvPr>
                <p14:cNvContentPartPr/>
                <p14:nvPr/>
              </p14:nvContentPartPr>
              <p14:xfrm>
                <a:off x="4357650" y="2665084"/>
                <a:ext cx="2520" cy="44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AD8CBB-76FF-2C81-27D1-6FF8E853563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48650" y="2656084"/>
                  <a:ext cx="20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8523683-A573-5B4C-1551-6F7BF935DD72}"/>
                    </a:ext>
                  </a:extLst>
                </p14:cNvPr>
                <p14:cNvContentPartPr/>
                <p14:nvPr/>
              </p14:nvContentPartPr>
              <p14:xfrm>
                <a:off x="4332450" y="2528284"/>
                <a:ext cx="9720" cy="2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8523683-A573-5B4C-1551-6F7BF935DD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23450" y="2519157"/>
                  <a:ext cx="27360" cy="43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E6B990-4FA0-C1C7-FE91-8E0F2A5D8F98}"/>
                    </a:ext>
                  </a:extLst>
                </p14:cNvPr>
                <p14:cNvContentPartPr/>
                <p14:nvPr/>
              </p14:nvContentPartPr>
              <p14:xfrm>
                <a:off x="4297530" y="2417044"/>
                <a:ext cx="9720" cy="34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E6B990-4FA0-C1C7-FE91-8E0F2A5D8F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88184" y="2408044"/>
                  <a:ext cx="28038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1E7CCE6-0B8F-A39F-4C55-11E58B7BFB9E}"/>
                    </a:ext>
                  </a:extLst>
                </p14:cNvPr>
                <p14:cNvContentPartPr/>
                <p14:nvPr/>
              </p14:nvContentPartPr>
              <p14:xfrm>
                <a:off x="4225890" y="2333884"/>
                <a:ext cx="18720" cy="14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E7CCE6-0B8F-A39F-4C55-11E58B7BFB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17060" y="2324884"/>
                  <a:ext cx="36027" cy="32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03CBD80-6682-D684-9433-4077DDA15F9C}"/>
                </a:ext>
              </a:extLst>
            </p:cNvPr>
            <p:cNvGrpSpPr/>
            <p:nvPr/>
          </p:nvGrpSpPr>
          <p:grpSpPr>
            <a:xfrm>
              <a:off x="3954810" y="2255044"/>
              <a:ext cx="95040" cy="14040"/>
              <a:chOff x="3954810" y="2255044"/>
              <a:chExt cx="95040" cy="1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DFCC6F62-0076-E0C0-CC3D-240F60DD529A}"/>
                      </a:ext>
                    </a:extLst>
                  </p14:cNvPr>
                  <p14:cNvContentPartPr/>
                  <p14:nvPr/>
                </p14:nvContentPartPr>
                <p14:xfrm>
                  <a:off x="4047330" y="2268724"/>
                  <a:ext cx="2520" cy="36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DFCC6F62-0076-E0C0-CC3D-240F60DD529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038330" y="2259724"/>
                    <a:ext cx="201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2BA58F0C-6777-8282-9F23-D8C8A0E0DFE2}"/>
                      </a:ext>
                    </a:extLst>
                  </p14:cNvPr>
                  <p14:cNvContentPartPr/>
                  <p14:nvPr/>
                </p14:nvContentPartPr>
                <p14:xfrm>
                  <a:off x="3954810" y="2255044"/>
                  <a:ext cx="28080" cy="25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2BA58F0C-6777-8282-9F23-D8C8A0E0DFE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945810" y="2247169"/>
                    <a:ext cx="45720" cy="1795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E5CDB2E-ECC2-4AD7-5938-E17BF4F73B96}"/>
                    </a:ext>
                  </a:extLst>
                </p14:cNvPr>
                <p14:cNvContentPartPr/>
                <p14:nvPr/>
              </p14:nvContentPartPr>
              <p14:xfrm>
                <a:off x="3848250" y="2264044"/>
                <a:ext cx="23400" cy="16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E5CDB2E-ECC2-4AD7-5938-E17BF4F73B9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39250" y="2255044"/>
                  <a:ext cx="41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F4C739-A197-5373-CAF1-629E3525A9AC}"/>
                    </a:ext>
                  </a:extLst>
                </p14:cNvPr>
                <p14:cNvContentPartPr/>
                <p14:nvPr/>
              </p14:nvContentPartPr>
              <p14:xfrm>
                <a:off x="3776610" y="2364124"/>
                <a:ext cx="14400" cy="93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F4C739-A197-5373-CAF1-629E3525A9A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67610" y="2355124"/>
                  <a:ext cx="32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DC1F7D-6989-06A9-71B5-63800482118B}"/>
                    </a:ext>
                  </a:extLst>
                </p14:cNvPr>
                <p14:cNvContentPartPr/>
                <p14:nvPr/>
              </p14:nvContentPartPr>
              <p14:xfrm>
                <a:off x="3746370" y="2594164"/>
                <a:ext cx="5040" cy="116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DC1F7D-6989-06A9-71B5-6380048211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36678" y="2585136"/>
                  <a:ext cx="24037" cy="134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C360315-7A87-AAE8-B73E-15E62CF5DF01}"/>
                    </a:ext>
                  </a:extLst>
                </p14:cNvPr>
                <p14:cNvContentPartPr/>
                <p14:nvPr/>
              </p14:nvContentPartPr>
              <p14:xfrm>
                <a:off x="3743850" y="2805844"/>
                <a:ext cx="14040" cy="96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C360315-7A87-AAE8-B73E-15E62CF5DF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34850" y="2796844"/>
                  <a:ext cx="31680" cy="11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C116E51-DAF0-56F2-8C39-168E75C3609F}"/>
                </a:ext>
              </a:extLst>
            </p:cNvPr>
            <p:cNvGrpSpPr/>
            <p:nvPr/>
          </p:nvGrpSpPr>
          <p:grpSpPr>
            <a:xfrm>
              <a:off x="3794250" y="2968564"/>
              <a:ext cx="564840" cy="225000"/>
              <a:chOff x="3794250" y="2968564"/>
              <a:chExt cx="564840" cy="225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6618152D-A6CE-C572-7BF9-DFEBEC5E4C3A}"/>
                      </a:ext>
                    </a:extLst>
                  </p14:cNvPr>
                  <p14:cNvContentPartPr/>
                  <p14:nvPr/>
                </p14:nvContentPartPr>
                <p14:xfrm>
                  <a:off x="3794250" y="3024724"/>
                  <a:ext cx="61920" cy="12348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6618152D-A6CE-C572-7BF9-DFEBEC5E4C3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785250" y="3015724"/>
                    <a:ext cx="7956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D760F0BE-E4C6-5F14-BE7E-79FE35ECF128}"/>
                      </a:ext>
                    </a:extLst>
                  </p14:cNvPr>
                  <p14:cNvContentPartPr/>
                  <p14:nvPr/>
                </p14:nvContentPartPr>
                <p14:xfrm>
                  <a:off x="3910170" y="3179524"/>
                  <a:ext cx="178200" cy="1404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D760F0BE-E4C6-5F14-BE7E-79FE35ECF12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901152" y="3170524"/>
                    <a:ext cx="195876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F0F411F6-82E8-797F-9382-1D9EF63E61B7}"/>
                      </a:ext>
                    </a:extLst>
                  </p14:cNvPr>
                  <p14:cNvContentPartPr/>
                  <p14:nvPr/>
                </p14:nvContentPartPr>
                <p14:xfrm>
                  <a:off x="4165410" y="3114364"/>
                  <a:ext cx="75600" cy="5832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F0F411F6-82E8-797F-9382-1D9EF63E61B7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156410" y="3105308"/>
                    <a:ext cx="93240" cy="76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0ED22F2C-8B83-4821-C9A2-92C5ABE82E9E}"/>
                      </a:ext>
                    </a:extLst>
                  </p14:cNvPr>
                  <p14:cNvContentPartPr/>
                  <p14:nvPr/>
                </p14:nvContentPartPr>
                <p14:xfrm>
                  <a:off x="4306530" y="2968564"/>
                  <a:ext cx="52560" cy="604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0ED22F2C-8B83-4821-C9A2-92C5ABE82E9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297591" y="2959617"/>
                    <a:ext cx="70080" cy="780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745742B-9EA5-BB6E-FF1E-1F63F665B875}"/>
                </a:ext>
              </a:extLst>
            </p:cNvPr>
            <p:cNvGrpSpPr/>
            <p:nvPr/>
          </p:nvGrpSpPr>
          <p:grpSpPr>
            <a:xfrm>
              <a:off x="4364850" y="2780644"/>
              <a:ext cx="35280" cy="107280"/>
              <a:chOff x="4364850" y="2780644"/>
              <a:chExt cx="35280" cy="10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B818A112-438D-719E-0EED-76936847ABC8}"/>
                      </a:ext>
                    </a:extLst>
                  </p14:cNvPr>
                  <p14:cNvContentPartPr/>
                  <p14:nvPr/>
                </p14:nvContentPartPr>
                <p14:xfrm>
                  <a:off x="4364850" y="2780644"/>
                  <a:ext cx="7200" cy="3960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B818A112-438D-719E-0EED-76936847ABC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355850" y="2771644"/>
                    <a:ext cx="2484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7AB81C47-5EE3-4C71-AFCB-281DC4D6715B}"/>
                      </a:ext>
                    </a:extLst>
                  </p14:cNvPr>
                  <p14:cNvContentPartPr/>
                  <p14:nvPr/>
                </p14:nvContentPartPr>
                <p14:xfrm>
                  <a:off x="4397610" y="2871364"/>
                  <a:ext cx="2520" cy="165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7AB81C47-5EE3-4C71-AFCB-281DC4D6715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389735" y="2862364"/>
                    <a:ext cx="17955" cy="34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32FDFB-0202-3EC1-2175-F79BA814D83E}"/>
                    </a:ext>
                  </a:extLst>
                </p14:cNvPr>
                <p14:cNvContentPartPr/>
                <p14:nvPr/>
              </p14:nvContentPartPr>
              <p14:xfrm>
                <a:off x="3783450" y="1827364"/>
                <a:ext cx="229680" cy="358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32FDFB-0202-3EC1-2175-F79BA814D83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74450" y="1818364"/>
                  <a:ext cx="247320" cy="375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DC7FE40-6FC3-6B11-0AE9-9205B6B963CF}"/>
                </a:ext>
              </a:extLst>
            </p:cNvPr>
            <p:cNvGrpSpPr/>
            <p:nvPr/>
          </p:nvGrpSpPr>
          <p:grpSpPr>
            <a:xfrm>
              <a:off x="2920530" y="1355764"/>
              <a:ext cx="619560" cy="185040"/>
              <a:chOff x="2920530" y="1355764"/>
              <a:chExt cx="619560" cy="185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71532564-4669-EA27-B230-82C309169FEA}"/>
                      </a:ext>
                    </a:extLst>
                  </p14:cNvPr>
                  <p14:cNvContentPartPr/>
                  <p14:nvPr/>
                </p14:nvContentPartPr>
                <p14:xfrm>
                  <a:off x="2920530" y="1411204"/>
                  <a:ext cx="95760" cy="10908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71532564-4669-EA27-B230-82C309169FE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911530" y="1402204"/>
                    <a:ext cx="1134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195A198B-A28E-FA67-1B6D-B1A94598A7AA}"/>
                      </a:ext>
                    </a:extLst>
                  </p14:cNvPr>
                  <p14:cNvContentPartPr/>
                  <p14:nvPr/>
                </p14:nvContentPartPr>
                <p14:xfrm>
                  <a:off x="3045450" y="1435324"/>
                  <a:ext cx="101880" cy="10044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195A198B-A28E-FA67-1B6D-B1A94598A7AA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036450" y="1426356"/>
                    <a:ext cx="119520" cy="118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4BB9B342-36B8-6884-9B95-DA5C20C7BECE}"/>
                      </a:ext>
                    </a:extLst>
                  </p14:cNvPr>
                  <p14:cNvContentPartPr/>
                  <p14:nvPr/>
                </p14:nvContentPartPr>
                <p14:xfrm>
                  <a:off x="3219690" y="1422004"/>
                  <a:ext cx="89280" cy="11880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4BB9B342-36B8-6884-9B95-DA5C20C7BECE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10690" y="1412977"/>
                    <a:ext cx="106920" cy="1364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8E5B342D-CA6D-1CD2-58E3-BA6BC4891B59}"/>
                      </a:ext>
                    </a:extLst>
                  </p14:cNvPr>
                  <p14:cNvContentPartPr/>
                  <p14:nvPr/>
                </p14:nvContentPartPr>
                <p14:xfrm>
                  <a:off x="3323370" y="1432444"/>
                  <a:ext cx="105120" cy="993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8E5B342D-CA6D-1CD2-58E3-BA6BC4891B5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14370" y="1423444"/>
                    <a:ext cx="12276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2BEBCF3A-7158-3525-ECDC-D565CACFB5B8}"/>
                      </a:ext>
                    </a:extLst>
                  </p14:cNvPr>
                  <p14:cNvContentPartPr/>
                  <p14:nvPr/>
                </p14:nvContentPartPr>
                <p14:xfrm>
                  <a:off x="3443970" y="1418404"/>
                  <a:ext cx="96120" cy="144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2BEBCF3A-7158-3525-ECDC-D565CACFB5B8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34936" y="1409404"/>
                    <a:ext cx="113826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63779AC5-D1A4-F883-6CBC-1C98DAF46976}"/>
                      </a:ext>
                    </a:extLst>
                  </p14:cNvPr>
                  <p14:cNvContentPartPr/>
                  <p14:nvPr/>
                </p14:nvContentPartPr>
                <p14:xfrm>
                  <a:off x="3481770" y="1355764"/>
                  <a:ext cx="32400" cy="16416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63779AC5-D1A4-F883-6CBC-1C98DAF46976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472669" y="1346784"/>
                    <a:ext cx="50238" cy="1817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8E46B495-682E-DCE3-61B5-9009F4D66E97}"/>
                </a:ext>
              </a:extLst>
            </p:cNvPr>
            <p:cNvGrpSpPr/>
            <p:nvPr/>
          </p:nvGrpSpPr>
          <p:grpSpPr>
            <a:xfrm>
              <a:off x="3074250" y="1632964"/>
              <a:ext cx="514800" cy="228960"/>
              <a:chOff x="3074250" y="1632964"/>
              <a:chExt cx="514800" cy="22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C3F8CD67-6D49-FFB2-1A0A-A8D1EAA840C5}"/>
                      </a:ext>
                    </a:extLst>
                  </p14:cNvPr>
                  <p14:cNvContentPartPr/>
                  <p14:nvPr/>
                </p14:nvContentPartPr>
                <p14:xfrm>
                  <a:off x="3074250" y="1689484"/>
                  <a:ext cx="95040" cy="17244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C3F8CD67-6D49-FFB2-1A0A-A8D1EAA840C5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065250" y="1680484"/>
                    <a:ext cx="11268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4CEC5E47-42FF-C164-B32D-B0C4F4C200D7}"/>
                      </a:ext>
                    </a:extLst>
                  </p14:cNvPr>
                  <p14:cNvContentPartPr/>
                  <p14:nvPr/>
                </p14:nvContentPartPr>
                <p14:xfrm>
                  <a:off x="3218970" y="1685524"/>
                  <a:ext cx="118800" cy="6192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4CEC5E47-42FF-C164-B32D-B0C4F4C200D7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209970" y="1676524"/>
                    <a:ext cx="13644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9F0434DD-E8F5-7959-CA38-3CC6D813D801}"/>
                      </a:ext>
                    </a:extLst>
                  </p14:cNvPr>
                  <p14:cNvContentPartPr/>
                  <p14:nvPr/>
                </p14:nvContentPartPr>
                <p14:xfrm>
                  <a:off x="3346410" y="1670044"/>
                  <a:ext cx="70920" cy="972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9F0434DD-E8F5-7959-CA38-3CC6D813D80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337410" y="1661044"/>
                    <a:ext cx="885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1326A898-9F62-6ED0-0465-C809FC551D1C}"/>
                      </a:ext>
                    </a:extLst>
                  </p14:cNvPr>
                  <p14:cNvContentPartPr/>
                  <p14:nvPr/>
                </p14:nvContentPartPr>
                <p14:xfrm>
                  <a:off x="3377370" y="1632964"/>
                  <a:ext cx="25560" cy="982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1326A898-9F62-6ED0-0465-C809FC551D1C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368241" y="1623964"/>
                    <a:ext cx="43452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6CD2382F-16F1-286A-DE74-E454868AC4AA}"/>
                      </a:ext>
                    </a:extLst>
                  </p14:cNvPr>
                  <p14:cNvContentPartPr/>
                  <p14:nvPr/>
                </p14:nvContentPartPr>
                <p14:xfrm>
                  <a:off x="3447930" y="1642684"/>
                  <a:ext cx="141120" cy="10044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6CD2382F-16F1-286A-DE74-E454868AC4AA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438930" y="1633684"/>
                    <a:ext cx="158760" cy="118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3E3FB0B-1AA0-7B3D-4677-CDD3DF7DBDFA}"/>
              </a:ext>
            </a:extLst>
          </p:cNvPr>
          <p:cNvGrpSpPr/>
          <p:nvPr/>
        </p:nvGrpSpPr>
        <p:grpSpPr>
          <a:xfrm>
            <a:off x="4406970" y="2206804"/>
            <a:ext cx="948240" cy="1912680"/>
            <a:chOff x="4406970" y="2206804"/>
            <a:chExt cx="948240" cy="1912680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B5CEB69B-CA72-2DCF-B79E-A6C93DB8FCF7}"/>
                </a:ext>
              </a:extLst>
            </p:cNvPr>
            <p:cNvGrpSpPr/>
            <p:nvPr/>
          </p:nvGrpSpPr>
          <p:grpSpPr>
            <a:xfrm>
              <a:off x="4406970" y="2206804"/>
              <a:ext cx="384840" cy="455400"/>
              <a:chOff x="4406970" y="2206804"/>
              <a:chExt cx="384840" cy="45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16AB1EF5-D08E-D45E-451E-DF4CABCA0501}"/>
                      </a:ext>
                    </a:extLst>
                  </p14:cNvPr>
                  <p14:cNvContentPartPr/>
                  <p14:nvPr/>
                </p14:nvContentPartPr>
                <p14:xfrm>
                  <a:off x="4409130" y="2271604"/>
                  <a:ext cx="61920" cy="8388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16AB1EF5-D08E-D45E-451E-DF4CABCA0501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400130" y="2262565"/>
                    <a:ext cx="79560" cy="101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3B7B7F88-39B2-E955-565C-322E0BDF982C}"/>
                      </a:ext>
                    </a:extLst>
                  </p14:cNvPr>
                  <p14:cNvContentPartPr/>
                  <p14:nvPr/>
                </p14:nvContentPartPr>
                <p14:xfrm>
                  <a:off x="4493370" y="2223004"/>
                  <a:ext cx="18720" cy="972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3B7B7F88-39B2-E955-565C-322E0BDF982C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4484370" y="2213658"/>
                    <a:ext cx="36360" cy="28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A32FDB7C-C585-E689-A229-5B4EF48C9912}"/>
                      </a:ext>
                    </a:extLst>
                  </p14:cNvPr>
                  <p14:cNvContentPartPr/>
                  <p14:nvPr/>
                </p14:nvContentPartPr>
                <p14:xfrm>
                  <a:off x="4552410" y="2206804"/>
                  <a:ext cx="43560" cy="720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A32FDB7C-C585-E689-A229-5B4EF48C9912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4543410" y="2197330"/>
                    <a:ext cx="61200" cy="257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0D125C7E-93A7-54C7-0B52-5A62F6A4E041}"/>
                      </a:ext>
                    </a:extLst>
                  </p14:cNvPr>
                  <p14:cNvContentPartPr/>
                  <p14:nvPr/>
                </p14:nvContentPartPr>
                <p14:xfrm>
                  <a:off x="4645650" y="2222644"/>
                  <a:ext cx="18720" cy="1620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0D125C7E-93A7-54C7-0B52-5A62F6A4E04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636650" y="2213644"/>
                    <a:ext cx="3636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84422FFE-8318-A09F-CB81-1498F779023D}"/>
                      </a:ext>
                    </a:extLst>
                  </p14:cNvPr>
                  <p14:cNvContentPartPr/>
                  <p14:nvPr/>
                </p14:nvContentPartPr>
                <p14:xfrm>
                  <a:off x="4707210" y="2291044"/>
                  <a:ext cx="20880" cy="298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84422FFE-8318-A09F-CB81-1498F779023D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698210" y="2282044"/>
                    <a:ext cx="3852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86C4709D-22C5-FC9E-DE15-7CF74B2E35CF}"/>
                      </a:ext>
                    </a:extLst>
                  </p14:cNvPr>
                  <p14:cNvContentPartPr/>
                  <p14:nvPr/>
                </p14:nvContentPartPr>
                <p14:xfrm>
                  <a:off x="4755090" y="2425324"/>
                  <a:ext cx="7200" cy="640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86C4709D-22C5-FC9E-DE15-7CF74B2E35CF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4746090" y="2416324"/>
                    <a:ext cx="2484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FF81007-DAB7-A09F-C2B2-A04A427AAF7E}"/>
                      </a:ext>
                    </a:extLst>
                  </p14:cNvPr>
                  <p14:cNvContentPartPr/>
                  <p14:nvPr/>
                </p14:nvContentPartPr>
                <p14:xfrm>
                  <a:off x="4764090" y="2595964"/>
                  <a:ext cx="27720" cy="6624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FF81007-DAB7-A09F-C2B2-A04A427AAF7E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755090" y="2586964"/>
                    <a:ext cx="4536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479A4009-E761-A304-3FE5-F2FECFFA1124}"/>
                      </a:ext>
                    </a:extLst>
                  </p14:cNvPr>
                  <p14:cNvContentPartPr/>
                  <p14:nvPr/>
                </p14:nvContentPartPr>
                <p14:xfrm>
                  <a:off x="4413810" y="2546644"/>
                  <a:ext cx="28080" cy="10440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479A4009-E761-A304-3FE5-F2FECFFA112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404924" y="2537675"/>
                    <a:ext cx="45497" cy="1219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3869A951-49ED-44BF-956F-ED6722B303F3}"/>
                      </a:ext>
                    </a:extLst>
                  </p14:cNvPr>
                  <p14:cNvContentPartPr/>
                  <p14:nvPr/>
                </p14:nvContentPartPr>
                <p14:xfrm>
                  <a:off x="4406970" y="2421724"/>
                  <a:ext cx="7200" cy="5508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3869A951-49ED-44BF-956F-ED6722B303F3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397970" y="2412724"/>
                    <a:ext cx="24840" cy="72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63569FE3-3CCC-6899-A9FA-67DDF99E2D27}"/>
                </a:ext>
              </a:extLst>
            </p:cNvPr>
            <p:cNvGrpSpPr/>
            <p:nvPr/>
          </p:nvGrpSpPr>
          <p:grpSpPr>
            <a:xfrm>
              <a:off x="4457730" y="2766964"/>
              <a:ext cx="897480" cy="1100880"/>
              <a:chOff x="4457730" y="2766964"/>
              <a:chExt cx="897480" cy="110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002E7423-BADC-DA30-DC7F-5A9D383545A9}"/>
                      </a:ext>
                    </a:extLst>
                  </p14:cNvPr>
                  <p14:cNvContentPartPr/>
                  <p14:nvPr/>
                </p14:nvContentPartPr>
                <p14:xfrm>
                  <a:off x="4793610" y="2766964"/>
                  <a:ext cx="9720" cy="11880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002E7423-BADC-DA30-DC7F-5A9D383545A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784610" y="2757964"/>
                    <a:ext cx="2736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D8E1F47D-911E-5EE8-6FE6-B3E225AD9B1B}"/>
                      </a:ext>
                    </a:extLst>
                  </p14:cNvPr>
                  <p14:cNvContentPartPr/>
                  <p14:nvPr/>
                </p14:nvContentPartPr>
                <p14:xfrm>
                  <a:off x="4765890" y="2951284"/>
                  <a:ext cx="16560" cy="8928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D8E1F47D-911E-5EE8-6FE6-B3E225AD9B1B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756890" y="2942248"/>
                    <a:ext cx="34200" cy="106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AB4AF02B-53B2-F9F8-E8C9-E75C7DCC3850}"/>
                      </a:ext>
                    </a:extLst>
                  </p14:cNvPr>
                  <p14:cNvContentPartPr/>
                  <p14:nvPr/>
                </p14:nvContentPartPr>
                <p14:xfrm>
                  <a:off x="4624410" y="3053884"/>
                  <a:ext cx="109080" cy="720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AB4AF02B-53B2-F9F8-E8C9-E75C7DCC3850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615410" y="3044884"/>
                    <a:ext cx="12672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A60258FD-0781-1F59-6AE6-6E5BAA0C25B2}"/>
                      </a:ext>
                    </a:extLst>
                  </p14:cNvPr>
                  <p14:cNvContentPartPr/>
                  <p14:nvPr/>
                </p14:nvContentPartPr>
                <p14:xfrm>
                  <a:off x="4517850" y="2972524"/>
                  <a:ext cx="46800" cy="6768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A60258FD-0781-1F59-6AE6-6E5BAA0C25B2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508850" y="2963476"/>
                    <a:ext cx="64440" cy="854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1860A7AE-55F2-B923-5DB9-A253868750F5}"/>
                      </a:ext>
                    </a:extLst>
                  </p14:cNvPr>
                  <p14:cNvContentPartPr/>
                  <p14:nvPr/>
                </p14:nvContentPartPr>
                <p14:xfrm>
                  <a:off x="4457730" y="2775964"/>
                  <a:ext cx="32760" cy="12996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1860A7AE-55F2-B923-5DB9-A253868750F5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448730" y="2766964"/>
                    <a:ext cx="5040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561C2EA8-BEAA-740F-7799-7D09E755FA24}"/>
                      </a:ext>
                    </a:extLst>
                  </p14:cNvPr>
                  <p14:cNvContentPartPr/>
                  <p14:nvPr/>
                </p14:nvContentPartPr>
                <p14:xfrm>
                  <a:off x="4751490" y="3121564"/>
                  <a:ext cx="98280" cy="39204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561C2EA8-BEAA-740F-7799-7D09E755FA24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742490" y="3112564"/>
                    <a:ext cx="115920" cy="40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8DB1FAD7-A192-3C39-7C3D-08BAC084477C}"/>
                      </a:ext>
                    </a:extLst>
                  </p14:cNvPr>
                  <p14:cNvContentPartPr/>
                  <p14:nvPr/>
                </p14:nvContentPartPr>
                <p14:xfrm>
                  <a:off x="4807650" y="3459244"/>
                  <a:ext cx="107280" cy="734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8DB1FAD7-A192-3C39-7C3D-08BAC084477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4798680" y="3450244"/>
                    <a:ext cx="124861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5556C260-1420-24AB-C1B3-4DE46AF575C3}"/>
                      </a:ext>
                    </a:extLst>
                  </p14:cNvPr>
                  <p14:cNvContentPartPr/>
                  <p14:nvPr/>
                </p14:nvContentPartPr>
                <p14:xfrm>
                  <a:off x="4642770" y="3675604"/>
                  <a:ext cx="96120" cy="7920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5556C260-1420-24AB-C1B3-4DE46AF575C3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633770" y="3666604"/>
                    <a:ext cx="11376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E5262C87-9EE0-6A54-366C-1FE07E2CAEBB}"/>
                      </a:ext>
                    </a:extLst>
                  </p14:cNvPr>
                  <p14:cNvContentPartPr/>
                  <p14:nvPr/>
                </p14:nvContentPartPr>
                <p14:xfrm>
                  <a:off x="4781370" y="3673804"/>
                  <a:ext cx="86760" cy="19404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E5262C87-9EE0-6A54-366C-1FE07E2CAEBB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772370" y="3664804"/>
                    <a:ext cx="10440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6A09AFA0-4FB5-70BA-2E7F-0E8BF7DC0D39}"/>
                      </a:ext>
                    </a:extLst>
                  </p14:cNvPr>
                  <p14:cNvContentPartPr/>
                  <p14:nvPr/>
                </p14:nvContentPartPr>
                <p14:xfrm>
                  <a:off x="4927530" y="3674884"/>
                  <a:ext cx="59400" cy="72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6A09AFA0-4FB5-70BA-2E7F-0E8BF7DC0D3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918584" y="3665884"/>
                    <a:ext cx="76934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C9FA7D31-E404-C58C-9FE8-5CCA906C1BBA}"/>
                      </a:ext>
                    </a:extLst>
                  </p14:cNvPr>
                  <p14:cNvContentPartPr/>
                  <p14:nvPr/>
                </p14:nvContentPartPr>
                <p14:xfrm>
                  <a:off x="4993410" y="3599644"/>
                  <a:ext cx="29880" cy="14832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C9FA7D31-E404-C58C-9FE8-5CCA906C1BBA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4984517" y="3590644"/>
                    <a:ext cx="4731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C5E503FB-8479-A21A-70EF-11F52AE58FE2}"/>
                      </a:ext>
                    </a:extLst>
                  </p14:cNvPr>
                  <p14:cNvContentPartPr/>
                  <p14:nvPr/>
                </p14:nvContentPartPr>
                <p14:xfrm>
                  <a:off x="5090610" y="3652564"/>
                  <a:ext cx="89280" cy="7092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C5E503FB-8479-A21A-70EF-11F52AE58FE2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5081610" y="3643564"/>
                    <a:ext cx="10692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78053163-D64E-955C-6AE6-36678E849199}"/>
                      </a:ext>
                    </a:extLst>
                  </p14:cNvPr>
                  <p14:cNvContentPartPr/>
                  <p14:nvPr/>
                </p14:nvContentPartPr>
                <p14:xfrm>
                  <a:off x="5181330" y="3632044"/>
                  <a:ext cx="97200" cy="2124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78053163-D64E-955C-6AE6-36678E849199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172330" y="3623044"/>
                    <a:ext cx="1148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7D447594-67F0-5093-24A0-1E1B1F3AB05C}"/>
                      </a:ext>
                    </a:extLst>
                  </p14:cNvPr>
                  <p14:cNvContentPartPr/>
                  <p14:nvPr/>
                </p14:nvContentPartPr>
                <p14:xfrm>
                  <a:off x="5233170" y="3590644"/>
                  <a:ext cx="5040" cy="15300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7D447594-67F0-5093-24A0-1E1B1F3AB05C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224170" y="3581644"/>
                    <a:ext cx="2268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34DFFC73-64E1-174A-0795-8CBD5EBAA216}"/>
                      </a:ext>
                    </a:extLst>
                  </p14:cNvPr>
                  <p14:cNvContentPartPr/>
                  <p14:nvPr/>
                </p14:nvContentPartPr>
                <p14:xfrm>
                  <a:off x="5291130" y="3641404"/>
                  <a:ext cx="64080" cy="1029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34DFFC73-64E1-174A-0795-8CBD5EBAA21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282130" y="3632404"/>
                    <a:ext cx="81720" cy="12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3ACE387-D66A-AF7B-0B14-C8408CCDFAF5}"/>
                </a:ext>
              </a:extLst>
            </p:cNvPr>
            <p:cNvGrpSpPr/>
            <p:nvPr/>
          </p:nvGrpSpPr>
          <p:grpSpPr>
            <a:xfrm>
              <a:off x="4802970" y="3901324"/>
              <a:ext cx="483840" cy="218160"/>
              <a:chOff x="4802970" y="3901324"/>
              <a:chExt cx="483840" cy="21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7721CA9D-5CA8-A1AB-EA54-EAD0C9BFC0FB}"/>
                      </a:ext>
                    </a:extLst>
                  </p14:cNvPr>
                  <p14:cNvContentPartPr/>
                  <p14:nvPr/>
                </p14:nvContentPartPr>
                <p14:xfrm>
                  <a:off x="4802970" y="3960724"/>
                  <a:ext cx="88200" cy="15876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7721CA9D-5CA8-A1AB-EA54-EAD0C9BFC0F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4793970" y="3951724"/>
                    <a:ext cx="10584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73520A5F-E066-2F9E-B0A5-9DBE8D881AB8}"/>
                      </a:ext>
                    </a:extLst>
                  </p14:cNvPr>
                  <p14:cNvContentPartPr/>
                  <p14:nvPr/>
                </p14:nvContentPartPr>
                <p14:xfrm>
                  <a:off x="4935450" y="3956764"/>
                  <a:ext cx="136080" cy="7992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73520A5F-E066-2F9E-B0A5-9DBE8D881AB8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926450" y="3947764"/>
                    <a:ext cx="15372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26A78301-6438-49B8-A1AC-A36CC533ABB9}"/>
                      </a:ext>
                    </a:extLst>
                  </p14:cNvPr>
                  <p14:cNvContentPartPr/>
                  <p14:nvPr/>
                </p14:nvContentPartPr>
                <p14:xfrm>
                  <a:off x="5045250" y="3943084"/>
                  <a:ext cx="93600" cy="1440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26A78301-6438-49B8-A1AC-A36CC533ABB9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5036250" y="3934084"/>
                    <a:ext cx="11124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51359857-CC2E-1017-3825-BB556CC49A7A}"/>
                      </a:ext>
                    </a:extLst>
                  </p14:cNvPr>
                  <p14:cNvContentPartPr/>
                  <p14:nvPr/>
                </p14:nvContentPartPr>
                <p14:xfrm>
                  <a:off x="5085210" y="3901324"/>
                  <a:ext cx="18720" cy="13356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51359857-CC2E-1017-3825-BB556CC49A7A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5076034" y="3892300"/>
                    <a:ext cx="36706" cy="151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51B2F4C3-4523-C585-7144-D57747748648}"/>
                      </a:ext>
                    </a:extLst>
                  </p14:cNvPr>
                  <p14:cNvContentPartPr/>
                  <p14:nvPr/>
                </p14:nvContentPartPr>
                <p14:xfrm>
                  <a:off x="5160090" y="3929404"/>
                  <a:ext cx="126720" cy="11340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51B2F4C3-4523-C585-7144-D57747748648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5151115" y="3920404"/>
                    <a:ext cx="144310" cy="131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4487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94BE-9921-C261-8DC0-D992CD33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Time-Series Forecasting w/ Neural Networks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43EE7F-A0D5-35CD-58D3-22B9E67CD127}"/>
              </a:ext>
            </a:extLst>
          </p:cNvPr>
          <p:cNvGrpSpPr/>
          <p:nvPr/>
        </p:nvGrpSpPr>
        <p:grpSpPr>
          <a:xfrm>
            <a:off x="2821854" y="1586789"/>
            <a:ext cx="2710612" cy="1982586"/>
            <a:chOff x="2821854" y="1586789"/>
            <a:chExt cx="2710612" cy="198258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956445A-A4A2-F72A-5A74-38141AA1E1FA}"/>
                </a:ext>
              </a:extLst>
            </p:cNvPr>
            <p:cNvSpPr/>
            <p:nvPr/>
          </p:nvSpPr>
          <p:spPr>
            <a:xfrm>
              <a:off x="3513442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BFCC2B97-79C9-B43D-D239-1D8E2BCFFC24}"/>
                </a:ext>
              </a:extLst>
            </p:cNvPr>
            <p:cNvSpPr/>
            <p:nvPr/>
          </p:nvSpPr>
          <p:spPr>
            <a:xfrm flipH="1">
              <a:off x="3200029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BEFCB302-C7DD-6565-9503-7B399F1D487D}"/>
                </a:ext>
              </a:extLst>
            </p:cNvPr>
            <p:cNvSpPr/>
            <p:nvPr/>
          </p:nvSpPr>
          <p:spPr>
            <a:xfrm flipH="1">
              <a:off x="3513442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B360FC-AA33-0E85-44FC-BB8ADD56DC74}"/>
                </a:ext>
              </a:extLst>
            </p:cNvPr>
            <p:cNvSpPr/>
            <p:nvPr/>
          </p:nvSpPr>
          <p:spPr>
            <a:xfrm>
              <a:off x="3745445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BA972EF-E7DD-70AA-F97B-4C4CF44A5B8B}"/>
                </a:ext>
              </a:extLst>
            </p:cNvPr>
            <p:cNvSpPr/>
            <p:nvPr/>
          </p:nvSpPr>
          <p:spPr>
            <a:xfrm>
              <a:off x="4331838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A5DD8E1-3A20-C4E0-0E87-C676531275FB}"/>
                </a:ext>
              </a:extLst>
            </p:cNvPr>
            <p:cNvSpPr/>
            <p:nvPr/>
          </p:nvSpPr>
          <p:spPr>
            <a:xfrm>
              <a:off x="5051495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57F8C90-A4DA-99E9-79D6-B83395C3A4E6}"/>
                </a:ext>
              </a:extLst>
            </p:cNvPr>
            <p:cNvSpPr txBox="1"/>
            <p:nvPr/>
          </p:nvSpPr>
          <p:spPr>
            <a:xfrm>
              <a:off x="3713447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1B5D659-E449-0F8B-92E5-D1ABA8DE4C27}"/>
                </a:ext>
              </a:extLst>
            </p:cNvPr>
            <p:cNvSpPr txBox="1"/>
            <p:nvPr/>
          </p:nvSpPr>
          <p:spPr>
            <a:xfrm>
              <a:off x="4299916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0" name="Left Arrow 89">
              <a:extLst>
                <a:ext uri="{FF2B5EF4-FFF2-40B4-BE49-F238E27FC236}">
                  <a16:creationId xmlns:a16="http://schemas.microsoft.com/office/drawing/2014/main" id="{2A197A5E-970B-E1B5-0E6F-99D569F3DD43}"/>
                </a:ext>
              </a:extLst>
            </p:cNvPr>
            <p:cNvSpPr/>
            <p:nvPr/>
          </p:nvSpPr>
          <p:spPr>
            <a:xfrm rot="16200000" flipH="1">
              <a:off x="3552501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8BFB877-818B-74C4-E765-88FAF54A8A23}"/>
                </a:ext>
              </a:extLst>
            </p:cNvPr>
            <p:cNvGrpSpPr/>
            <p:nvPr/>
          </p:nvGrpSpPr>
          <p:grpSpPr>
            <a:xfrm>
              <a:off x="3718539" y="2675080"/>
              <a:ext cx="184188" cy="200055"/>
              <a:chOff x="3981034" y="2307217"/>
              <a:chExt cx="184188" cy="20005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8934641-EA64-4B1E-B5DE-1FA90A543198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D12CE30-2CA9-36F1-400F-CD1FA1E79A79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91" name="Bent Arrow 90">
              <a:extLst>
                <a:ext uri="{FF2B5EF4-FFF2-40B4-BE49-F238E27FC236}">
                  <a16:creationId xmlns:a16="http://schemas.microsoft.com/office/drawing/2014/main" id="{6C1B1DE4-CF6E-6D65-6338-CA62F3AD9B31}"/>
                </a:ext>
              </a:extLst>
            </p:cNvPr>
            <p:cNvSpPr/>
            <p:nvPr/>
          </p:nvSpPr>
          <p:spPr>
            <a:xfrm>
              <a:off x="4069459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18738F2-FB07-A1C3-EF2F-B41AEB7EC157}"/>
                </a:ext>
              </a:extLst>
            </p:cNvPr>
            <p:cNvGrpSpPr/>
            <p:nvPr/>
          </p:nvGrpSpPr>
          <p:grpSpPr>
            <a:xfrm>
              <a:off x="3981034" y="2678026"/>
              <a:ext cx="184188" cy="200055"/>
              <a:chOff x="3981034" y="2307217"/>
              <a:chExt cx="184188" cy="2000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A182D11-887C-B6F3-021B-E3CA7A3DDCDF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23C89C-B3DD-939A-6C8D-28B139BA290F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3E0A5FCD-A83A-77A8-E425-61397C019614}"/>
                </a:ext>
              </a:extLst>
            </p:cNvPr>
            <p:cNvSpPr/>
            <p:nvPr/>
          </p:nvSpPr>
          <p:spPr>
            <a:xfrm rot="16200000" flipH="1">
              <a:off x="4145210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Bent Arrow 94">
              <a:extLst>
                <a:ext uri="{FF2B5EF4-FFF2-40B4-BE49-F238E27FC236}">
                  <a16:creationId xmlns:a16="http://schemas.microsoft.com/office/drawing/2014/main" id="{31045429-F716-C334-FC4C-9D6C54F3D573}"/>
                </a:ext>
              </a:extLst>
            </p:cNvPr>
            <p:cNvSpPr/>
            <p:nvPr/>
          </p:nvSpPr>
          <p:spPr>
            <a:xfrm rot="10800000">
              <a:off x="3264033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4C04BE0-D882-E134-AD5F-AFADAE97C01E}"/>
                </a:ext>
              </a:extLst>
            </p:cNvPr>
            <p:cNvSpPr/>
            <p:nvPr/>
          </p:nvSpPr>
          <p:spPr>
            <a:xfrm>
              <a:off x="2821854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445C29BE-9A69-844E-E210-3A45868DCBB7}"/>
                </a:ext>
              </a:extLst>
            </p:cNvPr>
            <p:cNvSpPr/>
            <p:nvPr/>
          </p:nvSpPr>
          <p:spPr>
            <a:xfrm rot="16200000" flipH="1">
              <a:off x="4968450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Bent Arrow 96">
              <a:extLst>
                <a:ext uri="{FF2B5EF4-FFF2-40B4-BE49-F238E27FC236}">
                  <a16:creationId xmlns:a16="http://schemas.microsoft.com/office/drawing/2014/main" id="{B95F60AB-347D-2DCC-A109-EA66C054207C}"/>
                </a:ext>
              </a:extLst>
            </p:cNvPr>
            <p:cNvSpPr/>
            <p:nvPr/>
          </p:nvSpPr>
          <p:spPr>
            <a:xfrm>
              <a:off x="4674159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CDCFC6E-F244-38DE-593B-8944ED324295}"/>
                </a:ext>
              </a:extLst>
            </p:cNvPr>
            <p:cNvGrpSpPr/>
            <p:nvPr/>
          </p:nvGrpSpPr>
          <p:grpSpPr>
            <a:xfrm>
              <a:off x="4190073" y="2483576"/>
              <a:ext cx="581105" cy="394506"/>
              <a:chOff x="4190073" y="2150087"/>
              <a:chExt cx="581105" cy="39450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3A68F99-3E11-3374-1CED-AB6D75D04FA7}"/>
                  </a:ext>
                </a:extLst>
              </p:cNvPr>
              <p:cNvGrpSpPr/>
              <p:nvPr/>
            </p:nvGrpSpPr>
            <p:grpSpPr>
              <a:xfrm>
                <a:off x="4265024" y="2150087"/>
                <a:ext cx="506154" cy="393860"/>
                <a:chOff x="4265024" y="2150087"/>
                <a:chExt cx="506154" cy="39386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EB5D5E6-8AA4-EF35-9F8A-8F09E8BF522C}"/>
                    </a:ext>
                  </a:extLst>
                </p:cNvPr>
                <p:cNvSpPr/>
                <p:nvPr/>
              </p:nvSpPr>
              <p:spPr>
                <a:xfrm>
                  <a:off x="4265024" y="2365173"/>
                  <a:ext cx="243659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7D3831E-CF43-8870-05C3-88B4A08DEF70}"/>
                    </a:ext>
                  </a:extLst>
                </p:cNvPr>
                <p:cNvGrpSpPr/>
                <p:nvPr/>
              </p:nvGrpSpPr>
              <p:grpSpPr>
                <a:xfrm>
                  <a:off x="4586990" y="2343892"/>
                  <a:ext cx="184188" cy="200055"/>
                  <a:chOff x="3981034" y="2307217"/>
                  <a:chExt cx="184188" cy="200055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09AE1532-2F3C-8B4E-59FA-529300E43E2B}"/>
                      </a:ext>
                    </a:extLst>
                  </p:cNvPr>
                  <p:cNvSpPr/>
                  <p:nvPr/>
                </p:nvSpPr>
                <p:spPr>
                  <a:xfrm>
                    <a:off x="3981392" y="2327853"/>
                    <a:ext cx="183830" cy="159601"/>
                  </a:xfrm>
                  <a:prstGeom prst="rect">
                    <a:avLst/>
                  </a:prstGeom>
                  <a:solidFill>
                    <a:srgbClr val="EC9C3A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706FCB41-8A3B-4BED-DCE5-241BFFB3AA8C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034" y="2307217"/>
                    <a:ext cx="184188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l-GR" sz="70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σ</a:t>
                    </a:r>
                  </a:p>
                </p:txBody>
              </p:sp>
            </p:grp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61285BFE-84F1-8760-CBED-8D0308FEDE4A}"/>
                    </a:ext>
                  </a:extLst>
                </p:cNvPr>
                <p:cNvSpPr/>
                <p:nvPr/>
              </p:nvSpPr>
              <p:spPr>
                <a:xfrm>
                  <a:off x="4331838" y="2198784"/>
                  <a:ext cx="119843" cy="119843"/>
                </a:xfrm>
                <a:prstGeom prst="ellipse">
                  <a:avLst/>
                </a:prstGeom>
                <a:solidFill>
                  <a:srgbClr val="7491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36D1557-4798-22C2-35F3-70236DC3F4A0}"/>
                    </a:ext>
                  </a:extLst>
                </p:cNvPr>
                <p:cNvSpPr txBox="1"/>
                <p:nvPr/>
              </p:nvSpPr>
              <p:spPr>
                <a:xfrm>
                  <a:off x="4302605" y="215008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x</a:t>
                  </a:r>
                  <a:endParaRPr lang="el-GR" sz="70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FF4816-8BD3-FB5E-2065-CE486F5FC2B1}"/>
                  </a:ext>
                </a:extLst>
              </p:cNvPr>
              <p:cNvSpPr txBox="1"/>
              <p:nvPr/>
            </p:nvSpPr>
            <p:spPr>
              <a:xfrm>
                <a:off x="4190073" y="2344538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sp>
          <p:nvSpPr>
            <p:cNvPr id="98" name="Bent Arrow 97">
              <a:extLst>
                <a:ext uri="{FF2B5EF4-FFF2-40B4-BE49-F238E27FC236}">
                  <a16:creationId xmlns:a16="http://schemas.microsoft.com/office/drawing/2014/main" id="{675D7B81-48D5-8FE2-55DB-E53183516173}"/>
                </a:ext>
              </a:extLst>
            </p:cNvPr>
            <p:cNvSpPr/>
            <p:nvPr/>
          </p:nvSpPr>
          <p:spPr>
            <a:xfrm flipV="1">
              <a:off x="5003156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D54FB32-2CAD-FD93-6D75-D5DFFBAB2784}"/>
                </a:ext>
              </a:extLst>
            </p:cNvPr>
            <p:cNvSpPr/>
            <p:nvPr/>
          </p:nvSpPr>
          <p:spPr>
            <a:xfrm>
              <a:off x="4942769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EE22EB-DC3F-9A1B-46AA-BD18B3516D23}"/>
                </a:ext>
              </a:extLst>
            </p:cNvPr>
            <p:cNvSpPr/>
            <p:nvPr/>
          </p:nvSpPr>
          <p:spPr>
            <a:xfrm>
              <a:off x="4904337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9ED947-5096-4686-E3D8-3DAA1BBBC400}"/>
                </a:ext>
              </a:extLst>
            </p:cNvPr>
            <p:cNvSpPr txBox="1"/>
            <p:nvPr/>
          </p:nvSpPr>
          <p:spPr>
            <a:xfrm>
              <a:off x="4805026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D1E53A2-54F4-19F3-EDFE-1C9F3EB5F9E2}"/>
                </a:ext>
              </a:extLst>
            </p:cNvPr>
            <p:cNvSpPr txBox="1"/>
            <p:nvPr/>
          </p:nvSpPr>
          <p:spPr>
            <a:xfrm>
              <a:off x="4910596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0" name="Bent Arrow 99">
              <a:extLst>
                <a:ext uri="{FF2B5EF4-FFF2-40B4-BE49-F238E27FC236}">
                  <a16:creationId xmlns:a16="http://schemas.microsoft.com/office/drawing/2014/main" id="{B462AE0A-3CC0-7777-4F4D-55EC04DE19C2}"/>
                </a:ext>
              </a:extLst>
            </p:cNvPr>
            <p:cNvSpPr/>
            <p:nvPr/>
          </p:nvSpPr>
          <p:spPr>
            <a:xfrm rot="10800000">
              <a:off x="5094783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F44555C-3937-EDEA-1EF9-272E380A48BD}"/>
                </a:ext>
              </a:extLst>
            </p:cNvPr>
            <p:cNvSpPr/>
            <p:nvPr/>
          </p:nvSpPr>
          <p:spPr>
            <a:xfrm>
              <a:off x="3213474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2" name="Left Arrow 101">
              <a:extLst>
                <a:ext uri="{FF2B5EF4-FFF2-40B4-BE49-F238E27FC236}">
                  <a16:creationId xmlns:a16="http://schemas.microsoft.com/office/drawing/2014/main" id="{BD70A7CB-F16D-6066-3CFB-EF443E4C880B}"/>
                </a:ext>
              </a:extLst>
            </p:cNvPr>
            <p:cNvSpPr/>
            <p:nvPr/>
          </p:nvSpPr>
          <p:spPr>
            <a:xfrm flipH="1">
              <a:off x="3199103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5495AC7-5170-8406-C048-5E180E059FB0}"/>
                </a:ext>
              </a:extLst>
            </p:cNvPr>
            <p:cNvSpPr txBox="1"/>
            <p:nvPr/>
          </p:nvSpPr>
          <p:spPr>
            <a:xfrm>
              <a:off x="4917818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52CAFAB8-C432-81AE-18CF-A5BF5972221F}"/>
                </a:ext>
              </a:extLst>
            </p:cNvPr>
            <p:cNvSpPr/>
            <p:nvPr/>
          </p:nvSpPr>
          <p:spPr>
            <a:xfrm rot="16200000" flipH="1">
              <a:off x="3485486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FE1E0B6-3CB0-5B7A-91A7-46628425FB3C}"/>
                </a:ext>
              </a:extLst>
            </p:cNvPr>
            <p:cNvSpPr/>
            <p:nvPr/>
          </p:nvSpPr>
          <p:spPr>
            <a:xfrm>
              <a:off x="3563360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9807503-EE8A-5B6C-8BDD-99760FF52CE1}"/>
                </a:ext>
              </a:extLst>
            </p:cNvPr>
            <p:cNvSpPr txBox="1"/>
            <p:nvPr/>
          </p:nvSpPr>
          <p:spPr>
            <a:xfrm>
              <a:off x="3250649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DD323C04-2E00-299A-7983-035A2F6E4A04}"/>
              </a:ext>
            </a:extLst>
          </p:cNvPr>
          <p:cNvSpPr txBox="1"/>
          <p:nvPr/>
        </p:nvSpPr>
        <p:spPr>
          <a:xfrm>
            <a:off x="581922" y="3280135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A71DDDE-9846-294A-639C-D0AB16972D84}"/>
              </a:ext>
            </a:extLst>
          </p:cNvPr>
          <p:cNvSpPr txBox="1"/>
          <p:nvPr/>
        </p:nvSpPr>
        <p:spPr>
          <a:xfrm>
            <a:off x="3417807" y="3274529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F735C58-DD5F-DE78-F5B9-9C7347153FA9}"/>
              </a:ext>
            </a:extLst>
          </p:cNvPr>
          <p:cNvSpPr txBox="1"/>
          <p:nvPr/>
        </p:nvSpPr>
        <p:spPr>
          <a:xfrm>
            <a:off x="6280135" y="3264660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49E7594-D2ED-28B8-81A4-768D585C477F}"/>
              </a:ext>
            </a:extLst>
          </p:cNvPr>
          <p:cNvGrpSpPr/>
          <p:nvPr/>
        </p:nvGrpSpPr>
        <p:grpSpPr>
          <a:xfrm>
            <a:off x="374248" y="1586975"/>
            <a:ext cx="2355305" cy="1985443"/>
            <a:chOff x="79389" y="1582260"/>
            <a:chExt cx="2355305" cy="1985443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7205A73-340D-4CE3-5517-5FBCA53F0C16}"/>
                </a:ext>
              </a:extLst>
            </p:cNvPr>
            <p:cNvGrpSpPr/>
            <p:nvPr/>
          </p:nvGrpSpPr>
          <p:grpSpPr>
            <a:xfrm>
              <a:off x="109842" y="1582260"/>
              <a:ext cx="2324852" cy="1985443"/>
              <a:chOff x="109842" y="1582260"/>
              <a:chExt cx="2324852" cy="198544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5F64919D-86D9-373D-AEBE-FEE3DA3BF824}"/>
                  </a:ext>
                </a:extLst>
              </p:cNvPr>
              <p:cNvSpPr/>
              <p:nvPr/>
            </p:nvSpPr>
            <p:spPr>
              <a:xfrm>
                <a:off x="401345" y="2121174"/>
                <a:ext cx="1839210" cy="994656"/>
              </a:xfrm>
              <a:prstGeom prst="roundRect">
                <a:avLst/>
              </a:prstGeom>
              <a:solidFill>
                <a:srgbClr val="F7BE1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F528509-6A25-0466-FC4D-7634724F078C}"/>
                  </a:ext>
                </a:extLst>
              </p:cNvPr>
              <p:cNvSpPr/>
              <p:nvPr/>
            </p:nvSpPr>
            <p:spPr>
              <a:xfrm>
                <a:off x="1199120" y="2538701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" name="U-turn Arrow 18">
                <a:extLst>
                  <a:ext uri="{FF2B5EF4-FFF2-40B4-BE49-F238E27FC236}">
                    <a16:creationId xmlns:a16="http://schemas.microsoft.com/office/drawing/2014/main" id="{C20F5C9F-1006-74FD-0566-AC60B15761C6}"/>
                  </a:ext>
                </a:extLst>
              </p:cNvPr>
              <p:cNvSpPr/>
              <p:nvPr/>
            </p:nvSpPr>
            <p:spPr>
              <a:xfrm flipV="1">
                <a:off x="910852" y="2618501"/>
                <a:ext cx="462993" cy="198129"/>
              </a:xfrm>
              <a:prstGeom prst="uturnArrow">
                <a:avLst>
                  <a:gd name="adj1" fmla="val 0"/>
                  <a:gd name="adj2" fmla="val 25000"/>
                  <a:gd name="adj3" fmla="val 25000"/>
                  <a:gd name="adj4" fmla="val 43750"/>
                  <a:gd name="adj5" fmla="val 54675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ent Arrow 20">
                <a:extLst>
                  <a:ext uri="{FF2B5EF4-FFF2-40B4-BE49-F238E27FC236}">
                    <a16:creationId xmlns:a16="http://schemas.microsoft.com/office/drawing/2014/main" id="{71D4A9BE-B18D-C132-F512-A6BE5512BD64}"/>
                  </a:ext>
                </a:extLst>
              </p:cNvPr>
              <p:cNvSpPr/>
              <p:nvPr/>
            </p:nvSpPr>
            <p:spPr>
              <a:xfrm flipH="1">
                <a:off x="207204" y="2234212"/>
                <a:ext cx="703645" cy="392733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16A28F-9525-5BEE-ECAB-3137F6C1D057}"/>
                  </a:ext>
                </a:extLst>
              </p:cNvPr>
              <p:cNvSpPr/>
              <p:nvPr/>
            </p:nvSpPr>
            <p:spPr>
              <a:xfrm>
                <a:off x="109842" y="2203521"/>
                <a:ext cx="279341" cy="3927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Bent Arrow 22">
                <a:extLst>
                  <a:ext uri="{FF2B5EF4-FFF2-40B4-BE49-F238E27FC236}">
                    <a16:creationId xmlns:a16="http://schemas.microsoft.com/office/drawing/2014/main" id="{188BA156-889F-934B-BA2B-E49C101460CE}"/>
                  </a:ext>
                </a:extLst>
              </p:cNvPr>
              <p:cNvSpPr/>
              <p:nvPr/>
            </p:nvSpPr>
            <p:spPr>
              <a:xfrm rot="16200000" flipH="1">
                <a:off x="421646" y="2979609"/>
                <a:ext cx="703645" cy="376427"/>
              </a:xfrm>
              <a:prstGeom prst="bentArrow">
                <a:avLst>
                  <a:gd name="adj1" fmla="val 0"/>
                  <a:gd name="adj2" fmla="val 14889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Bent Arrow 24">
                <a:extLst>
                  <a:ext uri="{FF2B5EF4-FFF2-40B4-BE49-F238E27FC236}">
                    <a16:creationId xmlns:a16="http://schemas.microsoft.com/office/drawing/2014/main" id="{8486301D-49A9-9BEC-02D9-25684E7DAE37}"/>
                  </a:ext>
                </a:extLst>
              </p:cNvPr>
              <p:cNvSpPr/>
              <p:nvPr/>
            </p:nvSpPr>
            <p:spPr>
              <a:xfrm>
                <a:off x="1326398" y="2281204"/>
                <a:ext cx="1108296" cy="244765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Bent Arrow 25">
                <a:extLst>
                  <a:ext uri="{FF2B5EF4-FFF2-40B4-BE49-F238E27FC236}">
                    <a16:creationId xmlns:a16="http://schemas.microsoft.com/office/drawing/2014/main" id="{24562817-B900-4BAC-8553-7405FB7955EF}"/>
                  </a:ext>
                </a:extLst>
              </p:cNvPr>
              <p:cNvSpPr/>
              <p:nvPr/>
            </p:nvSpPr>
            <p:spPr>
              <a:xfrm rot="16200000" flipV="1">
                <a:off x="1659460" y="1994637"/>
                <a:ext cx="442172" cy="258995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C0B5B55-033C-771B-1644-FA2B0AE86847}"/>
                  </a:ext>
                </a:extLst>
              </p:cNvPr>
              <p:cNvSpPr/>
              <p:nvPr/>
            </p:nvSpPr>
            <p:spPr>
              <a:xfrm>
                <a:off x="518082" y="3330657"/>
                <a:ext cx="237046" cy="237046"/>
              </a:xfrm>
              <a:prstGeom prst="ellipse">
                <a:avLst/>
              </a:prstGeom>
              <a:solidFill>
                <a:srgbClr val="08BEC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406C8D3-339D-91AB-A534-0FDC765BC721}"/>
                  </a:ext>
                </a:extLst>
              </p:cNvPr>
              <p:cNvSpPr/>
              <p:nvPr/>
            </p:nvSpPr>
            <p:spPr>
              <a:xfrm>
                <a:off x="1832513" y="1603288"/>
                <a:ext cx="237046" cy="237046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B5C429-86FE-6FAD-DC4D-D33DB84A478D}"/>
                  </a:ext>
                </a:extLst>
              </p:cNvPr>
              <p:cNvSpPr txBox="1"/>
              <p:nvPr/>
            </p:nvSpPr>
            <p:spPr>
              <a:xfrm>
                <a:off x="205371" y="3297005"/>
                <a:ext cx="86246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EAF42E-5E25-B0EF-11C5-1710029E9236}"/>
                  </a:ext>
                </a:extLst>
              </p:cNvPr>
              <p:cNvSpPr txBox="1"/>
              <p:nvPr/>
            </p:nvSpPr>
            <p:spPr>
              <a:xfrm>
                <a:off x="1138778" y="2523014"/>
                <a:ext cx="36874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B11BEB-0CA2-6FCD-4767-164F0313FACB}"/>
                  </a:ext>
                </a:extLst>
              </p:cNvPr>
              <p:cNvSpPr txBox="1"/>
              <p:nvPr/>
            </p:nvSpPr>
            <p:spPr>
              <a:xfrm>
                <a:off x="1698507" y="1582260"/>
                <a:ext cx="505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</p:grpSp>
        <p:sp>
          <p:nvSpPr>
            <p:cNvPr id="172" name="Left Arrow 171">
              <a:extLst>
                <a:ext uri="{FF2B5EF4-FFF2-40B4-BE49-F238E27FC236}">
                  <a16:creationId xmlns:a16="http://schemas.microsoft.com/office/drawing/2014/main" id="{3D057235-3F33-26DC-3089-C76F96CE7C08}"/>
                </a:ext>
              </a:extLst>
            </p:cNvPr>
            <p:cNvSpPr/>
            <p:nvPr/>
          </p:nvSpPr>
          <p:spPr>
            <a:xfrm flipH="1">
              <a:off x="79389" y="2274656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06821A0-F83E-DB65-9FFB-CDC6D2CA7BB0}"/>
              </a:ext>
            </a:extLst>
          </p:cNvPr>
          <p:cNvGrpSpPr/>
          <p:nvPr/>
        </p:nvGrpSpPr>
        <p:grpSpPr>
          <a:xfrm>
            <a:off x="5996715" y="1586357"/>
            <a:ext cx="2623988" cy="1983018"/>
            <a:chOff x="5996715" y="1586357"/>
            <a:chExt cx="2623988" cy="198301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3D9D0DC-6197-FC1B-78E2-D781688D35EA}"/>
                </a:ext>
              </a:extLst>
            </p:cNvPr>
            <p:cNvSpPr/>
            <p:nvPr/>
          </p:nvSpPr>
          <p:spPr>
            <a:xfrm>
              <a:off x="6312750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8" name="Left Arrow 107">
              <a:extLst>
                <a:ext uri="{FF2B5EF4-FFF2-40B4-BE49-F238E27FC236}">
                  <a16:creationId xmlns:a16="http://schemas.microsoft.com/office/drawing/2014/main" id="{D284D8B0-90AA-C402-3E80-01C03648AB86}"/>
                </a:ext>
              </a:extLst>
            </p:cNvPr>
            <p:cNvSpPr/>
            <p:nvPr/>
          </p:nvSpPr>
          <p:spPr>
            <a:xfrm flipH="1">
              <a:off x="6318682" y="2284402"/>
              <a:ext cx="2302021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 Arrow 108">
              <a:extLst>
                <a:ext uri="{FF2B5EF4-FFF2-40B4-BE49-F238E27FC236}">
                  <a16:creationId xmlns:a16="http://schemas.microsoft.com/office/drawing/2014/main" id="{09FE17B4-8F74-085E-3F02-FA9DAA6908EE}"/>
                </a:ext>
              </a:extLst>
            </p:cNvPr>
            <p:cNvSpPr/>
            <p:nvPr/>
          </p:nvSpPr>
          <p:spPr>
            <a:xfrm flipH="1">
              <a:off x="5998905" y="2283692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22C66487-CF55-D6A5-5771-3C26FF55890A}"/>
                </a:ext>
              </a:extLst>
            </p:cNvPr>
            <p:cNvSpPr/>
            <p:nvPr/>
          </p:nvSpPr>
          <p:spPr>
            <a:xfrm flipH="1">
              <a:off x="6778671" y="2540594"/>
              <a:ext cx="182515" cy="391443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B833C7C-E33B-680C-19EB-5C4DAB77DE74}"/>
                </a:ext>
              </a:extLst>
            </p:cNvPr>
            <p:cNvGrpSpPr/>
            <p:nvPr/>
          </p:nvGrpSpPr>
          <p:grpSpPr>
            <a:xfrm>
              <a:off x="6861484" y="2669272"/>
              <a:ext cx="184188" cy="200055"/>
              <a:chOff x="7015530" y="2335783"/>
              <a:chExt cx="184188" cy="200055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CAD0D2D-2289-2406-3F7D-519E87BD5E24}"/>
                  </a:ext>
                </a:extLst>
              </p:cNvPr>
              <p:cNvSpPr/>
              <p:nvPr/>
            </p:nvSpPr>
            <p:spPr>
              <a:xfrm>
                <a:off x="7015888" y="2356419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E1BF086-09CB-9092-9D10-78D096041EB1}"/>
                  </a:ext>
                </a:extLst>
              </p:cNvPr>
              <p:cNvSpPr txBox="1"/>
              <p:nvPr/>
            </p:nvSpPr>
            <p:spPr>
              <a:xfrm>
                <a:off x="7015530" y="2335783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07BC8D9-20F3-0DB9-A53A-A086C0ABBF3A}"/>
                </a:ext>
              </a:extLst>
            </p:cNvPr>
            <p:cNvGrpSpPr/>
            <p:nvPr/>
          </p:nvGrpSpPr>
          <p:grpSpPr>
            <a:xfrm>
              <a:off x="7281500" y="2245598"/>
              <a:ext cx="184188" cy="200055"/>
              <a:chOff x="6927432" y="2122554"/>
              <a:chExt cx="184188" cy="200055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16249B4-4B31-6D60-A3DA-5C3DF3DCA4B5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502D570-4384-87C8-1101-F6291AE2F3ED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37F8731-74E5-7136-CBA4-19D58FA6AB70}"/>
                </a:ext>
              </a:extLst>
            </p:cNvPr>
            <p:cNvGrpSpPr/>
            <p:nvPr/>
          </p:nvGrpSpPr>
          <p:grpSpPr>
            <a:xfrm>
              <a:off x="7710924" y="2253624"/>
              <a:ext cx="184188" cy="200055"/>
              <a:chOff x="6927432" y="2129039"/>
              <a:chExt cx="184188" cy="2000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4FCB194-BA58-7240-2E8E-29ABC00D7603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CCC231E-0214-EB38-58B2-B98AFA30761B}"/>
                  </a:ext>
                </a:extLst>
              </p:cNvPr>
              <p:cNvSpPr txBox="1"/>
              <p:nvPr/>
            </p:nvSpPr>
            <p:spPr>
              <a:xfrm>
                <a:off x="6927432" y="2129039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+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1" name="Bent Arrow 140">
              <a:extLst>
                <a:ext uri="{FF2B5EF4-FFF2-40B4-BE49-F238E27FC236}">
                  <a16:creationId xmlns:a16="http://schemas.microsoft.com/office/drawing/2014/main" id="{73A84EE4-FF62-AE43-4C23-3245CFE42869}"/>
                </a:ext>
              </a:extLst>
            </p:cNvPr>
            <p:cNvSpPr/>
            <p:nvPr/>
          </p:nvSpPr>
          <p:spPr>
            <a:xfrm rot="5400000" flipH="1">
              <a:off x="6827437" y="2027137"/>
              <a:ext cx="601913" cy="1413666"/>
            </a:xfrm>
            <a:prstGeom prst="bentArrow">
              <a:avLst>
                <a:gd name="adj1" fmla="val 0"/>
                <a:gd name="adj2" fmla="val 4741"/>
                <a:gd name="adj3" fmla="val 4531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4AC12C2-7496-322F-4161-C32E4DCB559B}"/>
                </a:ext>
              </a:extLst>
            </p:cNvPr>
            <p:cNvGrpSpPr/>
            <p:nvPr/>
          </p:nvGrpSpPr>
          <p:grpSpPr>
            <a:xfrm>
              <a:off x="7606238" y="2675080"/>
              <a:ext cx="396917" cy="200055"/>
              <a:chOff x="5853166" y="3406089"/>
              <a:chExt cx="396917" cy="200055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D494AC1-1535-C6BB-6B39-7109CC457072}"/>
                  </a:ext>
                </a:extLst>
              </p:cNvPr>
              <p:cNvSpPr/>
              <p:nvPr/>
            </p:nvSpPr>
            <p:spPr>
              <a:xfrm>
                <a:off x="5928117" y="3426724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0AAC080-0AFA-265A-5E64-DBA9330B206F}"/>
                  </a:ext>
                </a:extLst>
              </p:cNvPr>
              <p:cNvSpPr txBox="1"/>
              <p:nvPr/>
            </p:nvSpPr>
            <p:spPr>
              <a:xfrm>
                <a:off x="5853166" y="3406089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C39EB99D-96E5-F68A-BFD9-6C44CA65544F}"/>
                </a:ext>
              </a:extLst>
            </p:cNvPr>
            <p:cNvGrpSpPr/>
            <p:nvPr/>
          </p:nvGrpSpPr>
          <p:grpSpPr>
            <a:xfrm>
              <a:off x="7714276" y="2491978"/>
              <a:ext cx="184188" cy="200055"/>
              <a:chOff x="6927432" y="2122554"/>
              <a:chExt cx="184188" cy="200055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CB5ED654-25E7-7B76-B060-5A5FEB20260F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C1017E7-4C2C-3D88-7848-B03D7D48C05D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53" name="Bent Arrow 152">
              <a:extLst>
                <a:ext uri="{FF2B5EF4-FFF2-40B4-BE49-F238E27FC236}">
                  <a16:creationId xmlns:a16="http://schemas.microsoft.com/office/drawing/2014/main" id="{531211DA-5CC6-67A8-1A64-5D20C34C8C84}"/>
                </a:ext>
              </a:extLst>
            </p:cNvPr>
            <p:cNvSpPr/>
            <p:nvPr/>
          </p:nvSpPr>
          <p:spPr>
            <a:xfrm rot="5400000" flipH="1">
              <a:off x="6708689" y="2270680"/>
              <a:ext cx="514708" cy="820561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1425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55" name="Bent Arrow 154">
              <a:extLst>
                <a:ext uri="{FF2B5EF4-FFF2-40B4-BE49-F238E27FC236}">
                  <a16:creationId xmlns:a16="http://schemas.microsoft.com/office/drawing/2014/main" id="{2AC22637-EB43-C965-7FF5-8F5F2D5BA763}"/>
                </a:ext>
              </a:extLst>
            </p:cNvPr>
            <p:cNvSpPr/>
            <p:nvPr/>
          </p:nvSpPr>
          <p:spPr>
            <a:xfrm flipH="1">
              <a:off x="6517435" y="2345716"/>
              <a:ext cx="182515" cy="559524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3E98D86-A562-AB6F-BB82-FC8AD06831E3}"/>
                </a:ext>
              </a:extLst>
            </p:cNvPr>
            <p:cNvGrpSpPr/>
            <p:nvPr/>
          </p:nvGrpSpPr>
          <p:grpSpPr>
            <a:xfrm>
              <a:off x="6611340" y="2488369"/>
              <a:ext cx="184188" cy="200055"/>
              <a:chOff x="6927432" y="2122554"/>
              <a:chExt cx="184188" cy="200055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625D48A-A65A-ED46-6AFC-7E6B02589998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C7FE9F1-8864-7613-ABF3-EE800BE46C12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56" name="Bent Arrow 155">
              <a:extLst>
                <a:ext uri="{FF2B5EF4-FFF2-40B4-BE49-F238E27FC236}">
                  <a16:creationId xmlns:a16="http://schemas.microsoft.com/office/drawing/2014/main" id="{5BFF627B-DBD0-2351-785C-1E66A9BAB6A8}"/>
                </a:ext>
              </a:extLst>
            </p:cNvPr>
            <p:cNvSpPr/>
            <p:nvPr/>
          </p:nvSpPr>
          <p:spPr>
            <a:xfrm>
              <a:off x="6421561" y="2937841"/>
              <a:ext cx="135794" cy="391443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A0769B1-39C7-6AFF-6C87-8C029F2F5219}"/>
                </a:ext>
              </a:extLst>
            </p:cNvPr>
            <p:cNvSpPr/>
            <p:nvPr/>
          </p:nvSpPr>
          <p:spPr>
            <a:xfrm>
              <a:off x="6309426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5A402E6-0BB2-C36B-77EA-11DEE6CF3B6F}"/>
                </a:ext>
              </a:extLst>
            </p:cNvPr>
            <p:cNvSpPr txBox="1"/>
            <p:nvPr/>
          </p:nvSpPr>
          <p:spPr>
            <a:xfrm>
              <a:off x="5996715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A8ABF5DF-294C-33AC-C9E1-5A3BA0D86F8B}"/>
                </a:ext>
              </a:extLst>
            </p:cNvPr>
            <p:cNvSpPr/>
            <p:nvPr/>
          </p:nvSpPr>
          <p:spPr>
            <a:xfrm flipV="1">
              <a:off x="6418743" y="2361295"/>
              <a:ext cx="135794" cy="576662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40A5E7EC-9B78-9FFF-5788-77BCD0DE5DA3}"/>
                </a:ext>
              </a:extLst>
            </p:cNvPr>
            <p:cNvSpPr/>
            <p:nvPr/>
          </p:nvSpPr>
          <p:spPr>
            <a:xfrm flipV="1">
              <a:off x="6699950" y="2972662"/>
              <a:ext cx="135794" cy="62265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8CD9475-70F8-51DE-7E35-42416E2EE8C4}"/>
                </a:ext>
              </a:extLst>
            </p:cNvPr>
            <p:cNvSpPr/>
            <p:nvPr/>
          </p:nvSpPr>
          <p:spPr>
            <a:xfrm rot="16200000" flipV="1">
              <a:off x="8056152" y="1993318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32EA2544-E746-30E5-20B2-5F93156A1F43}"/>
                </a:ext>
              </a:extLst>
            </p:cNvPr>
            <p:cNvSpPr/>
            <p:nvPr/>
          </p:nvSpPr>
          <p:spPr>
            <a:xfrm>
              <a:off x="8220759" y="1607385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E34BDA2-1A1F-D1A2-A6B5-B6E8B426E01D}"/>
                </a:ext>
              </a:extLst>
            </p:cNvPr>
            <p:cNvSpPr txBox="1"/>
            <p:nvPr/>
          </p:nvSpPr>
          <p:spPr>
            <a:xfrm>
              <a:off x="8086753" y="1586357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02" name="Bent Arrow 301">
              <a:extLst>
                <a:ext uri="{FF2B5EF4-FFF2-40B4-BE49-F238E27FC236}">
                  <a16:creationId xmlns:a16="http://schemas.microsoft.com/office/drawing/2014/main" id="{73250793-35E3-4C38-0F4B-5013F7FC7CD0}"/>
                </a:ext>
              </a:extLst>
            </p:cNvPr>
            <p:cNvSpPr/>
            <p:nvPr/>
          </p:nvSpPr>
          <p:spPr>
            <a:xfrm>
              <a:off x="7377478" y="2591157"/>
              <a:ext cx="335412" cy="178703"/>
            </a:xfrm>
            <a:prstGeom prst="bentArrow">
              <a:avLst>
                <a:gd name="adj1" fmla="val 0"/>
                <a:gd name="adj2" fmla="val 10960"/>
                <a:gd name="adj3" fmla="val 13414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597629B-F272-5B51-7E8F-1094CD992531}"/>
                </a:ext>
              </a:extLst>
            </p:cNvPr>
            <p:cNvGrpSpPr/>
            <p:nvPr/>
          </p:nvGrpSpPr>
          <p:grpSpPr>
            <a:xfrm>
              <a:off x="7178077" y="2427851"/>
              <a:ext cx="396917" cy="444312"/>
              <a:chOff x="7494169" y="2094362"/>
              <a:chExt cx="396917" cy="444312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3A259DEC-773C-7768-9F14-7594D6857185}"/>
                  </a:ext>
                </a:extLst>
              </p:cNvPr>
              <p:cNvGrpSpPr/>
              <p:nvPr/>
            </p:nvGrpSpPr>
            <p:grpSpPr>
              <a:xfrm>
                <a:off x="7597592" y="2338619"/>
                <a:ext cx="184188" cy="200055"/>
                <a:chOff x="7015530" y="2335783"/>
                <a:chExt cx="184188" cy="200055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293AA7A-0DDA-389E-D0B6-75E4366A17B1}"/>
                    </a:ext>
                  </a:extLst>
                </p:cNvPr>
                <p:cNvSpPr/>
                <p:nvPr/>
              </p:nvSpPr>
              <p:spPr>
                <a:xfrm>
                  <a:off x="7015888" y="2356419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381994DB-ACCB-6361-D1AB-CA5A8F1A2721}"/>
                    </a:ext>
                  </a:extLst>
                </p:cNvPr>
                <p:cNvSpPr txBox="1"/>
                <p:nvPr/>
              </p:nvSpPr>
              <p:spPr>
                <a:xfrm>
                  <a:off x="7015530" y="2335783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55FDBFEC-8E45-8EC6-7CD0-F78CC8F22A5A}"/>
                  </a:ext>
                </a:extLst>
              </p:cNvPr>
              <p:cNvSpPr/>
              <p:nvPr/>
            </p:nvSpPr>
            <p:spPr>
              <a:xfrm>
                <a:off x="7593480" y="2123739"/>
                <a:ext cx="196709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669C6AC-A7AC-B43A-033B-86A6CA1A6265}"/>
                  </a:ext>
                </a:extLst>
              </p:cNvPr>
              <p:cNvSpPr txBox="1"/>
              <p:nvPr/>
            </p:nvSpPr>
            <p:spPr>
              <a:xfrm>
                <a:off x="7494169" y="2094362"/>
                <a:ext cx="396917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1-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7162158-F9B2-023E-7DF8-5A1B3367E5C0}"/>
              </a:ext>
            </a:extLst>
          </p:cNvPr>
          <p:cNvGrpSpPr/>
          <p:nvPr/>
        </p:nvGrpSpPr>
        <p:grpSpPr>
          <a:xfrm>
            <a:off x="9763600" y="864225"/>
            <a:ext cx="5184708" cy="4279275"/>
            <a:chOff x="4686719" y="887079"/>
            <a:chExt cx="5184708" cy="4279275"/>
          </a:xfrm>
        </p:grpSpPr>
        <p:pic>
          <p:nvPicPr>
            <p:cNvPr id="4" name="Picture 2" descr="Pepe Happy GIFs | Tenor">
              <a:extLst>
                <a:ext uri="{FF2B5EF4-FFF2-40B4-BE49-F238E27FC236}">
                  <a16:creationId xmlns:a16="http://schemas.microsoft.com/office/drawing/2014/main" id="{A3E8D5BC-1854-F35F-DA12-1E4B5C7DBA3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5091" y="1133481"/>
              <a:ext cx="3636336" cy="403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ADDC2F-AC53-ECCD-E355-53006CC5628A}"/>
                </a:ext>
              </a:extLst>
            </p:cNvPr>
            <p:cNvSpPr txBox="1"/>
            <p:nvPr/>
          </p:nvSpPr>
          <p:spPr>
            <a:xfrm rot="21102545">
              <a:off x="4686719" y="887079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Roboto" panose="02000000000000000000" pitchFamily="2" charset="0"/>
                  <a:ea typeface="Roboto" panose="02000000000000000000" pitchFamily="2" charset="0"/>
                </a:rPr>
                <a:t>Hands-On!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9580538-1412-366C-0190-F4129A0E227F}"/>
                </a:ext>
              </a:extLst>
            </p:cNvPr>
            <p:cNvCxnSpPr>
              <a:cxnSpLocks/>
            </p:cNvCxnSpPr>
            <p:nvPr/>
          </p:nvCxnSpPr>
          <p:spPr>
            <a:xfrm>
              <a:off x="5774260" y="1478689"/>
              <a:ext cx="439687" cy="4396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DB3925C-970C-AB9D-2F6E-2341CF810442}"/>
              </a:ext>
            </a:extLst>
          </p:cNvPr>
          <p:cNvGrpSpPr/>
          <p:nvPr/>
        </p:nvGrpSpPr>
        <p:grpSpPr>
          <a:xfrm rot="354469">
            <a:off x="-3678486" y="1500252"/>
            <a:ext cx="3389651" cy="2350912"/>
            <a:chOff x="1600116" y="1929124"/>
            <a:chExt cx="3389651" cy="2350912"/>
          </a:xfrm>
          <a:effectLst>
            <a:glow rad="318426">
              <a:schemeClr val="bg1"/>
            </a:glo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BA1D36-24EA-07E1-321C-90E5DA4551DE}"/>
                </a:ext>
              </a:extLst>
            </p:cNvPr>
            <p:cNvSpPr txBox="1"/>
            <p:nvPr/>
          </p:nvSpPr>
          <p:spPr>
            <a:xfrm>
              <a:off x="1600116" y="3972259"/>
              <a:ext cx="33896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</a:rPr>
                <a:t>https://</a:t>
              </a:r>
              <a:r>
                <a:rPr lang="en-US" err="1">
                  <a:latin typeface="Roboto" panose="02000000000000000000" pitchFamily="2" charset="0"/>
                  <a:ea typeface="Roboto" panose="02000000000000000000" pitchFamily="2" charset="0"/>
                </a:rPr>
                <a:t>tinyurl.com</a:t>
              </a:r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</a:rPr>
                <a:t>/</a:t>
              </a:r>
              <a:r>
                <a:rPr lang="en-US" err="1">
                  <a:latin typeface="Roboto" panose="02000000000000000000" pitchFamily="2" charset="0"/>
                  <a:ea typeface="Roboto" panose="02000000000000000000" pitchFamily="2" charset="0"/>
                </a:rPr>
                <a:t>yhvmmwvb</a:t>
              </a: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9" name="Picture 8" descr="Qr code&#10;&#10;Description automatically generated">
              <a:extLst>
                <a:ext uri="{FF2B5EF4-FFF2-40B4-BE49-F238E27FC236}">
                  <a16:creationId xmlns:a16="http://schemas.microsoft.com/office/drawing/2014/main" id="{30728B78-7C8B-DEA8-6863-137EE0EBB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942" y="1929124"/>
              <a:ext cx="2032000" cy="20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10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94BE-9921-C261-8DC0-D992CD33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02578" y="383675"/>
            <a:ext cx="8229600" cy="572700"/>
          </a:xfrm>
        </p:spPr>
        <p:txBody>
          <a:bodyPr/>
          <a:lstStyle/>
          <a:p>
            <a:r>
              <a:rPr lang="en-US"/>
              <a:t>Time-Series Forecasting w/ Neural Networks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843EE7F-A0D5-35CD-58D3-22B9E67CD127}"/>
              </a:ext>
            </a:extLst>
          </p:cNvPr>
          <p:cNvGrpSpPr/>
          <p:nvPr/>
        </p:nvGrpSpPr>
        <p:grpSpPr>
          <a:xfrm>
            <a:off x="-6237924" y="1586789"/>
            <a:ext cx="2710612" cy="1982586"/>
            <a:chOff x="2821854" y="1586789"/>
            <a:chExt cx="2710612" cy="198258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956445A-A4A2-F72A-5A74-38141AA1E1FA}"/>
                </a:ext>
              </a:extLst>
            </p:cNvPr>
            <p:cNvSpPr/>
            <p:nvPr/>
          </p:nvSpPr>
          <p:spPr>
            <a:xfrm>
              <a:off x="3513442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BFCC2B97-79C9-B43D-D239-1D8E2BCFFC24}"/>
                </a:ext>
              </a:extLst>
            </p:cNvPr>
            <p:cNvSpPr/>
            <p:nvPr/>
          </p:nvSpPr>
          <p:spPr>
            <a:xfrm flipH="1">
              <a:off x="3200029" y="2281204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BEFCB302-C7DD-6565-9503-7B399F1D487D}"/>
                </a:ext>
              </a:extLst>
            </p:cNvPr>
            <p:cNvSpPr/>
            <p:nvPr/>
          </p:nvSpPr>
          <p:spPr>
            <a:xfrm flipH="1">
              <a:off x="3513442" y="2281204"/>
              <a:ext cx="2019024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B360FC-AA33-0E85-44FC-BB8ADD56DC74}"/>
                </a:ext>
              </a:extLst>
            </p:cNvPr>
            <p:cNvSpPr/>
            <p:nvPr/>
          </p:nvSpPr>
          <p:spPr>
            <a:xfrm>
              <a:off x="3745445" y="228120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BA972EF-E7DD-70AA-F97B-4C4CF44A5B8B}"/>
                </a:ext>
              </a:extLst>
            </p:cNvPr>
            <p:cNvSpPr/>
            <p:nvPr/>
          </p:nvSpPr>
          <p:spPr>
            <a:xfrm>
              <a:off x="4331838" y="228004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A5DD8E1-3A20-C4E0-0E87-C676531275FB}"/>
                </a:ext>
              </a:extLst>
            </p:cNvPr>
            <p:cNvSpPr/>
            <p:nvPr/>
          </p:nvSpPr>
          <p:spPr>
            <a:xfrm>
              <a:off x="5051495" y="1605243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57F8C90-A4DA-99E9-79D6-B83395C3A4E6}"/>
                </a:ext>
              </a:extLst>
            </p:cNvPr>
            <p:cNvSpPr txBox="1"/>
            <p:nvPr/>
          </p:nvSpPr>
          <p:spPr>
            <a:xfrm>
              <a:off x="3713447" y="223732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1B5D659-E449-0F8B-92E5-D1ABA8DE4C27}"/>
                </a:ext>
              </a:extLst>
            </p:cNvPr>
            <p:cNvSpPr txBox="1"/>
            <p:nvPr/>
          </p:nvSpPr>
          <p:spPr>
            <a:xfrm>
              <a:off x="4299916" y="2240847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0" name="Left Arrow 89">
              <a:extLst>
                <a:ext uri="{FF2B5EF4-FFF2-40B4-BE49-F238E27FC236}">
                  <a16:creationId xmlns:a16="http://schemas.microsoft.com/office/drawing/2014/main" id="{2A197A5E-970B-E1B5-0E6F-99D569F3DD43}"/>
                </a:ext>
              </a:extLst>
            </p:cNvPr>
            <p:cNvSpPr/>
            <p:nvPr/>
          </p:nvSpPr>
          <p:spPr>
            <a:xfrm rot="16200000" flipH="1">
              <a:off x="3552501" y="2612383"/>
              <a:ext cx="506082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8BFB877-818B-74C4-E765-88FAF54A8A23}"/>
                </a:ext>
              </a:extLst>
            </p:cNvPr>
            <p:cNvGrpSpPr/>
            <p:nvPr/>
          </p:nvGrpSpPr>
          <p:grpSpPr>
            <a:xfrm>
              <a:off x="3718539" y="2675080"/>
              <a:ext cx="184188" cy="200055"/>
              <a:chOff x="3981034" y="2307217"/>
              <a:chExt cx="184188" cy="200055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8934641-EA64-4B1E-B5DE-1FA90A543198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D12CE30-2CA9-36F1-400F-CD1FA1E79A79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91" name="Bent Arrow 90">
              <a:extLst>
                <a:ext uri="{FF2B5EF4-FFF2-40B4-BE49-F238E27FC236}">
                  <a16:creationId xmlns:a16="http://schemas.microsoft.com/office/drawing/2014/main" id="{6C1B1DE4-CF6E-6D65-6338-CA62F3AD9B31}"/>
                </a:ext>
              </a:extLst>
            </p:cNvPr>
            <p:cNvSpPr/>
            <p:nvPr/>
          </p:nvSpPr>
          <p:spPr>
            <a:xfrm>
              <a:off x="4069459" y="2537762"/>
              <a:ext cx="243659" cy="39463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18738F2-FB07-A1C3-EF2F-B41AEB7EC157}"/>
                </a:ext>
              </a:extLst>
            </p:cNvPr>
            <p:cNvGrpSpPr/>
            <p:nvPr/>
          </p:nvGrpSpPr>
          <p:grpSpPr>
            <a:xfrm>
              <a:off x="3981034" y="2678026"/>
              <a:ext cx="184188" cy="200055"/>
              <a:chOff x="3981034" y="2307217"/>
              <a:chExt cx="184188" cy="2000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A182D11-887C-B6F3-021B-E3CA7A3DDCDF}"/>
                  </a:ext>
                </a:extLst>
              </p:cNvPr>
              <p:cNvSpPr/>
              <p:nvPr/>
            </p:nvSpPr>
            <p:spPr>
              <a:xfrm>
                <a:off x="3981392" y="2327853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23C89C-B3DD-939A-6C8D-28B139BA290F}"/>
                  </a:ext>
                </a:extLst>
              </p:cNvPr>
              <p:cNvSpPr txBox="1"/>
              <p:nvPr/>
            </p:nvSpPr>
            <p:spPr>
              <a:xfrm>
                <a:off x="3981034" y="2307217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3E0A5FCD-A83A-77A8-E425-61397C019614}"/>
                </a:ext>
              </a:extLst>
            </p:cNvPr>
            <p:cNvSpPr/>
            <p:nvPr/>
          </p:nvSpPr>
          <p:spPr>
            <a:xfrm rot="16200000" flipH="1">
              <a:off x="4145210" y="2603625"/>
              <a:ext cx="486525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Bent Arrow 94">
              <a:extLst>
                <a:ext uri="{FF2B5EF4-FFF2-40B4-BE49-F238E27FC236}">
                  <a16:creationId xmlns:a16="http://schemas.microsoft.com/office/drawing/2014/main" id="{31045429-F716-C334-FC4C-9D6C54F3D573}"/>
                </a:ext>
              </a:extLst>
            </p:cNvPr>
            <p:cNvSpPr/>
            <p:nvPr/>
          </p:nvSpPr>
          <p:spPr>
            <a:xfrm rot="10800000">
              <a:off x="3264033" y="2877436"/>
              <a:ext cx="1410123" cy="746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4C04BE0-D882-E134-AD5F-AFADAE97C01E}"/>
                </a:ext>
              </a:extLst>
            </p:cNvPr>
            <p:cNvSpPr/>
            <p:nvPr/>
          </p:nvSpPr>
          <p:spPr>
            <a:xfrm>
              <a:off x="2821854" y="2723097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445C29BE-9A69-844E-E210-3A45868DCBB7}"/>
                </a:ext>
              </a:extLst>
            </p:cNvPr>
            <p:cNvSpPr/>
            <p:nvPr/>
          </p:nvSpPr>
          <p:spPr>
            <a:xfrm rot="16200000" flipH="1">
              <a:off x="4968450" y="2041919"/>
              <a:ext cx="403137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Bent Arrow 96">
              <a:extLst>
                <a:ext uri="{FF2B5EF4-FFF2-40B4-BE49-F238E27FC236}">
                  <a16:creationId xmlns:a16="http://schemas.microsoft.com/office/drawing/2014/main" id="{B95F60AB-347D-2DCC-A109-EA66C054207C}"/>
                </a:ext>
              </a:extLst>
            </p:cNvPr>
            <p:cNvSpPr/>
            <p:nvPr/>
          </p:nvSpPr>
          <p:spPr>
            <a:xfrm>
              <a:off x="4674159" y="2540681"/>
              <a:ext cx="243659" cy="367476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CDCFC6E-F244-38DE-593B-8944ED324295}"/>
                </a:ext>
              </a:extLst>
            </p:cNvPr>
            <p:cNvGrpSpPr/>
            <p:nvPr/>
          </p:nvGrpSpPr>
          <p:grpSpPr>
            <a:xfrm>
              <a:off x="4190073" y="2483576"/>
              <a:ext cx="581105" cy="394506"/>
              <a:chOff x="4190073" y="2150087"/>
              <a:chExt cx="581105" cy="39450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3A68F99-3E11-3374-1CED-AB6D75D04FA7}"/>
                  </a:ext>
                </a:extLst>
              </p:cNvPr>
              <p:cNvGrpSpPr/>
              <p:nvPr/>
            </p:nvGrpSpPr>
            <p:grpSpPr>
              <a:xfrm>
                <a:off x="4265024" y="2150087"/>
                <a:ext cx="506154" cy="393860"/>
                <a:chOff x="4265024" y="2150087"/>
                <a:chExt cx="506154" cy="39386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EB5D5E6-8AA4-EF35-9F8A-8F09E8BF522C}"/>
                    </a:ext>
                  </a:extLst>
                </p:cNvPr>
                <p:cNvSpPr/>
                <p:nvPr/>
              </p:nvSpPr>
              <p:spPr>
                <a:xfrm>
                  <a:off x="4265024" y="2365173"/>
                  <a:ext cx="243659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7D3831E-CF43-8870-05C3-88B4A08DEF70}"/>
                    </a:ext>
                  </a:extLst>
                </p:cNvPr>
                <p:cNvGrpSpPr/>
                <p:nvPr/>
              </p:nvGrpSpPr>
              <p:grpSpPr>
                <a:xfrm>
                  <a:off x="4586990" y="2343892"/>
                  <a:ext cx="184188" cy="200055"/>
                  <a:chOff x="3981034" y="2307217"/>
                  <a:chExt cx="184188" cy="200055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09AE1532-2F3C-8B4E-59FA-529300E43E2B}"/>
                      </a:ext>
                    </a:extLst>
                  </p:cNvPr>
                  <p:cNvSpPr/>
                  <p:nvPr/>
                </p:nvSpPr>
                <p:spPr>
                  <a:xfrm>
                    <a:off x="3981392" y="2327853"/>
                    <a:ext cx="183830" cy="159601"/>
                  </a:xfrm>
                  <a:prstGeom prst="rect">
                    <a:avLst/>
                  </a:prstGeom>
                  <a:solidFill>
                    <a:srgbClr val="EC9C3A"/>
                  </a:solidFill>
                  <a:ln w="190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706FCB41-8A3B-4BED-DCE5-241BFFB3AA8C}"/>
                      </a:ext>
                    </a:extLst>
                  </p:cNvPr>
                  <p:cNvSpPr txBox="1"/>
                  <p:nvPr/>
                </p:nvSpPr>
                <p:spPr>
                  <a:xfrm>
                    <a:off x="3981034" y="2307217"/>
                    <a:ext cx="184188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l-GR" sz="700">
                        <a:latin typeface="Roboto" panose="02000000000000000000" pitchFamily="2" charset="0"/>
                        <a:ea typeface="Roboto" panose="02000000000000000000" pitchFamily="2" charset="0"/>
                      </a:rPr>
                      <a:t>σ</a:t>
                    </a:r>
                  </a:p>
                </p:txBody>
              </p:sp>
            </p:grp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61285BFE-84F1-8760-CBED-8D0308FEDE4A}"/>
                    </a:ext>
                  </a:extLst>
                </p:cNvPr>
                <p:cNvSpPr/>
                <p:nvPr/>
              </p:nvSpPr>
              <p:spPr>
                <a:xfrm>
                  <a:off x="4331838" y="2198784"/>
                  <a:ext cx="119843" cy="119843"/>
                </a:xfrm>
                <a:prstGeom prst="ellipse">
                  <a:avLst/>
                </a:prstGeom>
                <a:solidFill>
                  <a:srgbClr val="7491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36D1557-4798-22C2-35F3-70236DC3F4A0}"/>
                    </a:ext>
                  </a:extLst>
                </p:cNvPr>
                <p:cNvSpPr txBox="1"/>
                <p:nvPr/>
              </p:nvSpPr>
              <p:spPr>
                <a:xfrm>
                  <a:off x="4302605" y="2150087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x</a:t>
                  </a:r>
                  <a:endParaRPr lang="el-GR" sz="70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DFF4816-8BD3-FB5E-2065-CE486F5FC2B1}"/>
                  </a:ext>
                </a:extLst>
              </p:cNvPr>
              <p:cNvSpPr txBox="1"/>
              <p:nvPr/>
            </p:nvSpPr>
            <p:spPr>
              <a:xfrm>
                <a:off x="4190073" y="2344538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sp>
          <p:nvSpPr>
            <p:cNvPr id="98" name="Bent Arrow 97">
              <a:extLst>
                <a:ext uri="{FF2B5EF4-FFF2-40B4-BE49-F238E27FC236}">
                  <a16:creationId xmlns:a16="http://schemas.microsoft.com/office/drawing/2014/main" id="{675D7B81-48D5-8FE2-55DB-E53183516173}"/>
                </a:ext>
              </a:extLst>
            </p:cNvPr>
            <p:cNvSpPr/>
            <p:nvPr/>
          </p:nvSpPr>
          <p:spPr>
            <a:xfrm flipV="1">
              <a:off x="5003156" y="2362320"/>
              <a:ext cx="515432" cy="628641"/>
            </a:xfrm>
            <a:prstGeom prst="bentArrow">
              <a:avLst>
                <a:gd name="adj1" fmla="val 0"/>
                <a:gd name="adj2" fmla="val 10944"/>
                <a:gd name="adj3" fmla="val 11367"/>
                <a:gd name="adj4" fmla="val 1767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D54FB32-2CAD-FD93-6D75-D5DFFBAB2784}"/>
                </a:ext>
              </a:extLst>
            </p:cNvPr>
            <p:cNvSpPr/>
            <p:nvPr/>
          </p:nvSpPr>
          <p:spPr>
            <a:xfrm>
              <a:off x="4942769" y="2542864"/>
              <a:ext cx="119843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EE22EB-DC3F-9A1B-46AA-BD18B3516D23}"/>
                </a:ext>
              </a:extLst>
            </p:cNvPr>
            <p:cNvSpPr/>
            <p:nvPr/>
          </p:nvSpPr>
          <p:spPr>
            <a:xfrm>
              <a:off x="4904337" y="2385385"/>
              <a:ext cx="196709" cy="119843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9ED947-5096-4686-E3D8-3DAA1BBBC400}"/>
                </a:ext>
              </a:extLst>
            </p:cNvPr>
            <p:cNvSpPr txBox="1"/>
            <p:nvPr/>
          </p:nvSpPr>
          <p:spPr>
            <a:xfrm>
              <a:off x="4805026" y="2349614"/>
              <a:ext cx="39691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tanh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D1E53A2-54F4-19F3-EDFE-1C9F3EB5F9E2}"/>
                </a:ext>
              </a:extLst>
            </p:cNvPr>
            <p:cNvSpPr txBox="1"/>
            <p:nvPr/>
          </p:nvSpPr>
          <p:spPr>
            <a:xfrm>
              <a:off x="4910596" y="2496929"/>
              <a:ext cx="18418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00"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endParaRPr lang="el-GR" sz="7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0" name="Bent Arrow 99">
              <a:extLst>
                <a:ext uri="{FF2B5EF4-FFF2-40B4-BE49-F238E27FC236}">
                  <a16:creationId xmlns:a16="http://schemas.microsoft.com/office/drawing/2014/main" id="{B462AE0A-3CC0-7777-4F4D-55EC04DE19C2}"/>
                </a:ext>
              </a:extLst>
            </p:cNvPr>
            <p:cNvSpPr/>
            <p:nvPr/>
          </p:nvSpPr>
          <p:spPr>
            <a:xfrm rot="10800000">
              <a:off x="5094783" y="2385384"/>
              <a:ext cx="75235" cy="548645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F44555C-3937-EDEA-1EF9-272E380A48BD}"/>
                </a:ext>
              </a:extLst>
            </p:cNvPr>
            <p:cNvSpPr/>
            <p:nvPr/>
          </p:nvSpPr>
          <p:spPr>
            <a:xfrm>
              <a:off x="3213474" y="2692484"/>
              <a:ext cx="279341" cy="392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2" name="Left Arrow 101">
              <a:extLst>
                <a:ext uri="{FF2B5EF4-FFF2-40B4-BE49-F238E27FC236}">
                  <a16:creationId xmlns:a16="http://schemas.microsoft.com/office/drawing/2014/main" id="{BD70A7CB-F16D-6066-3CFB-EF443E4C880B}"/>
                </a:ext>
              </a:extLst>
            </p:cNvPr>
            <p:cNvSpPr/>
            <p:nvPr/>
          </p:nvSpPr>
          <p:spPr>
            <a:xfrm flipH="1">
              <a:off x="3199103" y="2869327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5495AC7-5170-8406-C048-5E180E059FB0}"/>
                </a:ext>
              </a:extLst>
            </p:cNvPr>
            <p:cNvSpPr txBox="1"/>
            <p:nvPr/>
          </p:nvSpPr>
          <p:spPr>
            <a:xfrm>
              <a:off x="4917818" y="1586789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52CAFAB8-C432-81AE-18CF-A5BF5972221F}"/>
                </a:ext>
              </a:extLst>
            </p:cNvPr>
            <p:cNvSpPr/>
            <p:nvPr/>
          </p:nvSpPr>
          <p:spPr>
            <a:xfrm rot="16200000" flipH="1">
              <a:off x="3485486" y="3085102"/>
              <a:ext cx="587607" cy="281479"/>
            </a:xfrm>
            <a:prstGeom prst="bentArrow">
              <a:avLst>
                <a:gd name="adj1" fmla="val 0"/>
                <a:gd name="adj2" fmla="val 14889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FE1E0B6-3CB0-5B7A-91A7-46628425FB3C}"/>
                </a:ext>
              </a:extLst>
            </p:cNvPr>
            <p:cNvSpPr/>
            <p:nvPr/>
          </p:nvSpPr>
          <p:spPr>
            <a:xfrm>
              <a:off x="3563360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9807503-EE8A-5B6C-8BDD-99760FF52CE1}"/>
                </a:ext>
              </a:extLst>
            </p:cNvPr>
            <p:cNvSpPr txBox="1"/>
            <p:nvPr/>
          </p:nvSpPr>
          <p:spPr>
            <a:xfrm>
              <a:off x="3250649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DD323C04-2E00-299A-7983-035A2F6E4A04}"/>
              </a:ext>
            </a:extLst>
          </p:cNvPr>
          <p:cNvSpPr txBox="1"/>
          <p:nvPr/>
        </p:nvSpPr>
        <p:spPr>
          <a:xfrm>
            <a:off x="-8477856" y="3280135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A71DDDE-9846-294A-639C-D0AB16972D84}"/>
              </a:ext>
            </a:extLst>
          </p:cNvPr>
          <p:cNvSpPr txBox="1"/>
          <p:nvPr/>
        </p:nvSpPr>
        <p:spPr>
          <a:xfrm>
            <a:off x="-5641971" y="3274529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F735C58-DD5F-DE78-F5B9-9C7347153FA9}"/>
              </a:ext>
            </a:extLst>
          </p:cNvPr>
          <p:cNvSpPr txBox="1"/>
          <p:nvPr/>
        </p:nvSpPr>
        <p:spPr>
          <a:xfrm>
            <a:off x="-2779643" y="3264660"/>
            <a:ext cx="20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GRU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49E7594-D2ED-28B8-81A4-768D585C477F}"/>
              </a:ext>
            </a:extLst>
          </p:cNvPr>
          <p:cNvGrpSpPr/>
          <p:nvPr/>
        </p:nvGrpSpPr>
        <p:grpSpPr>
          <a:xfrm>
            <a:off x="-8685530" y="1586975"/>
            <a:ext cx="2355305" cy="1985443"/>
            <a:chOff x="79389" y="1582260"/>
            <a:chExt cx="2355305" cy="1985443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7205A73-340D-4CE3-5517-5FBCA53F0C16}"/>
                </a:ext>
              </a:extLst>
            </p:cNvPr>
            <p:cNvGrpSpPr/>
            <p:nvPr/>
          </p:nvGrpSpPr>
          <p:grpSpPr>
            <a:xfrm>
              <a:off x="109842" y="1582260"/>
              <a:ext cx="2324852" cy="1985443"/>
              <a:chOff x="109842" y="1582260"/>
              <a:chExt cx="2324852" cy="198544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5F64919D-86D9-373D-AEBE-FEE3DA3BF824}"/>
                  </a:ext>
                </a:extLst>
              </p:cNvPr>
              <p:cNvSpPr/>
              <p:nvPr/>
            </p:nvSpPr>
            <p:spPr>
              <a:xfrm>
                <a:off x="401345" y="2121174"/>
                <a:ext cx="1839210" cy="994656"/>
              </a:xfrm>
              <a:prstGeom prst="roundRect">
                <a:avLst/>
              </a:prstGeom>
              <a:solidFill>
                <a:srgbClr val="F7BE1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F528509-6A25-0466-FC4D-7634724F078C}"/>
                  </a:ext>
                </a:extLst>
              </p:cNvPr>
              <p:cNvSpPr/>
              <p:nvPr/>
            </p:nvSpPr>
            <p:spPr>
              <a:xfrm>
                <a:off x="1199120" y="2538701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" name="U-turn Arrow 18">
                <a:extLst>
                  <a:ext uri="{FF2B5EF4-FFF2-40B4-BE49-F238E27FC236}">
                    <a16:creationId xmlns:a16="http://schemas.microsoft.com/office/drawing/2014/main" id="{C20F5C9F-1006-74FD-0566-AC60B15761C6}"/>
                  </a:ext>
                </a:extLst>
              </p:cNvPr>
              <p:cNvSpPr/>
              <p:nvPr/>
            </p:nvSpPr>
            <p:spPr>
              <a:xfrm flipV="1">
                <a:off x="910852" y="2618501"/>
                <a:ext cx="462993" cy="198129"/>
              </a:xfrm>
              <a:prstGeom prst="uturnArrow">
                <a:avLst>
                  <a:gd name="adj1" fmla="val 0"/>
                  <a:gd name="adj2" fmla="val 25000"/>
                  <a:gd name="adj3" fmla="val 25000"/>
                  <a:gd name="adj4" fmla="val 43750"/>
                  <a:gd name="adj5" fmla="val 54675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ent Arrow 20">
                <a:extLst>
                  <a:ext uri="{FF2B5EF4-FFF2-40B4-BE49-F238E27FC236}">
                    <a16:creationId xmlns:a16="http://schemas.microsoft.com/office/drawing/2014/main" id="{71D4A9BE-B18D-C132-F512-A6BE5512BD64}"/>
                  </a:ext>
                </a:extLst>
              </p:cNvPr>
              <p:cNvSpPr/>
              <p:nvPr/>
            </p:nvSpPr>
            <p:spPr>
              <a:xfrm flipH="1">
                <a:off x="207204" y="2234212"/>
                <a:ext cx="703645" cy="392733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16A28F-9525-5BEE-ECAB-3137F6C1D057}"/>
                  </a:ext>
                </a:extLst>
              </p:cNvPr>
              <p:cNvSpPr/>
              <p:nvPr/>
            </p:nvSpPr>
            <p:spPr>
              <a:xfrm>
                <a:off x="109842" y="2203521"/>
                <a:ext cx="279341" cy="3927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Bent Arrow 22">
                <a:extLst>
                  <a:ext uri="{FF2B5EF4-FFF2-40B4-BE49-F238E27FC236}">
                    <a16:creationId xmlns:a16="http://schemas.microsoft.com/office/drawing/2014/main" id="{188BA156-889F-934B-BA2B-E49C101460CE}"/>
                  </a:ext>
                </a:extLst>
              </p:cNvPr>
              <p:cNvSpPr/>
              <p:nvPr/>
            </p:nvSpPr>
            <p:spPr>
              <a:xfrm rot="16200000" flipH="1">
                <a:off x="421646" y="2979609"/>
                <a:ext cx="703645" cy="376427"/>
              </a:xfrm>
              <a:prstGeom prst="bentArrow">
                <a:avLst>
                  <a:gd name="adj1" fmla="val 0"/>
                  <a:gd name="adj2" fmla="val 14889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Bent Arrow 24">
                <a:extLst>
                  <a:ext uri="{FF2B5EF4-FFF2-40B4-BE49-F238E27FC236}">
                    <a16:creationId xmlns:a16="http://schemas.microsoft.com/office/drawing/2014/main" id="{8486301D-49A9-9BEC-02D9-25684E7DAE37}"/>
                  </a:ext>
                </a:extLst>
              </p:cNvPr>
              <p:cNvSpPr/>
              <p:nvPr/>
            </p:nvSpPr>
            <p:spPr>
              <a:xfrm>
                <a:off x="1326398" y="2281204"/>
                <a:ext cx="1108296" cy="244765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Bent Arrow 25">
                <a:extLst>
                  <a:ext uri="{FF2B5EF4-FFF2-40B4-BE49-F238E27FC236}">
                    <a16:creationId xmlns:a16="http://schemas.microsoft.com/office/drawing/2014/main" id="{24562817-B900-4BAC-8553-7405FB7955EF}"/>
                  </a:ext>
                </a:extLst>
              </p:cNvPr>
              <p:cNvSpPr/>
              <p:nvPr/>
            </p:nvSpPr>
            <p:spPr>
              <a:xfrm rot="16200000" flipV="1">
                <a:off x="1659460" y="1994637"/>
                <a:ext cx="442172" cy="258995"/>
              </a:xfrm>
              <a:prstGeom prst="bentArrow">
                <a:avLst>
                  <a:gd name="adj1" fmla="val 0"/>
                  <a:gd name="adj2" fmla="val 26651"/>
                  <a:gd name="adj3" fmla="val 25000"/>
                  <a:gd name="adj4" fmla="val 4375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C0B5B55-033C-771B-1644-FA2B0AE86847}"/>
                  </a:ext>
                </a:extLst>
              </p:cNvPr>
              <p:cNvSpPr/>
              <p:nvPr/>
            </p:nvSpPr>
            <p:spPr>
              <a:xfrm>
                <a:off x="518082" y="3330657"/>
                <a:ext cx="237046" cy="237046"/>
              </a:xfrm>
              <a:prstGeom prst="ellipse">
                <a:avLst/>
              </a:prstGeom>
              <a:solidFill>
                <a:srgbClr val="08BEC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406C8D3-339D-91AB-A534-0FDC765BC721}"/>
                  </a:ext>
                </a:extLst>
              </p:cNvPr>
              <p:cNvSpPr/>
              <p:nvPr/>
            </p:nvSpPr>
            <p:spPr>
              <a:xfrm>
                <a:off x="1832513" y="1603288"/>
                <a:ext cx="237046" cy="237046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B5C429-86FE-6FAD-DC4D-D33DB84A478D}"/>
                  </a:ext>
                </a:extLst>
              </p:cNvPr>
              <p:cNvSpPr txBox="1"/>
              <p:nvPr/>
            </p:nvSpPr>
            <p:spPr>
              <a:xfrm>
                <a:off x="205371" y="3297005"/>
                <a:ext cx="86246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EAF42E-5E25-B0EF-11C5-1710029E9236}"/>
                  </a:ext>
                </a:extLst>
              </p:cNvPr>
              <p:cNvSpPr txBox="1"/>
              <p:nvPr/>
            </p:nvSpPr>
            <p:spPr>
              <a:xfrm>
                <a:off x="1138778" y="2523014"/>
                <a:ext cx="36874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2B11BEB-0CA2-6FCD-4767-164F0313FACB}"/>
                  </a:ext>
                </a:extLst>
              </p:cNvPr>
              <p:cNvSpPr txBox="1"/>
              <p:nvPr/>
            </p:nvSpPr>
            <p:spPr>
              <a:xfrm>
                <a:off x="1698507" y="1582260"/>
                <a:ext cx="505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</a:t>
                </a:r>
                <a:r>
                  <a:rPr lang="en-US" sz="1100" baseline="-250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</a:t>
                </a:r>
              </a:p>
            </p:txBody>
          </p:sp>
        </p:grpSp>
        <p:sp>
          <p:nvSpPr>
            <p:cNvPr id="172" name="Left Arrow 171">
              <a:extLst>
                <a:ext uri="{FF2B5EF4-FFF2-40B4-BE49-F238E27FC236}">
                  <a16:creationId xmlns:a16="http://schemas.microsoft.com/office/drawing/2014/main" id="{3D057235-3F33-26DC-3089-C76F96CE7C08}"/>
                </a:ext>
              </a:extLst>
            </p:cNvPr>
            <p:cNvSpPr/>
            <p:nvPr/>
          </p:nvSpPr>
          <p:spPr>
            <a:xfrm flipH="1">
              <a:off x="79389" y="2274656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06821A0-F83E-DB65-9FFB-CDC6D2CA7BB0}"/>
              </a:ext>
            </a:extLst>
          </p:cNvPr>
          <p:cNvGrpSpPr/>
          <p:nvPr/>
        </p:nvGrpSpPr>
        <p:grpSpPr>
          <a:xfrm>
            <a:off x="-3063063" y="1586357"/>
            <a:ext cx="2623988" cy="1983018"/>
            <a:chOff x="5996715" y="1586357"/>
            <a:chExt cx="2623988" cy="198301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3D9D0DC-6197-FC1B-78E2-D781688D35EA}"/>
                </a:ext>
              </a:extLst>
            </p:cNvPr>
            <p:cNvSpPr/>
            <p:nvPr/>
          </p:nvSpPr>
          <p:spPr>
            <a:xfrm>
              <a:off x="6312750" y="2136266"/>
              <a:ext cx="1839210" cy="994656"/>
            </a:xfrm>
            <a:prstGeom prst="roundRect">
              <a:avLst/>
            </a:prstGeom>
            <a:solidFill>
              <a:srgbClr val="F7BE1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8" name="Left Arrow 107">
              <a:extLst>
                <a:ext uri="{FF2B5EF4-FFF2-40B4-BE49-F238E27FC236}">
                  <a16:creationId xmlns:a16="http://schemas.microsoft.com/office/drawing/2014/main" id="{D284D8B0-90AA-C402-3E80-01C03648AB86}"/>
                </a:ext>
              </a:extLst>
            </p:cNvPr>
            <p:cNvSpPr/>
            <p:nvPr/>
          </p:nvSpPr>
          <p:spPr>
            <a:xfrm flipH="1">
              <a:off x="6318682" y="2284402"/>
              <a:ext cx="2302021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 Arrow 108">
              <a:extLst>
                <a:ext uri="{FF2B5EF4-FFF2-40B4-BE49-F238E27FC236}">
                  <a16:creationId xmlns:a16="http://schemas.microsoft.com/office/drawing/2014/main" id="{09FE17B4-8F74-085E-3F02-FA9DAA6908EE}"/>
                </a:ext>
              </a:extLst>
            </p:cNvPr>
            <p:cNvSpPr/>
            <p:nvPr/>
          </p:nvSpPr>
          <p:spPr>
            <a:xfrm flipH="1">
              <a:off x="5998905" y="2283692"/>
              <a:ext cx="238548" cy="125395"/>
            </a:xfrm>
            <a:prstGeom prst="leftArrow">
              <a:avLst>
                <a:gd name="adj1" fmla="val 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Bent Arrow 132">
              <a:extLst>
                <a:ext uri="{FF2B5EF4-FFF2-40B4-BE49-F238E27FC236}">
                  <a16:creationId xmlns:a16="http://schemas.microsoft.com/office/drawing/2014/main" id="{22C66487-CF55-D6A5-5771-3C26FF55890A}"/>
                </a:ext>
              </a:extLst>
            </p:cNvPr>
            <p:cNvSpPr/>
            <p:nvPr/>
          </p:nvSpPr>
          <p:spPr>
            <a:xfrm flipH="1">
              <a:off x="6778671" y="2540594"/>
              <a:ext cx="182515" cy="391443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B833C7C-E33B-680C-19EB-5C4DAB77DE74}"/>
                </a:ext>
              </a:extLst>
            </p:cNvPr>
            <p:cNvGrpSpPr/>
            <p:nvPr/>
          </p:nvGrpSpPr>
          <p:grpSpPr>
            <a:xfrm>
              <a:off x="6861484" y="2669272"/>
              <a:ext cx="184188" cy="200055"/>
              <a:chOff x="7015530" y="2335783"/>
              <a:chExt cx="184188" cy="200055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CAD0D2D-2289-2406-3F7D-519E87BD5E24}"/>
                  </a:ext>
                </a:extLst>
              </p:cNvPr>
              <p:cNvSpPr/>
              <p:nvPr/>
            </p:nvSpPr>
            <p:spPr>
              <a:xfrm>
                <a:off x="7015888" y="2356419"/>
                <a:ext cx="183830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E1BF086-09CB-9092-9D10-78D096041EB1}"/>
                  </a:ext>
                </a:extLst>
              </p:cNvPr>
              <p:cNvSpPr txBox="1"/>
              <p:nvPr/>
            </p:nvSpPr>
            <p:spPr>
              <a:xfrm>
                <a:off x="7015530" y="2335783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sz="700">
                    <a:latin typeface="Roboto" panose="02000000000000000000" pitchFamily="2" charset="0"/>
                    <a:ea typeface="Roboto" panose="02000000000000000000" pitchFamily="2" charset="0"/>
                  </a:rPr>
                  <a:t>σ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07BC8D9-20F3-0DB9-A53A-A086C0ABBF3A}"/>
                </a:ext>
              </a:extLst>
            </p:cNvPr>
            <p:cNvGrpSpPr/>
            <p:nvPr/>
          </p:nvGrpSpPr>
          <p:grpSpPr>
            <a:xfrm>
              <a:off x="7281500" y="2245598"/>
              <a:ext cx="184188" cy="200055"/>
              <a:chOff x="6927432" y="2122554"/>
              <a:chExt cx="184188" cy="200055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16249B4-4B31-6D60-A3DA-5C3DF3DCA4B5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502D570-4384-87C8-1101-F6291AE2F3ED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37F8731-74E5-7136-CBA4-19D58FA6AB70}"/>
                </a:ext>
              </a:extLst>
            </p:cNvPr>
            <p:cNvGrpSpPr/>
            <p:nvPr/>
          </p:nvGrpSpPr>
          <p:grpSpPr>
            <a:xfrm>
              <a:off x="7710924" y="2253624"/>
              <a:ext cx="184188" cy="200055"/>
              <a:chOff x="6927432" y="2129039"/>
              <a:chExt cx="184188" cy="2000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4FCB194-BA58-7240-2E8E-29ABC00D7603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CCC231E-0214-EB38-58B2-B98AFA30761B}"/>
                  </a:ext>
                </a:extLst>
              </p:cNvPr>
              <p:cNvSpPr txBox="1"/>
              <p:nvPr/>
            </p:nvSpPr>
            <p:spPr>
              <a:xfrm>
                <a:off x="6927432" y="2129039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+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41" name="Bent Arrow 140">
              <a:extLst>
                <a:ext uri="{FF2B5EF4-FFF2-40B4-BE49-F238E27FC236}">
                  <a16:creationId xmlns:a16="http://schemas.microsoft.com/office/drawing/2014/main" id="{73A84EE4-FF62-AE43-4C23-3245CFE42869}"/>
                </a:ext>
              </a:extLst>
            </p:cNvPr>
            <p:cNvSpPr/>
            <p:nvPr/>
          </p:nvSpPr>
          <p:spPr>
            <a:xfrm rot="5400000" flipH="1">
              <a:off x="6827437" y="2027137"/>
              <a:ext cx="601913" cy="1413666"/>
            </a:xfrm>
            <a:prstGeom prst="bentArrow">
              <a:avLst>
                <a:gd name="adj1" fmla="val 0"/>
                <a:gd name="adj2" fmla="val 4741"/>
                <a:gd name="adj3" fmla="val 4531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4AC12C2-7496-322F-4161-C32E4DCB559B}"/>
                </a:ext>
              </a:extLst>
            </p:cNvPr>
            <p:cNvGrpSpPr/>
            <p:nvPr/>
          </p:nvGrpSpPr>
          <p:grpSpPr>
            <a:xfrm>
              <a:off x="7606238" y="2675080"/>
              <a:ext cx="396917" cy="200055"/>
              <a:chOff x="5853166" y="3406089"/>
              <a:chExt cx="396917" cy="200055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D494AC1-1535-C6BB-6B39-7109CC457072}"/>
                  </a:ext>
                </a:extLst>
              </p:cNvPr>
              <p:cNvSpPr/>
              <p:nvPr/>
            </p:nvSpPr>
            <p:spPr>
              <a:xfrm>
                <a:off x="5928117" y="3426724"/>
                <a:ext cx="243659" cy="159601"/>
              </a:xfrm>
              <a:prstGeom prst="rect">
                <a:avLst/>
              </a:prstGeom>
              <a:solidFill>
                <a:srgbClr val="EC9C3A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0AAC080-0AFA-265A-5E64-DBA9330B206F}"/>
                  </a:ext>
                </a:extLst>
              </p:cNvPr>
              <p:cNvSpPr txBox="1"/>
              <p:nvPr/>
            </p:nvSpPr>
            <p:spPr>
              <a:xfrm>
                <a:off x="5853166" y="3406089"/>
                <a:ext cx="396917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tanh</a:t>
                </a: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C39EB99D-96E5-F68A-BFD9-6C44CA65544F}"/>
                </a:ext>
              </a:extLst>
            </p:cNvPr>
            <p:cNvGrpSpPr/>
            <p:nvPr/>
          </p:nvGrpSpPr>
          <p:grpSpPr>
            <a:xfrm>
              <a:off x="7714276" y="2491978"/>
              <a:ext cx="184188" cy="200055"/>
              <a:chOff x="6927432" y="2122554"/>
              <a:chExt cx="184188" cy="200055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CB5ED654-25E7-7B76-B060-5A5FEB20260F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C1017E7-4C2C-3D88-7848-B03D7D48C05D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53" name="Bent Arrow 152">
              <a:extLst>
                <a:ext uri="{FF2B5EF4-FFF2-40B4-BE49-F238E27FC236}">
                  <a16:creationId xmlns:a16="http://schemas.microsoft.com/office/drawing/2014/main" id="{531211DA-5CC6-67A8-1A64-5D20C34C8C84}"/>
                </a:ext>
              </a:extLst>
            </p:cNvPr>
            <p:cNvSpPr/>
            <p:nvPr/>
          </p:nvSpPr>
          <p:spPr>
            <a:xfrm rot="5400000" flipH="1">
              <a:off x="6708689" y="2270680"/>
              <a:ext cx="514708" cy="820561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1425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55" name="Bent Arrow 154">
              <a:extLst>
                <a:ext uri="{FF2B5EF4-FFF2-40B4-BE49-F238E27FC236}">
                  <a16:creationId xmlns:a16="http://schemas.microsoft.com/office/drawing/2014/main" id="{2AC22637-EB43-C965-7FF5-8F5F2D5BA763}"/>
                </a:ext>
              </a:extLst>
            </p:cNvPr>
            <p:cNvSpPr/>
            <p:nvPr/>
          </p:nvSpPr>
          <p:spPr>
            <a:xfrm flipH="1">
              <a:off x="6517435" y="2345716"/>
              <a:ext cx="182515" cy="559524"/>
            </a:xfrm>
            <a:prstGeom prst="bentArrow">
              <a:avLst>
                <a:gd name="adj1" fmla="val 0"/>
                <a:gd name="adj2" fmla="val 0"/>
                <a:gd name="adj3" fmla="val 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3E98D86-A562-AB6F-BB82-FC8AD06831E3}"/>
                </a:ext>
              </a:extLst>
            </p:cNvPr>
            <p:cNvGrpSpPr/>
            <p:nvPr/>
          </p:nvGrpSpPr>
          <p:grpSpPr>
            <a:xfrm>
              <a:off x="6611340" y="2488369"/>
              <a:ext cx="184188" cy="200055"/>
              <a:chOff x="6927432" y="2122554"/>
              <a:chExt cx="184188" cy="200055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625D48A-A65A-ED46-6AFC-7E6B02589998}"/>
                  </a:ext>
                </a:extLst>
              </p:cNvPr>
              <p:cNvSpPr/>
              <p:nvPr/>
            </p:nvSpPr>
            <p:spPr>
              <a:xfrm>
                <a:off x="6959430" y="2166431"/>
                <a:ext cx="119843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C7FE9F1-8864-7613-ABF3-EE800BE46C12}"/>
                  </a:ext>
                </a:extLst>
              </p:cNvPr>
              <p:cNvSpPr txBox="1"/>
              <p:nvPr/>
            </p:nvSpPr>
            <p:spPr>
              <a:xfrm>
                <a:off x="6927432" y="2122554"/>
                <a:ext cx="18418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endParaRPr lang="el-GR" sz="7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56" name="Bent Arrow 155">
              <a:extLst>
                <a:ext uri="{FF2B5EF4-FFF2-40B4-BE49-F238E27FC236}">
                  <a16:creationId xmlns:a16="http://schemas.microsoft.com/office/drawing/2014/main" id="{5BFF627B-DBD0-2351-785C-1E66A9BAB6A8}"/>
                </a:ext>
              </a:extLst>
            </p:cNvPr>
            <p:cNvSpPr/>
            <p:nvPr/>
          </p:nvSpPr>
          <p:spPr>
            <a:xfrm>
              <a:off x="6421561" y="2937841"/>
              <a:ext cx="135794" cy="391443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A0769B1-39C7-6AFF-6C87-8C029F2F5219}"/>
                </a:ext>
              </a:extLst>
            </p:cNvPr>
            <p:cNvSpPr/>
            <p:nvPr/>
          </p:nvSpPr>
          <p:spPr>
            <a:xfrm>
              <a:off x="6309426" y="3330657"/>
              <a:ext cx="237046" cy="237046"/>
            </a:xfrm>
            <a:prstGeom prst="ellipse">
              <a:avLst/>
            </a:prstGeom>
            <a:solidFill>
              <a:srgbClr val="08BEC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5A402E6-0BB2-C36B-77EA-11DEE6CF3B6F}"/>
                </a:ext>
              </a:extLst>
            </p:cNvPr>
            <p:cNvSpPr txBox="1"/>
            <p:nvPr/>
          </p:nvSpPr>
          <p:spPr>
            <a:xfrm>
              <a:off x="5996715" y="3307765"/>
              <a:ext cx="8624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159" name="Bent Arrow 158">
              <a:extLst>
                <a:ext uri="{FF2B5EF4-FFF2-40B4-BE49-F238E27FC236}">
                  <a16:creationId xmlns:a16="http://schemas.microsoft.com/office/drawing/2014/main" id="{A8ABF5DF-294C-33AC-C9E1-5A3BA0D86F8B}"/>
                </a:ext>
              </a:extLst>
            </p:cNvPr>
            <p:cNvSpPr/>
            <p:nvPr/>
          </p:nvSpPr>
          <p:spPr>
            <a:xfrm flipV="1">
              <a:off x="6418743" y="2361295"/>
              <a:ext cx="135794" cy="576662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60" name="Bent Arrow 159">
              <a:extLst>
                <a:ext uri="{FF2B5EF4-FFF2-40B4-BE49-F238E27FC236}">
                  <a16:creationId xmlns:a16="http://schemas.microsoft.com/office/drawing/2014/main" id="{40A5E7EC-9B78-9FFF-5788-77BCD0DE5DA3}"/>
                </a:ext>
              </a:extLst>
            </p:cNvPr>
            <p:cNvSpPr/>
            <p:nvPr/>
          </p:nvSpPr>
          <p:spPr>
            <a:xfrm flipV="1">
              <a:off x="6699950" y="2972662"/>
              <a:ext cx="135794" cy="62265"/>
            </a:xfrm>
            <a:prstGeom prst="bentArrow">
              <a:avLst>
                <a:gd name="adj1" fmla="val 0"/>
                <a:gd name="adj2" fmla="val 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62" name="Bent Arrow 161">
              <a:extLst>
                <a:ext uri="{FF2B5EF4-FFF2-40B4-BE49-F238E27FC236}">
                  <a16:creationId xmlns:a16="http://schemas.microsoft.com/office/drawing/2014/main" id="{78CD9475-70F8-51DE-7E35-42416E2EE8C4}"/>
                </a:ext>
              </a:extLst>
            </p:cNvPr>
            <p:cNvSpPr/>
            <p:nvPr/>
          </p:nvSpPr>
          <p:spPr>
            <a:xfrm rot="16200000" flipV="1">
              <a:off x="8056152" y="1993318"/>
              <a:ext cx="442172" cy="258995"/>
            </a:xfrm>
            <a:prstGeom prst="bentArrow">
              <a:avLst>
                <a:gd name="adj1" fmla="val 0"/>
                <a:gd name="adj2" fmla="val 26651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32EA2544-E746-30E5-20B2-5F93156A1F43}"/>
                </a:ext>
              </a:extLst>
            </p:cNvPr>
            <p:cNvSpPr/>
            <p:nvPr/>
          </p:nvSpPr>
          <p:spPr>
            <a:xfrm>
              <a:off x="8220759" y="1607385"/>
              <a:ext cx="237046" cy="237046"/>
            </a:xfrm>
            <a:prstGeom prst="ellipse">
              <a:avLst/>
            </a:prstGeom>
            <a:solidFill>
              <a:srgbClr val="749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E34BDA2-1A1F-D1A2-A6B5-B6E8B426E01D}"/>
                </a:ext>
              </a:extLst>
            </p:cNvPr>
            <p:cNvSpPr txBox="1"/>
            <p:nvPr/>
          </p:nvSpPr>
          <p:spPr>
            <a:xfrm>
              <a:off x="8086753" y="1586357"/>
              <a:ext cx="5050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</a:t>
              </a:r>
              <a:r>
                <a:rPr lang="en-US" sz="1100" baseline="-250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</a:p>
          </p:txBody>
        </p:sp>
        <p:sp>
          <p:nvSpPr>
            <p:cNvPr id="302" name="Bent Arrow 301">
              <a:extLst>
                <a:ext uri="{FF2B5EF4-FFF2-40B4-BE49-F238E27FC236}">
                  <a16:creationId xmlns:a16="http://schemas.microsoft.com/office/drawing/2014/main" id="{73250793-35E3-4C38-0F4B-5013F7FC7CD0}"/>
                </a:ext>
              </a:extLst>
            </p:cNvPr>
            <p:cNvSpPr/>
            <p:nvPr/>
          </p:nvSpPr>
          <p:spPr>
            <a:xfrm>
              <a:off x="7377478" y="2591157"/>
              <a:ext cx="335412" cy="178703"/>
            </a:xfrm>
            <a:prstGeom prst="bentArrow">
              <a:avLst>
                <a:gd name="adj1" fmla="val 0"/>
                <a:gd name="adj2" fmla="val 10960"/>
                <a:gd name="adj3" fmla="val 13414"/>
                <a:gd name="adj4" fmla="val 1859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597629B-F272-5B51-7E8F-1094CD992531}"/>
                </a:ext>
              </a:extLst>
            </p:cNvPr>
            <p:cNvGrpSpPr/>
            <p:nvPr/>
          </p:nvGrpSpPr>
          <p:grpSpPr>
            <a:xfrm>
              <a:off x="7178077" y="2427851"/>
              <a:ext cx="396917" cy="444312"/>
              <a:chOff x="7494169" y="2094362"/>
              <a:chExt cx="396917" cy="444312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3A259DEC-773C-7768-9F14-7594D6857185}"/>
                  </a:ext>
                </a:extLst>
              </p:cNvPr>
              <p:cNvGrpSpPr/>
              <p:nvPr/>
            </p:nvGrpSpPr>
            <p:grpSpPr>
              <a:xfrm>
                <a:off x="7597592" y="2338619"/>
                <a:ext cx="184188" cy="200055"/>
                <a:chOff x="7015530" y="2335783"/>
                <a:chExt cx="184188" cy="200055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293AA7A-0DDA-389E-D0B6-75E4366A17B1}"/>
                    </a:ext>
                  </a:extLst>
                </p:cNvPr>
                <p:cNvSpPr/>
                <p:nvPr/>
              </p:nvSpPr>
              <p:spPr>
                <a:xfrm>
                  <a:off x="7015888" y="2356419"/>
                  <a:ext cx="183830" cy="159601"/>
                </a:xfrm>
                <a:prstGeom prst="rect">
                  <a:avLst/>
                </a:prstGeom>
                <a:solidFill>
                  <a:srgbClr val="EC9C3A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381994DB-ACCB-6361-D1AB-CA5A8F1A2721}"/>
                    </a:ext>
                  </a:extLst>
                </p:cNvPr>
                <p:cNvSpPr txBox="1"/>
                <p:nvPr/>
              </p:nvSpPr>
              <p:spPr>
                <a:xfrm>
                  <a:off x="7015530" y="2335783"/>
                  <a:ext cx="18418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l-GR" sz="700">
                      <a:latin typeface="Roboto" panose="02000000000000000000" pitchFamily="2" charset="0"/>
                      <a:ea typeface="Roboto" panose="02000000000000000000" pitchFamily="2" charset="0"/>
                    </a:rPr>
                    <a:t>σ</a:t>
                  </a:r>
                </a:p>
              </p:txBody>
            </p:sp>
          </p:grp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55FDBFEC-8E45-8EC6-7CD0-F78CC8F22A5A}"/>
                  </a:ext>
                </a:extLst>
              </p:cNvPr>
              <p:cNvSpPr/>
              <p:nvPr/>
            </p:nvSpPr>
            <p:spPr>
              <a:xfrm>
                <a:off x="7593480" y="2123739"/>
                <a:ext cx="196709" cy="119843"/>
              </a:xfrm>
              <a:prstGeom prst="ellipse">
                <a:avLst/>
              </a:prstGeom>
              <a:solidFill>
                <a:srgbClr val="7491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669C6AC-A7AC-B43A-033B-86A6CA1A6265}"/>
                  </a:ext>
                </a:extLst>
              </p:cNvPr>
              <p:cNvSpPr txBox="1"/>
              <p:nvPr/>
            </p:nvSpPr>
            <p:spPr>
              <a:xfrm>
                <a:off x="7494169" y="2094362"/>
                <a:ext cx="396917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1-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7162158-F9B2-023E-7DF8-5A1B3367E5C0}"/>
              </a:ext>
            </a:extLst>
          </p:cNvPr>
          <p:cNvGrpSpPr/>
          <p:nvPr/>
        </p:nvGrpSpPr>
        <p:grpSpPr>
          <a:xfrm>
            <a:off x="4096489" y="864225"/>
            <a:ext cx="5184708" cy="4279275"/>
            <a:chOff x="4686719" y="887079"/>
            <a:chExt cx="5184708" cy="4279275"/>
          </a:xfrm>
        </p:grpSpPr>
        <p:pic>
          <p:nvPicPr>
            <p:cNvPr id="4" name="Picture 2" descr="Pepe Happy GIFs | Tenor">
              <a:extLst>
                <a:ext uri="{FF2B5EF4-FFF2-40B4-BE49-F238E27FC236}">
                  <a16:creationId xmlns:a16="http://schemas.microsoft.com/office/drawing/2014/main" id="{A3E8D5BC-1854-F35F-DA12-1E4B5C7DBA3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5091" y="1133481"/>
              <a:ext cx="3636336" cy="403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ADDC2F-AC53-ECCD-E355-53006CC5628A}"/>
                </a:ext>
              </a:extLst>
            </p:cNvPr>
            <p:cNvSpPr txBox="1"/>
            <p:nvPr/>
          </p:nvSpPr>
          <p:spPr>
            <a:xfrm rot="21102545">
              <a:off x="4686719" y="887079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latin typeface="Roboto" panose="02000000000000000000" pitchFamily="2" charset="0"/>
                  <a:ea typeface="Roboto" panose="02000000000000000000" pitchFamily="2" charset="0"/>
                </a:rPr>
                <a:t>Hands-On!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9580538-1412-366C-0190-F4129A0E227F}"/>
                </a:ext>
              </a:extLst>
            </p:cNvPr>
            <p:cNvCxnSpPr>
              <a:cxnSpLocks/>
            </p:cNvCxnSpPr>
            <p:nvPr/>
          </p:nvCxnSpPr>
          <p:spPr>
            <a:xfrm>
              <a:off x="5774260" y="1478689"/>
              <a:ext cx="439687" cy="4396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67100D-9B1A-A014-076F-F3FE145F91C9}"/>
              </a:ext>
            </a:extLst>
          </p:cNvPr>
          <p:cNvGrpSpPr/>
          <p:nvPr/>
        </p:nvGrpSpPr>
        <p:grpSpPr>
          <a:xfrm rot="354469">
            <a:off x="882207" y="1500252"/>
            <a:ext cx="3389651" cy="2350912"/>
            <a:chOff x="1600116" y="1929124"/>
            <a:chExt cx="3389651" cy="2350912"/>
          </a:xfrm>
          <a:effectLst>
            <a:glow rad="318426">
              <a:schemeClr val="bg1"/>
            </a:glo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B90897-6375-2649-547D-D038FAB9CEFA}"/>
                </a:ext>
              </a:extLst>
            </p:cNvPr>
            <p:cNvSpPr txBox="1"/>
            <p:nvPr/>
          </p:nvSpPr>
          <p:spPr>
            <a:xfrm>
              <a:off x="1600116" y="3972259"/>
              <a:ext cx="33896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</a:rPr>
                <a:t>https://</a:t>
              </a:r>
              <a:r>
                <a:rPr lang="en-US" err="1">
                  <a:latin typeface="Roboto" panose="02000000000000000000" pitchFamily="2" charset="0"/>
                  <a:ea typeface="Roboto" panose="02000000000000000000" pitchFamily="2" charset="0"/>
                </a:rPr>
                <a:t>tinyurl.com</a:t>
              </a:r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</a:rPr>
                <a:t>/</a:t>
              </a:r>
              <a:r>
                <a:rPr lang="en-US" err="1">
                  <a:latin typeface="Roboto" panose="02000000000000000000" pitchFamily="2" charset="0"/>
                  <a:ea typeface="Roboto" panose="02000000000000000000" pitchFamily="2" charset="0"/>
                </a:rPr>
                <a:t>yhvmmwvb</a:t>
              </a: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1" name="Picture 10" descr="Qr code&#10;&#10;Description automatically generated">
              <a:extLst>
                <a:ext uri="{FF2B5EF4-FFF2-40B4-BE49-F238E27FC236}">
                  <a16:creationId xmlns:a16="http://schemas.microsoft.com/office/drawing/2014/main" id="{285CBD7E-43F1-012B-2298-0B893677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942" y="1929124"/>
              <a:ext cx="2032000" cy="20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63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0"/>
          <p:cNvSpPr/>
          <p:nvPr/>
        </p:nvSpPr>
        <p:spPr>
          <a:xfrm>
            <a:off x="3043867" y="1970678"/>
            <a:ext cx="2986695" cy="2017112"/>
          </a:xfrm>
          <a:custGeom>
            <a:avLst/>
            <a:gdLst/>
            <a:ahLst/>
            <a:cxnLst/>
            <a:rect l="l" t="t" r="r" b="b"/>
            <a:pathLst>
              <a:path w="117517" h="79367" extrusionOk="0">
                <a:moveTo>
                  <a:pt x="0" y="0"/>
                </a:moveTo>
                <a:lnTo>
                  <a:pt x="87883" y="20438"/>
                </a:lnTo>
                <a:lnTo>
                  <a:pt x="30316" y="60973"/>
                </a:lnTo>
                <a:lnTo>
                  <a:pt x="117517" y="79367"/>
                </a:lnTo>
              </a:path>
            </a:pathLst>
          </a:custGeom>
          <a:noFill/>
          <a:ln w="7620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1" name="Google Shape;951;p3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3" name="Google Shape;953;p30"/>
          <p:cNvSpPr/>
          <p:nvPr/>
        </p:nvSpPr>
        <p:spPr>
          <a:xfrm>
            <a:off x="2803268" y="1637270"/>
            <a:ext cx="572700" cy="572700"/>
          </a:xfrm>
          <a:prstGeom prst="ellipse">
            <a:avLst/>
          </a:prstGeom>
          <a:solidFill>
            <a:srgbClr val="F7BE1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0"/>
          <p:cNvSpPr/>
          <p:nvPr/>
        </p:nvSpPr>
        <p:spPr>
          <a:xfrm>
            <a:off x="4950142" y="2209970"/>
            <a:ext cx="572700" cy="572700"/>
          </a:xfrm>
          <a:prstGeom prst="ellipse">
            <a:avLst/>
          </a:prstGeom>
          <a:solidFill>
            <a:srgbClr val="EC9B3B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0"/>
          <p:cNvSpPr/>
          <p:nvPr/>
        </p:nvSpPr>
        <p:spPr>
          <a:xfrm>
            <a:off x="3562414" y="3199215"/>
            <a:ext cx="589848" cy="589848"/>
          </a:xfrm>
          <a:prstGeom prst="ellipse">
            <a:avLst/>
          </a:prstGeom>
          <a:solidFill>
            <a:srgbClr val="0081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0"/>
          <p:cNvSpPr/>
          <p:nvPr/>
        </p:nvSpPr>
        <p:spPr>
          <a:xfrm>
            <a:off x="5581076" y="3565351"/>
            <a:ext cx="790200" cy="790200"/>
          </a:xfrm>
          <a:prstGeom prst="ellipse">
            <a:avLst/>
          </a:prstGeom>
          <a:solidFill>
            <a:srgbClr val="29346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0"/>
          <p:cNvSpPr txBox="1">
            <a:spLocks noGrp="1"/>
          </p:cNvSpPr>
          <p:nvPr>
            <p:ph type="title"/>
          </p:nvPr>
        </p:nvSpPr>
        <p:spPr>
          <a:xfrm>
            <a:off x="6664730" y="3342189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Wrap-up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6664730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Knowledge consolidation and wrap-up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864296" y="3342189"/>
            <a:ext cx="2507018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Machine Learning Methods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8" name="Google Shape;968;p30"/>
          <p:cNvSpPr txBox="1">
            <a:spLocks noGrp="1"/>
          </p:cNvSpPr>
          <p:nvPr>
            <p:ph type="title"/>
          </p:nvPr>
        </p:nvSpPr>
        <p:spPr>
          <a:xfrm>
            <a:off x="1349014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Time Series Forecasting w/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30"/>
          <p:cNvSpPr txBox="1">
            <a:spLocks noGrp="1"/>
          </p:cNvSpPr>
          <p:nvPr>
            <p:ph type="title"/>
          </p:nvPr>
        </p:nvSpPr>
        <p:spPr>
          <a:xfrm>
            <a:off x="288099" y="1833191"/>
            <a:ext cx="2191501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</a:rPr>
              <a:t>Time Series Forecasting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0" name="Google Shape;970;p30"/>
          <p:cNvSpPr txBox="1">
            <a:spLocks noGrp="1"/>
          </p:cNvSpPr>
          <p:nvPr>
            <p:ph type="title"/>
          </p:nvPr>
        </p:nvSpPr>
        <p:spPr>
          <a:xfrm>
            <a:off x="457300" y="2291895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Some knowledge to get you started!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5643141" y="1833204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chemeClr val="accen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Non-ML methods</a:t>
            </a:r>
            <a:endParaRPr sz="1700">
              <a:solidFill>
                <a:srgbClr val="FFFFFF"/>
              </a:solidFill>
              <a:highlight>
                <a:schemeClr val="accen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2" name="Google Shape;972;p30"/>
          <p:cNvSpPr txBox="1">
            <a:spLocks noGrp="1"/>
          </p:cNvSpPr>
          <p:nvPr>
            <p:ph type="title"/>
          </p:nvPr>
        </p:nvSpPr>
        <p:spPr>
          <a:xfrm>
            <a:off x="5643141" y="2291908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Series Forecasting w/o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raphic 8" descr="Eye with solid fill">
            <a:extLst>
              <a:ext uri="{FF2B5EF4-FFF2-40B4-BE49-F238E27FC236}">
                <a16:creationId xmlns:a16="http://schemas.microsoft.com/office/drawing/2014/main" id="{ADC4C732-675B-3F59-D670-F210851E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967" y="1669969"/>
            <a:ext cx="507301" cy="507301"/>
          </a:xfrm>
          <a:prstGeom prst="rect">
            <a:avLst/>
          </a:prstGeom>
        </p:spPr>
      </p:pic>
      <p:pic>
        <p:nvPicPr>
          <p:cNvPr id="11" name="Graphic 10" descr="Periodic Graph with solid fill">
            <a:extLst>
              <a:ext uri="{FF2B5EF4-FFF2-40B4-BE49-F238E27FC236}">
                <a16:creationId xmlns:a16="http://schemas.microsoft.com/office/drawing/2014/main" id="{08B48E0C-BD8E-0D87-0E44-59F085F8B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981" y="2313518"/>
            <a:ext cx="365603" cy="365603"/>
          </a:xfrm>
          <a:prstGeom prst="rect">
            <a:avLst/>
          </a:prstGeom>
        </p:spPr>
      </p:pic>
      <p:pic>
        <p:nvPicPr>
          <p:cNvPr id="13" name="Graphic 12" descr="Left Brain with solid fill">
            <a:extLst>
              <a:ext uri="{FF2B5EF4-FFF2-40B4-BE49-F238E27FC236}">
                <a16:creationId xmlns:a16="http://schemas.microsoft.com/office/drawing/2014/main" id="{3FD540B7-998F-C43E-B219-D5D30843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3647" y="3266105"/>
            <a:ext cx="462592" cy="462592"/>
          </a:xfrm>
          <a:prstGeom prst="rect">
            <a:avLst/>
          </a:prstGeom>
        </p:spPr>
      </p:pic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ECF68207-79D1-C250-4153-E473D45FBD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0452" y="3678407"/>
            <a:ext cx="610092" cy="6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0"/>
          <p:cNvSpPr/>
          <p:nvPr/>
        </p:nvSpPr>
        <p:spPr>
          <a:xfrm>
            <a:off x="3043867" y="1970678"/>
            <a:ext cx="2986695" cy="2017112"/>
          </a:xfrm>
          <a:custGeom>
            <a:avLst/>
            <a:gdLst/>
            <a:ahLst/>
            <a:cxnLst/>
            <a:rect l="l" t="t" r="r" b="b"/>
            <a:pathLst>
              <a:path w="117517" h="79367" extrusionOk="0">
                <a:moveTo>
                  <a:pt x="0" y="0"/>
                </a:moveTo>
                <a:lnTo>
                  <a:pt x="87883" y="20438"/>
                </a:lnTo>
                <a:lnTo>
                  <a:pt x="30316" y="60973"/>
                </a:lnTo>
                <a:lnTo>
                  <a:pt x="117517" y="79367"/>
                </a:lnTo>
              </a:path>
            </a:pathLst>
          </a:custGeom>
          <a:noFill/>
          <a:ln w="7620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1" name="Google Shape;951;p3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3" name="Google Shape;953;p30"/>
          <p:cNvSpPr/>
          <p:nvPr/>
        </p:nvSpPr>
        <p:spPr>
          <a:xfrm>
            <a:off x="2803268" y="1637270"/>
            <a:ext cx="572700" cy="572700"/>
          </a:xfrm>
          <a:prstGeom prst="ellipse">
            <a:avLst/>
          </a:prstGeom>
          <a:solidFill>
            <a:srgbClr val="F7BE1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0"/>
          <p:cNvSpPr/>
          <p:nvPr/>
        </p:nvSpPr>
        <p:spPr>
          <a:xfrm>
            <a:off x="4950142" y="2209970"/>
            <a:ext cx="572700" cy="572700"/>
          </a:xfrm>
          <a:prstGeom prst="ellipse">
            <a:avLst/>
          </a:prstGeom>
          <a:solidFill>
            <a:srgbClr val="EC9B3B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0"/>
          <p:cNvSpPr/>
          <p:nvPr/>
        </p:nvSpPr>
        <p:spPr>
          <a:xfrm>
            <a:off x="3562414" y="3199215"/>
            <a:ext cx="589848" cy="589848"/>
          </a:xfrm>
          <a:prstGeom prst="ellipse">
            <a:avLst/>
          </a:prstGeom>
          <a:solidFill>
            <a:srgbClr val="0081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0"/>
          <p:cNvSpPr/>
          <p:nvPr/>
        </p:nvSpPr>
        <p:spPr>
          <a:xfrm>
            <a:off x="5581076" y="3565351"/>
            <a:ext cx="790200" cy="790200"/>
          </a:xfrm>
          <a:prstGeom prst="ellipse">
            <a:avLst/>
          </a:prstGeom>
          <a:solidFill>
            <a:srgbClr val="29346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0"/>
          <p:cNvSpPr txBox="1">
            <a:spLocks noGrp="1"/>
          </p:cNvSpPr>
          <p:nvPr>
            <p:ph type="title"/>
          </p:nvPr>
        </p:nvSpPr>
        <p:spPr>
          <a:xfrm>
            <a:off x="6664730" y="3342189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Wrap-up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6664730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Knowledge consolidation and wrap-up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864296" y="3342189"/>
            <a:ext cx="2507018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Machine Learning Methods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8" name="Google Shape;968;p30"/>
          <p:cNvSpPr txBox="1">
            <a:spLocks noGrp="1"/>
          </p:cNvSpPr>
          <p:nvPr>
            <p:ph type="title"/>
          </p:nvPr>
        </p:nvSpPr>
        <p:spPr>
          <a:xfrm>
            <a:off x="1349014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Time Series Forecasting w/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30"/>
          <p:cNvSpPr txBox="1">
            <a:spLocks noGrp="1"/>
          </p:cNvSpPr>
          <p:nvPr>
            <p:ph type="title"/>
          </p:nvPr>
        </p:nvSpPr>
        <p:spPr>
          <a:xfrm>
            <a:off x="288099" y="1833191"/>
            <a:ext cx="2191501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</a:rPr>
              <a:t>Time Series Forecasting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0" name="Google Shape;970;p30"/>
          <p:cNvSpPr txBox="1">
            <a:spLocks noGrp="1"/>
          </p:cNvSpPr>
          <p:nvPr>
            <p:ph type="title"/>
          </p:nvPr>
        </p:nvSpPr>
        <p:spPr>
          <a:xfrm>
            <a:off x="457300" y="2291895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Some knowledge to get you started!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5643141" y="1833204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chemeClr val="accen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Non-ML methods</a:t>
            </a:r>
            <a:endParaRPr sz="1700">
              <a:solidFill>
                <a:srgbClr val="FFFFFF"/>
              </a:solidFill>
              <a:highlight>
                <a:schemeClr val="accen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2" name="Google Shape;972;p30"/>
          <p:cNvSpPr txBox="1">
            <a:spLocks noGrp="1"/>
          </p:cNvSpPr>
          <p:nvPr>
            <p:ph type="title"/>
          </p:nvPr>
        </p:nvSpPr>
        <p:spPr>
          <a:xfrm>
            <a:off x="5643141" y="2291908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Series Forecasting w/o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raphic 8" descr="Eye with solid fill">
            <a:extLst>
              <a:ext uri="{FF2B5EF4-FFF2-40B4-BE49-F238E27FC236}">
                <a16:creationId xmlns:a16="http://schemas.microsoft.com/office/drawing/2014/main" id="{ADC4C732-675B-3F59-D670-F210851E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967" y="1669969"/>
            <a:ext cx="507301" cy="507301"/>
          </a:xfrm>
          <a:prstGeom prst="rect">
            <a:avLst/>
          </a:prstGeom>
        </p:spPr>
      </p:pic>
      <p:pic>
        <p:nvPicPr>
          <p:cNvPr id="11" name="Graphic 10" descr="Periodic Graph with solid fill">
            <a:extLst>
              <a:ext uri="{FF2B5EF4-FFF2-40B4-BE49-F238E27FC236}">
                <a16:creationId xmlns:a16="http://schemas.microsoft.com/office/drawing/2014/main" id="{08B48E0C-BD8E-0D87-0E44-59F085F8B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981" y="2313518"/>
            <a:ext cx="365603" cy="365603"/>
          </a:xfrm>
          <a:prstGeom prst="rect">
            <a:avLst/>
          </a:prstGeom>
        </p:spPr>
      </p:pic>
      <p:pic>
        <p:nvPicPr>
          <p:cNvPr id="13" name="Graphic 12" descr="Left Brain with solid fill">
            <a:extLst>
              <a:ext uri="{FF2B5EF4-FFF2-40B4-BE49-F238E27FC236}">
                <a16:creationId xmlns:a16="http://schemas.microsoft.com/office/drawing/2014/main" id="{3FD540B7-998F-C43E-B219-D5D30843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3647" y="3266105"/>
            <a:ext cx="462592" cy="462592"/>
          </a:xfrm>
          <a:prstGeom prst="rect">
            <a:avLst/>
          </a:prstGeom>
        </p:spPr>
      </p:pic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ECF68207-79D1-C250-4153-E473D45FBD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0452" y="3678407"/>
            <a:ext cx="610092" cy="6100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80E8C0-B964-7A87-FE07-1A3A59D0AC3B}"/>
              </a:ext>
            </a:extLst>
          </p:cNvPr>
          <p:cNvSpPr/>
          <p:nvPr/>
        </p:nvSpPr>
        <p:spPr>
          <a:xfrm>
            <a:off x="0" y="4443302"/>
            <a:ext cx="9144000" cy="709871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CE3142-6A80-C13E-CFA2-EE04A7CBE155}"/>
              </a:ext>
            </a:extLst>
          </p:cNvPr>
          <p:cNvSpPr/>
          <p:nvPr/>
        </p:nvSpPr>
        <p:spPr>
          <a:xfrm>
            <a:off x="0" y="-2"/>
            <a:ext cx="9144000" cy="3189600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16F1B-4396-590E-E007-1F730F3F7661}"/>
              </a:ext>
            </a:extLst>
          </p:cNvPr>
          <p:cNvSpPr/>
          <p:nvPr/>
        </p:nvSpPr>
        <p:spPr>
          <a:xfrm>
            <a:off x="0" y="3191572"/>
            <a:ext cx="5329738" cy="1251730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F734E4-65CC-D89A-DF8E-1616C2807113}"/>
              </a:ext>
            </a:extLst>
          </p:cNvPr>
          <p:cNvSpPr/>
          <p:nvPr/>
        </p:nvSpPr>
        <p:spPr>
          <a:xfrm>
            <a:off x="8578515" y="3189598"/>
            <a:ext cx="2472615" cy="1251729"/>
          </a:xfrm>
          <a:prstGeom prst="rect">
            <a:avLst/>
          </a:prstGeom>
          <a:solidFill>
            <a:schemeClr val="tx1">
              <a:alpha val="6738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00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74" name="Google Shape;374;p23"/>
          <p:cNvGrpSpPr/>
          <p:nvPr/>
        </p:nvGrpSpPr>
        <p:grpSpPr>
          <a:xfrm>
            <a:off x="3469989" y="2340884"/>
            <a:ext cx="701574" cy="728047"/>
            <a:chOff x="2227190" y="4601415"/>
            <a:chExt cx="603401" cy="626170"/>
          </a:xfrm>
        </p:grpSpPr>
        <p:sp>
          <p:nvSpPr>
            <p:cNvPr id="375" name="Google Shape;375;p23"/>
            <p:cNvSpPr/>
            <p:nvPr/>
          </p:nvSpPr>
          <p:spPr>
            <a:xfrm rot="1070115">
              <a:off x="2256001" y="4888734"/>
              <a:ext cx="506831" cy="267667"/>
            </a:xfrm>
            <a:custGeom>
              <a:avLst/>
              <a:gdLst/>
              <a:ahLst/>
              <a:cxnLst/>
              <a:rect l="l" t="t" r="r" b="b"/>
              <a:pathLst>
                <a:path w="20272" h="10706" fill="none" extrusionOk="0">
                  <a:moveTo>
                    <a:pt x="0" y="6062"/>
                  </a:moveTo>
                  <a:lnTo>
                    <a:pt x="19222" y="1"/>
                  </a:lnTo>
                  <a:cubicBezTo>
                    <a:pt x="19222" y="1"/>
                    <a:pt x="20272" y="5619"/>
                    <a:pt x="12059" y="8163"/>
                  </a:cubicBezTo>
                  <a:cubicBezTo>
                    <a:pt x="3834" y="10706"/>
                    <a:pt x="0" y="6062"/>
                    <a:pt x="0" y="606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 rot="1070115">
              <a:off x="2461054" y="4656272"/>
              <a:ext cx="130683" cy="307844"/>
            </a:xfrm>
            <a:custGeom>
              <a:avLst/>
              <a:gdLst/>
              <a:ahLst/>
              <a:cxnLst/>
              <a:rect l="l" t="t" r="r" b="b"/>
              <a:pathLst>
                <a:path w="5227" h="12313" fill="none" extrusionOk="0">
                  <a:moveTo>
                    <a:pt x="3493" y="12313"/>
                  </a:moveTo>
                  <a:lnTo>
                    <a:pt x="0" y="241"/>
                  </a:lnTo>
                  <a:lnTo>
                    <a:pt x="835" y="1"/>
                  </a:lnTo>
                  <a:lnTo>
                    <a:pt x="5226" y="11756"/>
                  </a:ln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 rot="1070115">
              <a:off x="2343594" y="4976322"/>
              <a:ext cx="375248" cy="128458"/>
            </a:xfrm>
            <a:custGeom>
              <a:avLst/>
              <a:gdLst/>
              <a:ahLst/>
              <a:cxnLst/>
              <a:rect l="l" t="t" r="r" b="b"/>
              <a:pathLst>
                <a:path w="15009" h="5138" fill="none" extrusionOk="0">
                  <a:moveTo>
                    <a:pt x="1" y="5138"/>
                  </a:moveTo>
                  <a:lnTo>
                    <a:pt x="15008" y="0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 rot="1070115">
              <a:off x="2378157" y="4981430"/>
              <a:ext cx="46853" cy="48103"/>
            </a:xfrm>
            <a:custGeom>
              <a:avLst/>
              <a:gdLst/>
              <a:ahLst/>
              <a:cxnLst/>
              <a:rect l="l" t="t" r="r" b="b"/>
              <a:pathLst>
                <a:path w="1874" h="1924" fill="none" extrusionOk="0">
                  <a:moveTo>
                    <a:pt x="1734" y="734"/>
                  </a:moveTo>
                  <a:cubicBezTo>
                    <a:pt x="1873" y="1190"/>
                    <a:pt x="1620" y="1671"/>
                    <a:pt x="1178" y="1797"/>
                  </a:cubicBezTo>
                  <a:cubicBezTo>
                    <a:pt x="735" y="1924"/>
                    <a:pt x="266" y="1658"/>
                    <a:pt x="140" y="1190"/>
                  </a:cubicBezTo>
                  <a:cubicBezTo>
                    <a:pt x="1" y="734"/>
                    <a:pt x="254" y="253"/>
                    <a:pt x="697" y="127"/>
                  </a:cubicBezTo>
                  <a:cubicBezTo>
                    <a:pt x="1140" y="0"/>
                    <a:pt x="1608" y="266"/>
                    <a:pt x="1734" y="73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 rot="1070115">
              <a:off x="2504511" y="4980139"/>
              <a:ext cx="46528" cy="48128"/>
            </a:xfrm>
            <a:custGeom>
              <a:avLst/>
              <a:gdLst/>
              <a:ahLst/>
              <a:cxnLst/>
              <a:rect l="l" t="t" r="r" b="b"/>
              <a:pathLst>
                <a:path w="1861" h="1925" fill="none" extrusionOk="0">
                  <a:moveTo>
                    <a:pt x="1734" y="735"/>
                  </a:moveTo>
                  <a:cubicBezTo>
                    <a:pt x="1861" y="1190"/>
                    <a:pt x="1608" y="1671"/>
                    <a:pt x="1177" y="1798"/>
                  </a:cubicBezTo>
                  <a:cubicBezTo>
                    <a:pt x="734" y="1924"/>
                    <a:pt x="266" y="1659"/>
                    <a:pt x="127" y="1190"/>
                  </a:cubicBezTo>
                  <a:cubicBezTo>
                    <a:pt x="1" y="735"/>
                    <a:pt x="254" y="254"/>
                    <a:pt x="684" y="127"/>
                  </a:cubicBezTo>
                  <a:cubicBezTo>
                    <a:pt x="1127" y="1"/>
                    <a:pt x="1595" y="267"/>
                    <a:pt x="1734" y="73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 rot="1070115">
              <a:off x="2634014" y="4975343"/>
              <a:ext cx="46853" cy="48103"/>
            </a:xfrm>
            <a:custGeom>
              <a:avLst/>
              <a:gdLst/>
              <a:ahLst/>
              <a:cxnLst/>
              <a:rect l="l" t="t" r="r" b="b"/>
              <a:pathLst>
                <a:path w="1874" h="1924" fill="none" extrusionOk="0">
                  <a:moveTo>
                    <a:pt x="1734" y="734"/>
                  </a:moveTo>
                  <a:cubicBezTo>
                    <a:pt x="1873" y="1190"/>
                    <a:pt x="1620" y="1671"/>
                    <a:pt x="1177" y="1797"/>
                  </a:cubicBezTo>
                  <a:cubicBezTo>
                    <a:pt x="734" y="1924"/>
                    <a:pt x="266" y="1658"/>
                    <a:pt x="139" y="1190"/>
                  </a:cubicBezTo>
                  <a:cubicBezTo>
                    <a:pt x="0" y="734"/>
                    <a:pt x="253" y="253"/>
                    <a:pt x="696" y="127"/>
                  </a:cubicBezTo>
                  <a:cubicBezTo>
                    <a:pt x="1139" y="0"/>
                    <a:pt x="1607" y="279"/>
                    <a:pt x="1734" y="73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 rot="1070115">
              <a:off x="2482999" y="4691832"/>
              <a:ext cx="314494" cy="265466"/>
            </a:xfrm>
            <a:custGeom>
              <a:avLst/>
              <a:gdLst/>
              <a:ahLst/>
              <a:cxnLst/>
              <a:rect l="l" t="t" r="r" b="b"/>
              <a:pathLst>
                <a:path w="12579" h="10618" fill="none" extrusionOk="0">
                  <a:moveTo>
                    <a:pt x="0" y="1"/>
                  </a:moveTo>
                  <a:cubicBezTo>
                    <a:pt x="0" y="1"/>
                    <a:pt x="12578" y="7416"/>
                    <a:pt x="12363" y="7517"/>
                  </a:cubicBezTo>
                  <a:cubicBezTo>
                    <a:pt x="10225" y="8504"/>
                    <a:pt x="3961" y="10617"/>
                    <a:pt x="3961" y="10617"/>
                  </a:cubicBez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 rot="1070115">
              <a:off x="2313392" y="4630943"/>
              <a:ext cx="224664" cy="336621"/>
            </a:xfrm>
            <a:custGeom>
              <a:avLst/>
              <a:gdLst/>
              <a:ahLst/>
              <a:cxnLst/>
              <a:rect l="l" t="t" r="r" b="b"/>
              <a:pathLst>
                <a:path w="8986" h="13464" fill="none" extrusionOk="0">
                  <a:moveTo>
                    <a:pt x="5847" y="0"/>
                  </a:moveTo>
                  <a:lnTo>
                    <a:pt x="1" y="13464"/>
                  </a:lnTo>
                  <a:lnTo>
                    <a:pt x="8985" y="10857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 rot="1070115">
              <a:off x="2495031" y="4607372"/>
              <a:ext cx="45903" cy="44653"/>
            </a:xfrm>
            <a:custGeom>
              <a:avLst/>
              <a:gdLst/>
              <a:ahLst/>
              <a:cxnLst/>
              <a:rect l="l" t="t" r="r" b="b"/>
              <a:pathLst>
                <a:path w="1836" h="1786" fill="none" extrusionOk="0">
                  <a:moveTo>
                    <a:pt x="1722" y="659"/>
                  </a:moveTo>
                  <a:cubicBezTo>
                    <a:pt x="1836" y="1089"/>
                    <a:pt x="1583" y="1532"/>
                    <a:pt x="1140" y="1659"/>
                  </a:cubicBezTo>
                  <a:cubicBezTo>
                    <a:pt x="697" y="1785"/>
                    <a:pt x="241" y="1545"/>
                    <a:pt x="115" y="1127"/>
                  </a:cubicBezTo>
                  <a:cubicBezTo>
                    <a:pt x="1" y="697"/>
                    <a:pt x="254" y="254"/>
                    <a:pt x="697" y="127"/>
                  </a:cubicBezTo>
                  <a:cubicBezTo>
                    <a:pt x="1140" y="1"/>
                    <a:pt x="1595" y="241"/>
                    <a:pt x="1722" y="65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 rot="1070115">
              <a:off x="2548183" y="4861450"/>
              <a:ext cx="189212" cy="67404"/>
            </a:xfrm>
            <a:custGeom>
              <a:avLst/>
              <a:gdLst/>
              <a:ahLst/>
              <a:cxnLst/>
              <a:rect l="l" t="t" r="r" b="b"/>
              <a:pathLst>
                <a:path w="7568" h="2696" fill="none" extrusionOk="0">
                  <a:moveTo>
                    <a:pt x="0" y="2696"/>
                  </a:moveTo>
                  <a:lnTo>
                    <a:pt x="7567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 rot="1070115">
              <a:off x="2545150" y="4821658"/>
              <a:ext cx="154410" cy="55078"/>
            </a:xfrm>
            <a:custGeom>
              <a:avLst/>
              <a:gdLst/>
              <a:ahLst/>
              <a:cxnLst/>
              <a:rect l="l" t="t" r="r" b="b"/>
              <a:pathLst>
                <a:path w="6176" h="2203" fill="none" extrusionOk="0">
                  <a:moveTo>
                    <a:pt x="0" y="2203"/>
                  </a:moveTo>
                  <a:lnTo>
                    <a:pt x="6175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 rot="1070115">
              <a:off x="2541085" y="4790367"/>
              <a:ext cx="129758" cy="37677"/>
            </a:xfrm>
            <a:custGeom>
              <a:avLst/>
              <a:gdLst/>
              <a:ahLst/>
              <a:cxnLst/>
              <a:rect l="l" t="t" r="r" b="b"/>
              <a:pathLst>
                <a:path w="5190" h="1507" fill="none" extrusionOk="0">
                  <a:moveTo>
                    <a:pt x="1" y="1506"/>
                  </a:moveTo>
                  <a:lnTo>
                    <a:pt x="5189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 rot="1070115">
              <a:off x="2541856" y="4747702"/>
              <a:ext cx="85130" cy="30727"/>
            </a:xfrm>
            <a:custGeom>
              <a:avLst/>
              <a:gdLst/>
              <a:ahLst/>
              <a:cxnLst/>
              <a:rect l="l" t="t" r="r" b="b"/>
              <a:pathLst>
                <a:path w="3405" h="1229" fill="none" extrusionOk="0">
                  <a:moveTo>
                    <a:pt x="0" y="1228"/>
                  </a:moveTo>
                  <a:lnTo>
                    <a:pt x="3404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 rot="1070115">
              <a:off x="2535351" y="4711907"/>
              <a:ext cx="57604" cy="16476"/>
            </a:xfrm>
            <a:custGeom>
              <a:avLst/>
              <a:gdLst/>
              <a:ahLst/>
              <a:cxnLst/>
              <a:rect l="l" t="t" r="r" b="b"/>
              <a:pathLst>
                <a:path w="2304" h="659" fill="none" extrusionOk="0">
                  <a:moveTo>
                    <a:pt x="1" y="659"/>
                  </a:moveTo>
                  <a:lnTo>
                    <a:pt x="2304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3"/>
          <p:cNvGrpSpPr/>
          <p:nvPr/>
        </p:nvGrpSpPr>
        <p:grpSpPr>
          <a:xfrm>
            <a:off x="2378280" y="1354406"/>
            <a:ext cx="651868" cy="582413"/>
            <a:chOff x="3851550" y="4584275"/>
            <a:chExt cx="584950" cy="522625"/>
          </a:xfrm>
        </p:grpSpPr>
        <p:sp>
          <p:nvSpPr>
            <p:cNvPr id="390" name="Google Shape;390;p23"/>
            <p:cNvSpPr/>
            <p:nvPr/>
          </p:nvSpPr>
          <p:spPr>
            <a:xfrm>
              <a:off x="3992325" y="4986975"/>
              <a:ext cx="7300" cy="42750"/>
            </a:xfrm>
            <a:custGeom>
              <a:avLst/>
              <a:gdLst/>
              <a:ahLst/>
              <a:cxnLst/>
              <a:rect l="l" t="t" r="r" b="b"/>
              <a:pathLst>
                <a:path w="292" h="1710" fill="none" extrusionOk="0">
                  <a:moveTo>
                    <a:pt x="127" y="1"/>
                  </a:moveTo>
                  <a:cubicBezTo>
                    <a:pt x="127" y="1"/>
                    <a:pt x="291" y="1241"/>
                    <a:pt x="0" y="170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3851550" y="4870575"/>
              <a:ext cx="94925" cy="84475"/>
            </a:xfrm>
            <a:custGeom>
              <a:avLst/>
              <a:gdLst/>
              <a:ahLst/>
              <a:cxnLst/>
              <a:rect l="l" t="t" r="r" b="b"/>
              <a:pathLst>
                <a:path w="3797" h="3379" fill="none" extrusionOk="0">
                  <a:moveTo>
                    <a:pt x="3797" y="1152"/>
                  </a:moveTo>
                  <a:cubicBezTo>
                    <a:pt x="3695" y="1101"/>
                    <a:pt x="3594" y="1051"/>
                    <a:pt x="3480" y="987"/>
                  </a:cubicBezTo>
                  <a:cubicBezTo>
                    <a:pt x="3265" y="886"/>
                    <a:pt x="3050" y="772"/>
                    <a:pt x="2835" y="671"/>
                  </a:cubicBezTo>
                  <a:cubicBezTo>
                    <a:pt x="1443" y="0"/>
                    <a:pt x="0" y="1291"/>
                    <a:pt x="0" y="1291"/>
                  </a:cubicBezTo>
                  <a:lnTo>
                    <a:pt x="1253" y="2696"/>
                  </a:lnTo>
                  <a:lnTo>
                    <a:pt x="1709" y="3379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3931275" y="4899350"/>
              <a:ext cx="74350" cy="167700"/>
            </a:xfrm>
            <a:custGeom>
              <a:avLst/>
              <a:gdLst/>
              <a:ahLst/>
              <a:cxnLst/>
              <a:rect l="l" t="t" r="r" b="b"/>
              <a:pathLst>
                <a:path w="2974" h="6708" fill="none" extrusionOk="0">
                  <a:moveTo>
                    <a:pt x="0" y="4379"/>
                  </a:moveTo>
                  <a:lnTo>
                    <a:pt x="443" y="5037"/>
                  </a:lnTo>
                  <a:lnTo>
                    <a:pt x="1304" y="6707"/>
                  </a:lnTo>
                  <a:cubicBezTo>
                    <a:pt x="1304" y="6707"/>
                    <a:pt x="1607" y="6555"/>
                    <a:pt x="1949" y="6252"/>
                  </a:cubicBezTo>
                  <a:cubicBezTo>
                    <a:pt x="2430" y="5847"/>
                    <a:pt x="2974" y="5189"/>
                    <a:pt x="2911" y="4290"/>
                  </a:cubicBezTo>
                  <a:cubicBezTo>
                    <a:pt x="2784" y="2734"/>
                    <a:pt x="2544" y="1038"/>
                    <a:pt x="2544" y="1038"/>
                  </a:cubicBezTo>
                  <a:cubicBezTo>
                    <a:pt x="2544" y="1038"/>
                    <a:pt x="1658" y="545"/>
                    <a:pt x="608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3894250" y="4955025"/>
              <a:ext cx="37050" cy="53800"/>
            </a:xfrm>
            <a:custGeom>
              <a:avLst/>
              <a:gdLst/>
              <a:ahLst/>
              <a:cxnLst/>
              <a:rect l="l" t="t" r="r" b="b"/>
              <a:pathLst>
                <a:path w="1482" h="2152" fill="none" extrusionOk="0">
                  <a:moveTo>
                    <a:pt x="1" y="1"/>
                  </a:moveTo>
                  <a:lnTo>
                    <a:pt x="1481" y="2152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3913550" y="4584275"/>
              <a:ext cx="286000" cy="207550"/>
            </a:xfrm>
            <a:custGeom>
              <a:avLst/>
              <a:gdLst/>
              <a:ahLst/>
              <a:cxnLst/>
              <a:rect l="l" t="t" r="r" b="b"/>
              <a:pathLst>
                <a:path w="11440" h="8302" fill="none" extrusionOk="0">
                  <a:moveTo>
                    <a:pt x="11440" y="4910"/>
                  </a:moveTo>
                  <a:lnTo>
                    <a:pt x="3113" y="886"/>
                  </a:lnTo>
                  <a:lnTo>
                    <a:pt x="2822" y="734"/>
                  </a:lnTo>
                  <a:cubicBezTo>
                    <a:pt x="2822" y="734"/>
                    <a:pt x="1620" y="0"/>
                    <a:pt x="810" y="861"/>
                  </a:cubicBezTo>
                  <a:lnTo>
                    <a:pt x="1" y="1721"/>
                  </a:lnTo>
                  <a:lnTo>
                    <a:pt x="4936" y="6555"/>
                  </a:lnTo>
                  <a:lnTo>
                    <a:pt x="6720" y="830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4150175" y="4817750"/>
              <a:ext cx="145550" cy="287900"/>
            </a:xfrm>
            <a:custGeom>
              <a:avLst/>
              <a:gdLst/>
              <a:ahLst/>
              <a:cxnLst/>
              <a:rect l="l" t="t" r="r" b="b"/>
              <a:pathLst>
                <a:path w="5822" h="11516" fill="none" extrusionOk="0">
                  <a:moveTo>
                    <a:pt x="1" y="3024"/>
                  </a:moveTo>
                  <a:lnTo>
                    <a:pt x="3620" y="11515"/>
                  </a:lnTo>
                  <a:cubicBezTo>
                    <a:pt x="3620" y="11515"/>
                    <a:pt x="3620" y="11515"/>
                    <a:pt x="4632" y="11110"/>
                  </a:cubicBezTo>
                  <a:cubicBezTo>
                    <a:pt x="4657" y="11097"/>
                    <a:pt x="4683" y="11085"/>
                    <a:pt x="4721" y="11072"/>
                  </a:cubicBezTo>
                  <a:cubicBezTo>
                    <a:pt x="5822" y="10629"/>
                    <a:pt x="5568" y="9250"/>
                    <a:pt x="5568" y="9250"/>
                  </a:cubicBezTo>
                  <a:lnTo>
                    <a:pt x="4708" y="683"/>
                  </a:lnTo>
                  <a:lnTo>
                    <a:pt x="4645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3879700" y="4955025"/>
              <a:ext cx="51600" cy="58550"/>
            </a:xfrm>
            <a:custGeom>
              <a:avLst/>
              <a:gdLst/>
              <a:ahLst/>
              <a:cxnLst/>
              <a:rect l="l" t="t" r="r" b="b"/>
              <a:pathLst>
                <a:path w="2064" h="2342" fill="none" extrusionOk="0">
                  <a:moveTo>
                    <a:pt x="583" y="1"/>
                  </a:moveTo>
                  <a:cubicBezTo>
                    <a:pt x="13" y="823"/>
                    <a:pt x="1" y="1342"/>
                    <a:pt x="241" y="1722"/>
                  </a:cubicBezTo>
                  <a:cubicBezTo>
                    <a:pt x="254" y="1747"/>
                    <a:pt x="254" y="1760"/>
                    <a:pt x="266" y="1772"/>
                  </a:cubicBezTo>
                  <a:cubicBezTo>
                    <a:pt x="342" y="1874"/>
                    <a:pt x="418" y="1962"/>
                    <a:pt x="519" y="2038"/>
                  </a:cubicBezTo>
                  <a:cubicBezTo>
                    <a:pt x="823" y="2266"/>
                    <a:pt x="1291" y="2342"/>
                    <a:pt x="2063" y="2152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3946450" y="4595350"/>
              <a:ext cx="490050" cy="384700"/>
            </a:xfrm>
            <a:custGeom>
              <a:avLst/>
              <a:gdLst/>
              <a:ahLst/>
              <a:cxnLst/>
              <a:rect l="l" t="t" r="r" b="b"/>
              <a:pathLst>
                <a:path w="19602" h="15388" fill="none" extrusionOk="0">
                  <a:moveTo>
                    <a:pt x="2202" y="15387"/>
                  </a:moveTo>
                  <a:cubicBezTo>
                    <a:pt x="3873" y="14540"/>
                    <a:pt x="6150" y="13211"/>
                    <a:pt x="9276" y="11199"/>
                  </a:cubicBezTo>
                  <a:cubicBezTo>
                    <a:pt x="17703" y="5808"/>
                    <a:pt x="19602" y="3872"/>
                    <a:pt x="18741" y="2126"/>
                  </a:cubicBezTo>
                  <a:cubicBezTo>
                    <a:pt x="18716" y="2076"/>
                    <a:pt x="18690" y="2038"/>
                    <a:pt x="18652" y="1987"/>
                  </a:cubicBezTo>
                  <a:cubicBezTo>
                    <a:pt x="18627" y="1936"/>
                    <a:pt x="18589" y="1873"/>
                    <a:pt x="18564" y="1823"/>
                  </a:cubicBezTo>
                  <a:cubicBezTo>
                    <a:pt x="17311" y="0"/>
                    <a:pt x="15008" y="836"/>
                    <a:pt x="6454" y="7074"/>
                  </a:cubicBezTo>
                  <a:cubicBezTo>
                    <a:pt x="3468" y="9263"/>
                    <a:pt x="1393" y="10908"/>
                    <a:pt x="1" y="1216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4173600" y="4881000"/>
              <a:ext cx="78775" cy="219900"/>
            </a:xfrm>
            <a:custGeom>
              <a:avLst/>
              <a:gdLst/>
              <a:ahLst/>
              <a:cxnLst/>
              <a:rect l="l" t="t" r="r" b="b"/>
              <a:pathLst>
                <a:path w="3151" h="8796" fill="none" extrusionOk="0">
                  <a:moveTo>
                    <a:pt x="0" y="1"/>
                  </a:moveTo>
                  <a:lnTo>
                    <a:pt x="3151" y="8795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921775" y="4620350"/>
              <a:ext cx="178125" cy="157875"/>
            </a:xfrm>
            <a:custGeom>
              <a:avLst/>
              <a:gdLst/>
              <a:ahLst/>
              <a:cxnLst/>
              <a:rect l="l" t="t" r="r" b="b"/>
              <a:pathLst>
                <a:path w="7125" h="6315" fill="none" extrusionOk="0">
                  <a:moveTo>
                    <a:pt x="7125" y="6314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4257100" y="4725050"/>
              <a:ext cx="106950" cy="78800"/>
            </a:xfrm>
            <a:custGeom>
              <a:avLst/>
              <a:gdLst/>
              <a:ahLst/>
              <a:cxnLst/>
              <a:rect l="l" t="t" r="r" b="b"/>
              <a:pathLst>
                <a:path w="4278" h="3152" fill="none" extrusionOk="0">
                  <a:moveTo>
                    <a:pt x="4278" y="0"/>
                  </a:moveTo>
                  <a:cubicBezTo>
                    <a:pt x="4278" y="0"/>
                    <a:pt x="2633" y="1810"/>
                    <a:pt x="1" y="315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4273550" y="5005325"/>
              <a:ext cx="11425" cy="76600"/>
            </a:xfrm>
            <a:custGeom>
              <a:avLst/>
              <a:gdLst/>
              <a:ahLst/>
              <a:cxnLst/>
              <a:rect l="l" t="t" r="r" b="b"/>
              <a:pathLst>
                <a:path w="457" h="3064" fill="none" extrusionOk="0">
                  <a:moveTo>
                    <a:pt x="64" y="1"/>
                  </a:moveTo>
                  <a:cubicBezTo>
                    <a:pt x="64" y="1"/>
                    <a:pt x="456" y="2089"/>
                    <a:pt x="1" y="3063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4327975" y="4623500"/>
              <a:ext cx="81625" cy="92075"/>
            </a:xfrm>
            <a:custGeom>
              <a:avLst/>
              <a:gdLst/>
              <a:ahLst/>
              <a:cxnLst/>
              <a:rect l="l" t="t" r="r" b="b"/>
              <a:pathLst>
                <a:path w="3265" h="3683" fill="none" extrusionOk="0">
                  <a:moveTo>
                    <a:pt x="0" y="760"/>
                  </a:moveTo>
                  <a:cubicBezTo>
                    <a:pt x="0" y="760"/>
                    <a:pt x="1721" y="1570"/>
                    <a:pt x="2000" y="3683"/>
                  </a:cubicBezTo>
                  <a:cubicBezTo>
                    <a:pt x="2000" y="3683"/>
                    <a:pt x="3265" y="2278"/>
                    <a:pt x="2291" y="1139"/>
                  </a:cubicBezTo>
                  <a:cubicBezTo>
                    <a:pt x="1329" y="1"/>
                    <a:pt x="519" y="570"/>
                    <a:pt x="0" y="76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3862300" y="4895250"/>
              <a:ext cx="108225" cy="168000"/>
            </a:xfrm>
            <a:custGeom>
              <a:avLst/>
              <a:gdLst/>
              <a:ahLst/>
              <a:cxnLst/>
              <a:rect l="l" t="t" r="r" b="b"/>
              <a:pathLst>
                <a:path w="4329" h="6720" fill="none" extrusionOk="0">
                  <a:moveTo>
                    <a:pt x="1" y="0"/>
                  </a:moveTo>
                  <a:cubicBezTo>
                    <a:pt x="1" y="0"/>
                    <a:pt x="3367" y="3809"/>
                    <a:pt x="4328" y="671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299175" y="4721575"/>
              <a:ext cx="50325" cy="44300"/>
            </a:xfrm>
            <a:custGeom>
              <a:avLst/>
              <a:gdLst/>
              <a:ahLst/>
              <a:cxnLst/>
              <a:rect l="l" t="t" r="r" b="b"/>
              <a:pathLst>
                <a:path w="2013" h="1772" fill="none" extrusionOk="0">
                  <a:moveTo>
                    <a:pt x="1" y="1772"/>
                  </a:moveTo>
                  <a:cubicBezTo>
                    <a:pt x="1" y="1772"/>
                    <a:pt x="1266" y="873"/>
                    <a:pt x="2013" y="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3916400" y="4640900"/>
              <a:ext cx="26275" cy="34200"/>
            </a:xfrm>
            <a:custGeom>
              <a:avLst/>
              <a:gdLst/>
              <a:ahLst/>
              <a:cxnLst/>
              <a:rect l="l" t="t" r="r" b="b"/>
              <a:pathLst>
                <a:path w="1051" h="1368" fill="none" extrusionOk="0">
                  <a:moveTo>
                    <a:pt x="443" y="1"/>
                  </a:moveTo>
                  <a:cubicBezTo>
                    <a:pt x="443" y="1"/>
                    <a:pt x="1" y="469"/>
                    <a:pt x="216" y="785"/>
                  </a:cubicBezTo>
                  <a:cubicBezTo>
                    <a:pt x="595" y="1367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3955300" y="4681075"/>
              <a:ext cx="26300" cy="33875"/>
            </a:xfrm>
            <a:custGeom>
              <a:avLst/>
              <a:gdLst/>
              <a:ahLst/>
              <a:cxnLst/>
              <a:rect l="l" t="t" r="r" b="b"/>
              <a:pathLst>
                <a:path w="1052" h="1355" fill="none" extrusionOk="0">
                  <a:moveTo>
                    <a:pt x="444" y="1"/>
                  </a:moveTo>
                  <a:cubicBezTo>
                    <a:pt x="444" y="1"/>
                    <a:pt x="1" y="469"/>
                    <a:pt x="216" y="785"/>
                  </a:cubicBezTo>
                  <a:cubicBezTo>
                    <a:pt x="596" y="1355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995800" y="4718725"/>
              <a:ext cx="26275" cy="34175"/>
            </a:xfrm>
            <a:custGeom>
              <a:avLst/>
              <a:gdLst/>
              <a:ahLst/>
              <a:cxnLst/>
              <a:rect l="l" t="t" r="r" b="b"/>
              <a:pathLst>
                <a:path w="1051" h="1367" fill="none" extrusionOk="0">
                  <a:moveTo>
                    <a:pt x="444" y="0"/>
                  </a:moveTo>
                  <a:cubicBezTo>
                    <a:pt x="444" y="0"/>
                    <a:pt x="1" y="469"/>
                    <a:pt x="216" y="785"/>
                  </a:cubicBezTo>
                  <a:cubicBezTo>
                    <a:pt x="595" y="1367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4166950" y="4970850"/>
              <a:ext cx="22475" cy="32600"/>
            </a:xfrm>
            <a:custGeom>
              <a:avLst/>
              <a:gdLst/>
              <a:ahLst/>
              <a:cxnLst/>
              <a:rect l="l" t="t" r="r" b="b"/>
              <a:pathLst>
                <a:path w="899" h="1304" fill="none" extrusionOk="0">
                  <a:moveTo>
                    <a:pt x="595" y="1"/>
                  </a:moveTo>
                  <a:cubicBezTo>
                    <a:pt x="595" y="1"/>
                    <a:pt x="0" y="241"/>
                    <a:pt x="51" y="621"/>
                  </a:cubicBezTo>
                  <a:cubicBezTo>
                    <a:pt x="165" y="1304"/>
                    <a:pt x="899" y="785"/>
                    <a:pt x="899" y="78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4187825" y="5026200"/>
              <a:ext cx="22475" cy="32925"/>
            </a:xfrm>
            <a:custGeom>
              <a:avLst/>
              <a:gdLst/>
              <a:ahLst/>
              <a:cxnLst/>
              <a:rect l="l" t="t" r="r" b="b"/>
              <a:pathLst>
                <a:path w="899" h="1317" fill="none" extrusionOk="0">
                  <a:moveTo>
                    <a:pt x="595" y="1"/>
                  </a:moveTo>
                  <a:cubicBezTo>
                    <a:pt x="595" y="1"/>
                    <a:pt x="1" y="241"/>
                    <a:pt x="64" y="621"/>
                  </a:cubicBezTo>
                  <a:cubicBezTo>
                    <a:pt x="178" y="1317"/>
                    <a:pt x="899" y="798"/>
                    <a:pt x="899" y="798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4211550" y="5074300"/>
              <a:ext cx="22500" cy="32600"/>
            </a:xfrm>
            <a:custGeom>
              <a:avLst/>
              <a:gdLst/>
              <a:ahLst/>
              <a:cxnLst/>
              <a:rect l="l" t="t" r="r" b="b"/>
              <a:pathLst>
                <a:path w="900" h="1304" fill="none" extrusionOk="0">
                  <a:moveTo>
                    <a:pt x="595" y="0"/>
                  </a:moveTo>
                  <a:cubicBezTo>
                    <a:pt x="595" y="0"/>
                    <a:pt x="1" y="241"/>
                    <a:pt x="64" y="620"/>
                  </a:cubicBezTo>
                  <a:cubicBezTo>
                    <a:pt x="178" y="1304"/>
                    <a:pt x="899" y="798"/>
                    <a:pt x="899" y="798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23"/>
          <p:cNvGrpSpPr/>
          <p:nvPr/>
        </p:nvGrpSpPr>
        <p:grpSpPr>
          <a:xfrm>
            <a:off x="1923650" y="3485838"/>
            <a:ext cx="1106732" cy="878143"/>
            <a:chOff x="4617450" y="4592475"/>
            <a:chExt cx="686175" cy="544450"/>
          </a:xfrm>
        </p:grpSpPr>
        <p:sp>
          <p:nvSpPr>
            <p:cNvPr id="412" name="Google Shape;412;p23"/>
            <p:cNvSpPr/>
            <p:nvPr/>
          </p:nvSpPr>
          <p:spPr>
            <a:xfrm>
              <a:off x="4617450" y="4592475"/>
              <a:ext cx="686175" cy="544450"/>
            </a:xfrm>
            <a:custGeom>
              <a:avLst/>
              <a:gdLst/>
              <a:ahLst/>
              <a:cxnLst/>
              <a:rect l="l" t="t" r="r" b="b"/>
              <a:pathLst>
                <a:path w="27447" h="21778" fill="none" extrusionOk="0">
                  <a:moveTo>
                    <a:pt x="0" y="6024"/>
                  </a:moveTo>
                  <a:lnTo>
                    <a:pt x="6884" y="7542"/>
                  </a:lnTo>
                  <a:lnTo>
                    <a:pt x="15413" y="1228"/>
                  </a:lnTo>
                  <a:lnTo>
                    <a:pt x="26131" y="1"/>
                  </a:lnTo>
                  <a:lnTo>
                    <a:pt x="27447" y="14717"/>
                  </a:lnTo>
                  <a:lnTo>
                    <a:pt x="19930" y="15514"/>
                  </a:lnTo>
                  <a:cubicBezTo>
                    <a:pt x="19930" y="15514"/>
                    <a:pt x="11705" y="21740"/>
                    <a:pt x="12034" y="21753"/>
                  </a:cubicBezTo>
                  <a:cubicBezTo>
                    <a:pt x="12363" y="21778"/>
                    <a:pt x="4328" y="19627"/>
                    <a:pt x="4328" y="19627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002750" y="4623175"/>
              <a:ext cx="112975" cy="357175"/>
            </a:xfrm>
            <a:custGeom>
              <a:avLst/>
              <a:gdLst/>
              <a:ahLst/>
              <a:cxnLst/>
              <a:rect l="l" t="t" r="r" b="b"/>
              <a:pathLst>
                <a:path w="4519" h="14287" fill="none" extrusionOk="0">
                  <a:moveTo>
                    <a:pt x="1" y="0"/>
                  </a:moveTo>
                  <a:lnTo>
                    <a:pt x="4518" y="14286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4789550" y="4781025"/>
              <a:ext cx="128775" cy="355275"/>
            </a:xfrm>
            <a:custGeom>
              <a:avLst/>
              <a:gdLst/>
              <a:ahLst/>
              <a:cxnLst/>
              <a:rect l="l" t="t" r="r" b="b"/>
              <a:pathLst>
                <a:path w="5151" h="14211" fill="none" extrusionOk="0">
                  <a:moveTo>
                    <a:pt x="0" y="0"/>
                  </a:moveTo>
                  <a:lnTo>
                    <a:pt x="5150" y="1421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047050" y="4619050"/>
              <a:ext cx="213250" cy="241075"/>
            </a:xfrm>
            <a:custGeom>
              <a:avLst/>
              <a:gdLst/>
              <a:ahLst/>
              <a:cxnLst/>
              <a:rect l="l" t="t" r="r" b="b"/>
              <a:pathLst>
                <a:path w="8530" h="9643" fill="none" extrusionOk="0">
                  <a:moveTo>
                    <a:pt x="0" y="1595"/>
                  </a:moveTo>
                  <a:lnTo>
                    <a:pt x="2506" y="9643"/>
                  </a:lnTo>
                  <a:lnTo>
                    <a:pt x="8529" y="8681"/>
                  </a:lnTo>
                  <a:lnTo>
                    <a:pt x="8149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32150" y="4866425"/>
              <a:ext cx="117700" cy="14900"/>
            </a:xfrm>
            <a:custGeom>
              <a:avLst/>
              <a:gdLst/>
              <a:ahLst/>
              <a:cxnLst/>
              <a:rect l="l" t="t" r="r" b="b"/>
              <a:pathLst>
                <a:path w="4708" h="596" fill="none" extrusionOk="0">
                  <a:moveTo>
                    <a:pt x="0" y="596"/>
                  </a:moveTo>
                  <a:lnTo>
                    <a:pt x="4708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47325" y="4921475"/>
              <a:ext cx="117700" cy="14900"/>
            </a:xfrm>
            <a:custGeom>
              <a:avLst/>
              <a:gdLst/>
              <a:ahLst/>
              <a:cxnLst/>
              <a:rect l="l" t="t" r="r" b="b"/>
              <a:pathLst>
                <a:path w="4708" h="596" fill="none" extrusionOk="0">
                  <a:moveTo>
                    <a:pt x="1" y="595"/>
                  </a:moveTo>
                  <a:lnTo>
                    <a:pt x="4708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22650" y="4891100"/>
              <a:ext cx="151550" cy="17425"/>
            </a:xfrm>
            <a:custGeom>
              <a:avLst/>
              <a:gdLst/>
              <a:ahLst/>
              <a:cxnLst/>
              <a:rect l="l" t="t" r="r" b="b"/>
              <a:pathLst>
                <a:path w="6062" h="697" fill="none" extrusionOk="0">
                  <a:moveTo>
                    <a:pt x="1" y="697"/>
                  </a:moveTo>
                  <a:lnTo>
                    <a:pt x="6062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96725" y="4783225"/>
              <a:ext cx="162300" cy="31350"/>
            </a:xfrm>
            <a:custGeom>
              <a:avLst/>
              <a:gdLst/>
              <a:ahLst/>
              <a:cxnLst/>
              <a:rect l="l" t="t" r="r" b="b"/>
              <a:pathLst>
                <a:path w="6492" h="1254" fill="none" extrusionOk="0">
                  <a:moveTo>
                    <a:pt x="0" y="1254"/>
                  </a:moveTo>
                  <a:lnTo>
                    <a:pt x="6491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92600" y="4694350"/>
              <a:ext cx="145850" cy="114525"/>
            </a:xfrm>
            <a:custGeom>
              <a:avLst/>
              <a:gdLst/>
              <a:ahLst/>
              <a:cxnLst/>
              <a:rect l="l" t="t" r="r" b="b"/>
              <a:pathLst>
                <a:path w="5834" h="4581" fill="none" extrusionOk="0">
                  <a:moveTo>
                    <a:pt x="988" y="4581"/>
                  </a:moveTo>
                  <a:lnTo>
                    <a:pt x="1" y="1025"/>
                  </a:lnTo>
                  <a:lnTo>
                    <a:pt x="5075" y="0"/>
                  </a:lnTo>
                  <a:lnTo>
                    <a:pt x="5834" y="3708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78375" y="4679150"/>
              <a:ext cx="164525" cy="43700"/>
            </a:xfrm>
            <a:custGeom>
              <a:avLst/>
              <a:gdLst/>
              <a:ahLst/>
              <a:cxnLst/>
              <a:rect l="l" t="t" r="r" b="b"/>
              <a:pathLst>
                <a:path w="6581" h="1748" fill="none" extrusionOk="0">
                  <a:moveTo>
                    <a:pt x="165" y="1747"/>
                  </a:moveTo>
                  <a:lnTo>
                    <a:pt x="6580" y="406"/>
                  </a:lnTo>
                  <a:lnTo>
                    <a:pt x="6466" y="1"/>
                  </a:lnTo>
                  <a:lnTo>
                    <a:pt x="0" y="1140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5115050" y="4711425"/>
              <a:ext cx="40525" cy="94925"/>
            </a:xfrm>
            <a:custGeom>
              <a:avLst/>
              <a:gdLst/>
              <a:ahLst/>
              <a:cxnLst/>
              <a:rect l="l" t="t" r="r" b="b"/>
              <a:pathLst>
                <a:path w="1621" h="3797" fill="none" extrusionOk="0">
                  <a:moveTo>
                    <a:pt x="1" y="178"/>
                  </a:moveTo>
                  <a:lnTo>
                    <a:pt x="1001" y="3797"/>
                  </a:lnTo>
                  <a:lnTo>
                    <a:pt x="1621" y="3670"/>
                  </a:lnTo>
                  <a:lnTo>
                    <a:pt x="71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5182125" y="4701925"/>
              <a:ext cx="35775" cy="92400"/>
            </a:xfrm>
            <a:custGeom>
              <a:avLst/>
              <a:gdLst/>
              <a:ahLst/>
              <a:cxnLst/>
              <a:rect l="l" t="t" r="r" b="b"/>
              <a:pathLst>
                <a:path w="1431" h="3696" fill="none" extrusionOk="0">
                  <a:moveTo>
                    <a:pt x="1" y="1"/>
                  </a:moveTo>
                  <a:lnTo>
                    <a:pt x="747" y="3696"/>
                  </a:lnTo>
                  <a:lnTo>
                    <a:pt x="1430" y="3569"/>
                  </a:lnTo>
                  <a:lnTo>
                    <a:pt x="5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5088800" y="4655125"/>
              <a:ext cx="127525" cy="50625"/>
            </a:xfrm>
            <a:custGeom>
              <a:avLst/>
              <a:gdLst/>
              <a:ahLst/>
              <a:cxnLst/>
              <a:rect l="l" t="t" r="r" b="b"/>
              <a:pathLst>
                <a:path w="5101" h="2025" fill="none" extrusionOk="0">
                  <a:moveTo>
                    <a:pt x="1" y="2025"/>
                  </a:moveTo>
                  <a:lnTo>
                    <a:pt x="2392" y="0"/>
                  </a:lnTo>
                  <a:lnTo>
                    <a:pt x="5100" y="1114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5113800" y="4792725"/>
              <a:ext cx="22475" cy="3500"/>
            </a:xfrm>
            <a:custGeom>
              <a:avLst/>
              <a:gdLst/>
              <a:ahLst/>
              <a:cxnLst/>
              <a:rect l="l" t="t" r="r" b="b"/>
              <a:pathLst>
                <a:path w="899" h="140" fill="none" extrusionOk="0">
                  <a:moveTo>
                    <a:pt x="0" y="140"/>
                  </a:moveTo>
                  <a:lnTo>
                    <a:pt x="899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5151750" y="4780700"/>
              <a:ext cx="45275" cy="7625"/>
            </a:xfrm>
            <a:custGeom>
              <a:avLst/>
              <a:gdLst/>
              <a:ahLst/>
              <a:cxnLst/>
              <a:rect l="l" t="t" r="r" b="b"/>
              <a:pathLst>
                <a:path w="1811" h="305" fill="none" extrusionOk="0">
                  <a:moveTo>
                    <a:pt x="1" y="304"/>
                  </a:moveTo>
                  <a:lnTo>
                    <a:pt x="1810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5214400" y="4772800"/>
              <a:ext cx="21225" cy="3175"/>
            </a:xfrm>
            <a:custGeom>
              <a:avLst/>
              <a:gdLst/>
              <a:ahLst/>
              <a:cxnLst/>
              <a:rect l="l" t="t" r="r" b="b"/>
              <a:pathLst>
                <a:path w="849" h="127" fill="none" extrusionOk="0">
                  <a:moveTo>
                    <a:pt x="0" y="127"/>
                  </a:moveTo>
                  <a:lnTo>
                    <a:pt x="848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111275" y="4783875"/>
              <a:ext cx="22475" cy="3500"/>
            </a:xfrm>
            <a:custGeom>
              <a:avLst/>
              <a:gdLst/>
              <a:ahLst/>
              <a:cxnLst/>
              <a:rect l="l" t="t" r="r" b="b"/>
              <a:pathLst>
                <a:path w="899" h="140" fill="none" extrusionOk="0">
                  <a:moveTo>
                    <a:pt x="0" y="139"/>
                  </a:moveTo>
                  <a:lnTo>
                    <a:pt x="899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5149225" y="4770575"/>
              <a:ext cx="46850" cy="8900"/>
            </a:xfrm>
            <a:custGeom>
              <a:avLst/>
              <a:gdLst/>
              <a:ahLst/>
              <a:cxnLst/>
              <a:rect l="l" t="t" r="r" b="b"/>
              <a:pathLst>
                <a:path w="1874" h="356" fill="none" extrusionOk="0">
                  <a:moveTo>
                    <a:pt x="1" y="355"/>
                  </a:moveTo>
                  <a:lnTo>
                    <a:pt x="1873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5211875" y="4763000"/>
              <a:ext cx="21525" cy="3175"/>
            </a:xfrm>
            <a:custGeom>
              <a:avLst/>
              <a:gdLst/>
              <a:ahLst/>
              <a:cxnLst/>
              <a:rect l="l" t="t" r="r" b="b"/>
              <a:pathLst>
                <a:path w="861" h="127" fill="none" extrusionOk="0">
                  <a:moveTo>
                    <a:pt x="0" y="127"/>
                  </a:moveTo>
                  <a:lnTo>
                    <a:pt x="861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5145425" y="4720275"/>
              <a:ext cx="39575" cy="56350"/>
            </a:xfrm>
            <a:custGeom>
              <a:avLst/>
              <a:gdLst/>
              <a:ahLst/>
              <a:cxnLst/>
              <a:rect l="l" t="t" r="r" b="b"/>
              <a:pathLst>
                <a:path w="1583" h="2254" fill="none" extrusionOk="0">
                  <a:moveTo>
                    <a:pt x="570" y="2253"/>
                  </a:moveTo>
                  <a:lnTo>
                    <a:pt x="1" y="191"/>
                  </a:lnTo>
                  <a:lnTo>
                    <a:pt x="1203" y="1"/>
                  </a:lnTo>
                  <a:cubicBezTo>
                    <a:pt x="1203" y="1"/>
                    <a:pt x="1481" y="1861"/>
                    <a:pt x="1582" y="197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815175" y="4656375"/>
              <a:ext cx="283450" cy="439750"/>
            </a:xfrm>
            <a:custGeom>
              <a:avLst/>
              <a:gdLst/>
              <a:ahLst/>
              <a:cxnLst/>
              <a:rect l="l" t="t" r="r" b="b"/>
              <a:pathLst>
                <a:path w="11338" h="17590" fill="none" extrusionOk="0">
                  <a:moveTo>
                    <a:pt x="0" y="5252"/>
                  </a:moveTo>
                  <a:lnTo>
                    <a:pt x="4555" y="17590"/>
                  </a:lnTo>
                  <a:lnTo>
                    <a:pt x="11338" y="12452"/>
                  </a:lnTo>
                  <a:lnTo>
                    <a:pt x="71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929050" y="4722825"/>
              <a:ext cx="74050" cy="124025"/>
            </a:xfrm>
            <a:custGeom>
              <a:avLst/>
              <a:gdLst/>
              <a:ahLst/>
              <a:cxnLst/>
              <a:rect l="l" t="t" r="r" b="b"/>
              <a:pathLst>
                <a:path w="2962" h="4961" fill="none" extrusionOk="0">
                  <a:moveTo>
                    <a:pt x="2645" y="4960"/>
                  </a:moveTo>
                  <a:cubicBezTo>
                    <a:pt x="2645" y="4960"/>
                    <a:pt x="583" y="4518"/>
                    <a:pt x="292" y="2556"/>
                  </a:cubicBezTo>
                  <a:cubicBezTo>
                    <a:pt x="0" y="582"/>
                    <a:pt x="2544" y="0"/>
                    <a:pt x="2860" y="2506"/>
                  </a:cubicBezTo>
                  <a:cubicBezTo>
                    <a:pt x="2961" y="3961"/>
                    <a:pt x="2645" y="4960"/>
                    <a:pt x="2645" y="496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953100" y="4767725"/>
              <a:ext cx="29425" cy="29150"/>
            </a:xfrm>
            <a:custGeom>
              <a:avLst/>
              <a:gdLst/>
              <a:ahLst/>
              <a:cxnLst/>
              <a:rect l="l" t="t" r="r" b="b"/>
              <a:pathLst>
                <a:path w="1177" h="1166" fill="none" extrusionOk="0">
                  <a:moveTo>
                    <a:pt x="1101" y="444"/>
                  </a:moveTo>
                  <a:cubicBezTo>
                    <a:pt x="1177" y="722"/>
                    <a:pt x="1012" y="1013"/>
                    <a:pt x="734" y="1089"/>
                  </a:cubicBezTo>
                  <a:cubicBezTo>
                    <a:pt x="456" y="1165"/>
                    <a:pt x="165" y="1001"/>
                    <a:pt x="89" y="722"/>
                  </a:cubicBezTo>
                  <a:cubicBezTo>
                    <a:pt x="0" y="444"/>
                    <a:pt x="165" y="153"/>
                    <a:pt x="456" y="77"/>
                  </a:cubicBezTo>
                  <a:cubicBezTo>
                    <a:pt x="734" y="1"/>
                    <a:pt x="1025" y="165"/>
                    <a:pt x="1101" y="44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858500" y="4747800"/>
              <a:ext cx="78800" cy="298650"/>
            </a:xfrm>
            <a:custGeom>
              <a:avLst/>
              <a:gdLst/>
              <a:ahLst/>
              <a:cxnLst/>
              <a:rect l="l" t="t" r="r" b="b"/>
              <a:pathLst>
                <a:path w="3152" h="11946" fill="none" extrusionOk="0">
                  <a:moveTo>
                    <a:pt x="1" y="317"/>
                  </a:moveTo>
                  <a:cubicBezTo>
                    <a:pt x="1" y="317"/>
                    <a:pt x="1064" y="1"/>
                    <a:pt x="1418" y="988"/>
                  </a:cubicBezTo>
                  <a:cubicBezTo>
                    <a:pt x="1760" y="1962"/>
                    <a:pt x="1026" y="2089"/>
                    <a:pt x="1089" y="2848"/>
                  </a:cubicBezTo>
                  <a:cubicBezTo>
                    <a:pt x="1152" y="3594"/>
                    <a:pt x="1658" y="3987"/>
                    <a:pt x="2139" y="4392"/>
                  </a:cubicBezTo>
                  <a:cubicBezTo>
                    <a:pt x="2620" y="4797"/>
                    <a:pt x="3151" y="5480"/>
                    <a:pt x="2848" y="6113"/>
                  </a:cubicBezTo>
                  <a:cubicBezTo>
                    <a:pt x="2544" y="6745"/>
                    <a:pt x="2304" y="7618"/>
                    <a:pt x="2342" y="8719"/>
                  </a:cubicBezTo>
                  <a:cubicBezTo>
                    <a:pt x="2380" y="9820"/>
                    <a:pt x="2936" y="11541"/>
                    <a:pt x="2089" y="1194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932850" y="4839550"/>
              <a:ext cx="82275" cy="191400"/>
            </a:xfrm>
            <a:custGeom>
              <a:avLst/>
              <a:gdLst/>
              <a:ahLst/>
              <a:cxnLst/>
              <a:rect l="l" t="t" r="r" b="b"/>
              <a:pathLst>
                <a:path w="3291" h="7656" fill="none" extrusionOk="0">
                  <a:moveTo>
                    <a:pt x="3290" y="7656"/>
                  </a:moveTo>
                  <a:cubicBezTo>
                    <a:pt x="3290" y="7656"/>
                    <a:pt x="2885" y="6859"/>
                    <a:pt x="2063" y="7087"/>
                  </a:cubicBezTo>
                  <a:cubicBezTo>
                    <a:pt x="1253" y="7314"/>
                    <a:pt x="0" y="6492"/>
                    <a:pt x="722" y="5657"/>
                  </a:cubicBezTo>
                  <a:cubicBezTo>
                    <a:pt x="1443" y="4821"/>
                    <a:pt x="2050" y="4910"/>
                    <a:pt x="1633" y="3961"/>
                  </a:cubicBezTo>
                  <a:cubicBezTo>
                    <a:pt x="1228" y="3012"/>
                    <a:pt x="835" y="2493"/>
                    <a:pt x="1544" y="1367"/>
                  </a:cubicBezTo>
                  <a:cubicBezTo>
                    <a:pt x="2164" y="608"/>
                    <a:pt x="1734" y="0"/>
                    <a:pt x="1734" y="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906600" y="4720600"/>
              <a:ext cx="50625" cy="24700"/>
            </a:xfrm>
            <a:custGeom>
              <a:avLst/>
              <a:gdLst/>
              <a:ahLst/>
              <a:cxnLst/>
              <a:rect l="l" t="t" r="r" b="b"/>
              <a:pathLst>
                <a:path w="2025" h="988" fill="none" extrusionOk="0">
                  <a:moveTo>
                    <a:pt x="2025" y="988"/>
                  </a:moveTo>
                  <a:cubicBezTo>
                    <a:pt x="2025" y="988"/>
                    <a:pt x="1911" y="545"/>
                    <a:pt x="1076" y="570"/>
                  </a:cubicBezTo>
                  <a:cubicBezTo>
                    <a:pt x="253" y="608"/>
                    <a:pt x="0" y="1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5010975" y="4849975"/>
              <a:ext cx="69625" cy="68675"/>
            </a:xfrm>
            <a:custGeom>
              <a:avLst/>
              <a:gdLst/>
              <a:ahLst/>
              <a:cxnLst/>
              <a:rect l="l" t="t" r="r" b="b"/>
              <a:pathLst>
                <a:path w="2785" h="2747" fill="none" extrusionOk="0">
                  <a:moveTo>
                    <a:pt x="1798" y="1"/>
                  </a:moveTo>
                  <a:cubicBezTo>
                    <a:pt x="1798" y="1"/>
                    <a:pt x="1" y="254"/>
                    <a:pt x="494" y="1494"/>
                  </a:cubicBezTo>
                  <a:cubicBezTo>
                    <a:pt x="988" y="2747"/>
                    <a:pt x="1038" y="2114"/>
                    <a:pt x="1722" y="2127"/>
                  </a:cubicBezTo>
                  <a:cubicBezTo>
                    <a:pt x="2418" y="2127"/>
                    <a:pt x="2785" y="2544"/>
                    <a:pt x="2785" y="2544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653200" y="4792725"/>
              <a:ext cx="122750" cy="21850"/>
            </a:xfrm>
            <a:custGeom>
              <a:avLst/>
              <a:gdLst/>
              <a:ahLst/>
              <a:cxnLst/>
              <a:rect l="l" t="t" r="r" b="b"/>
              <a:pathLst>
                <a:path w="4910" h="874" fill="none" extrusionOk="0">
                  <a:moveTo>
                    <a:pt x="0" y="1"/>
                  </a:moveTo>
                  <a:lnTo>
                    <a:pt x="4910" y="874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688000" y="4839225"/>
              <a:ext cx="104400" cy="11725"/>
            </a:xfrm>
            <a:custGeom>
              <a:avLst/>
              <a:gdLst/>
              <a:ahLst/>
              <a:cxnLst/>
              <a:rect l="l" t="t" r="r" b="b"/>
              <a:pathLst>
                <a:path w="4176" h="469" fill="none" extrusionOk="0">
                  <a:moveTo>
                    <a:pt x="0" y="1"/>
                  </a:moveTo>
                  <a:lnTo>
                    <a:pt x="4176" y="469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679775" y="4888275"/>
              <a:ext cx="104400" cy="11725"/>
            </a:xfrm>
            <a:custGeom>
              <a:avLst/>
              <a:gdLst/>
              <a:ahLst/>
              <a:cxnLst/>
              <a:rect l="l" t="t" r="r" b="b"/>
              <a:pathLst>
                <a:path w="4176" h="469" fill="none" extrusionOk="0">
                  <a:moveTo>
                    <a:pt x="0" y="0"/>
                  </a:moveTo>
                  <a:lnTo>
                    <a:pt x="4176" y="468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695900" y="4933825"/>
              <a:ext cx="125925" cy="11100"/>
            </a:xfrm>
            <a:custGeom>
              <a:avLst/>
              <a:gdLst/>
              <a:ahLst/>
              <a:cxnLst/>
              <a:rect l="l" t="t" r="r" b="b"/>
              <a:pathLst>
                <a:path w="5037" h="444" fill="none" extrusionOk="0">
                  <a:moveTo>
                    <a:pt x="1" y="0"/>
                  </a:moveTo>
                  <a:lnTo>
                    <a:pt x="5037" y="443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686100" y="4910725"/>
              <a:ext cx="126250" cy="10775"/>
            </a:xfrm>
            <a:custGeom>
              <a:avLst/>
              <a:gdLst/>
              <a:ahLst/>
              <a:cxnLst/>
              <a:rect l="l" t="t" r="r" b="b"/>
              <a:pathLst>
                <a:path w="5050" h="431" fill="none" extrusionOk="0">
                  <a:moveTo>
                    <a:pt x="0" y="0"/>
                  </a:moveTo>
                  <a:lnTo>
                    <a:pt x="5049" y="43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696850" y="4949950"/>
              <a:ext cx="200275" cy="164200"/>
            </a:xfrm>
            <a:custGeom>
              <a:avLst/>
              <a:gdLst/>
              <a:ahLst/>
              <a:cxnLst/>
              <a:rect l="l" t="t" r="r" b="b"/>
              <a:pathLst>
                <a:path w="8011" h="6568" fill="none" extrusionOk="0">
                  <a:moveTo>
                    <a:pt x="1608" y="4733"/>
                  </a:moveTo>
                  <a:lnTo>
                    <a:pt x="1" y="1"/>
                  </a:lnTo>
                  <a:lnTo>
                    <a:pt x="5632" y="734"/>
                  </a:lnTo>
                  <a:lnTo>
                    <a:pt x="8010" y="6568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722475" y="4973350"/>
              <a:ext cx="77225" cy="112650"/>
            </a:xfrm>
            <a:custGeom>
              <a:avLst/>
              <a:gdLst/>
              <a:ahLst/>
              <a:cxnLst/>
              <a:rect l="l" t="t" r="r" b="b"/>
              <a:pathLst>
                <a:path w="3089" h="4506" fill="none" extrusionOk="0">
                  <a:moveTo>
                    <a:pt x="583" y="3797"/>
                  </a:moveTo>
                  <a:cubicBezTo>
                    <a:pt x="583" y="3797"/>
                    <a:pt x="1" y="494"/>
                    <a:pt x="874" y="241"/>
                  </a:cubicBezTo>
                  <a:cubicBezTo>
                    <a:pt x="1759" y="1"/>
                    <a:pt x="3088" y="4506"/>
                    <a:pt x="3088" y="450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781325" y="4997725"/>
              <a:ext cx="75000" cy="104425"/>
            </a:xfrm>
            <a:custGeom>
              <a:avLst/>
              <a:gdLst/>
              <a:ahLst/>
              <a:cxnLst/>
              <a:rect l="l" t="t" r="r" b="b"/>
              <a:pathLst>
                <a:path w="3000" h="4177" fill="none" extrusionOk="0">
                  <a:moveTo>
                    <a:pt x="304" y="2240"/>
                  </a:moveTo>
                  <a:cubicBezTo>
                    <a:pt x="304" y="2240"/>
                    <a:pt x="0" y="0"/>
                    <a:pt x="734" y="26"/>
                  </a:cubicBezTo>
                  <a:cubicBezTo>
                    <a:pt x="1481" y="51"/>
                    <a:pt x="2999" y="3974"/>
                    <a:pt x="2986" y="417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827500" y="5003100"/>
              <a:ext cx="26275" cy="45250"/>
            </a:xfrm>
            <a:custGeom>
              <a:avLst/>
              <a:gdLst/>
              <a:ahLst/>
              <a:cxnLst/>
              <a:rect l="l" t="t" r="r" b="b"/>
              <a:pathLst>
                <a:path w="1051" h="1810" fill="none" extrusionOk="0">
                  <a:moveTo>
                    <a:pt x="292" y="1810"/>
                  </a:moveTo>
                  <a:cubicBezTo>
                    <a:pt x="292" y="1810"/>
                    <a:pt x="1" y="0"/>
                    <a:pt x="1051" y="19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732600" y="5008475"/>
              <a:ext cx="43350" cy="15850"/>
            </a:xfrm>
            <a:custGeom>
              <a:avLst/>
              <a:gdLst/>
              <a:ahLst/>
              <a:cxnLst/>
              <a:rect l="l" t="t" r="r" b="b"/>
              <a:pathLst>
                <a:path w="1734" h="634" fill="none" extrusionOk="0">
                  <a:moveTo>
                    <a:pt x="0" y="1"/>
                  </a:moveTo>
                  <a:cubicBezTo>
                    <a:pt x="0" y="1"/>
                    <a:pt x="178" y="595"/>
                    <a:pt x="570" y="570"/>
                  </a:cubicBezTo>
                  <a:cubicBezTo>
                    <a:pt x="962" y="545"/>
                    <a:pt x="810" y="64"/>
                    <a:pt x="1063" y="140"/>
                  </a:cubicBezTo>
                  <a:cubicBezTo>
                    <a:pt x="1329" y="216"/>
                    <a:pt x="1392" y="633"/>
                    <a:pt x="1734" y="46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786050" y="5025875"/>
              <a:ext cx="42425" cy="21525"/>
            </a:xfrm>
            <a:custGeom>
              <a:avLst/>
              <a:gdLst/>
              <a:ahLst/>
              <a:cxnLst/>
              <a:rect l="l" t="t" r="r" b="b"/>
              <a:pathLst>
                <a:path w="1697" h="861" fill="none" extrusionOk="0">
                  <a:moveTo>
                    <a:pt x="52" y="102"/>
                  </a:moveTo>
                  <a:cubicBezTo>
                    <a:pt x="52" y="102"/>
                    <a:pt x="1" y="418"/>
                    <a:pt x="368" y="595"/>
                  </a:cubicBezTo>
                  <a:cubicBezTo>
                    <a:pt x="748" y="760"/>
                    <a:pt x="558" y="329"/>
                    <a:pt x="722" y="165"/>
                  </a:cubicBezTo>
                  <a:cubicBezTo>
                    <a:pt x="874" y="0"/>
                    <a:pt x="1039" y="254"/>
                    <a:pt x="1241" y="557"/>
                  </a:cubicBezTo>
                  <a:cubicBezTo>
                    <a:pt x="1431" y="861"/>
                    <a:pt x="1697" y="696"/>
                    <a:pt x="1621" y="24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832875" y="5024600"/>
              <a:ext cx="27875" cy="22175"/>
            </a:xfrm>
            <a:custGeom>
              <a:avLst/>
              <a:gdLst/>
              <a:ahLst/>
              <a:cxnLst/>
              <a:rect l="l" t="t" r="r" b="b"/>
              <a:pathLst>
                <a:path w="1115" h="887" fill="none" extrusionOk="0">
                  <a:moveTo>
                    <a:pt x="51" y="140"/>
                  </a:moveTo>
                  <a:cubicBezTo>
                    <a:pt x="51" y="140"/>
                    <a:pt x="1" y="343"/>
                    <a:pt x="456" y="621"/>
                  </a:cubicBezTo>
                  <a:cubicBezTo>
                    <a:pt x="924" y="887"/>
                    <a:pt x="1114" y="1"/>
                    <a:pt x="1114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3"/>
          <p:cNvGrpSpPr/>
          <p:nvPr/>
        </p:nvGrpSpPr>
        <p:grpSpPr>
          <a:xfrm rot="762554" flipH="1">
            <a:off x="419883" y="3019893"/>
            <a:ext cx="685948" cy="693314"/>
            <a:chOff x="1521171" y="4499274"/>
            <a:chExt cx="553192" cy="559133"/>
          </a:xfrm>
        </p:grpSpPr>
        <p:sp>
          <p:nvSpPr>
            <p:cNvPr id="452" name="Google Shape;452;p23"/>
            <p:cNvSpPr/>
            <p:nvPr/>
          </p:nvSpPr>
          <p:spPr>
            <a:xfrm rot="-721340">
              <a:off x="1558122" y="4544746"/>
              <a:ext cx="479291" cy="405264"/>
            </a:xfrm>
            <a:custGeom>
              <a:avLst/>
              <a:gdLst/>
              <a:ahLst/>
              <a:cxnLst/>
              <a:rect l="l" t="t" r="r" b="b"/>
              <a:pathLst>
                <a:path w="19171" h="16210" fill="none" extrusionOk="0">
                  <a:moveTo>
                    <a:pt x="7415" y="15400"/>
                  </a:moveTo>
                  <a:cubicBezTo>
                    <a:pt x="9288" y="16210"/>
                    <a:pt x="10237" y="16007"/>
                    <a:pt x="10237" y="16007"/>
                  </a:cubicBezTo>
                  <a:cubicBezTo>
                    <a:pt x="10237" y="16007"/>
                    <a:pt x="19171" y="12401"/>
                    <a:pt x="16589" y="5467"/>
                  </a:cubicBezTo>
                  <a:cubicBezTo>
                    <a:pt x="15552" y="2215"/>
                    <a:pt x="12059" y="1266"/>
                    <a:pt x="12059" y="1266"/>
                  </a:cubicBezTo>
                  <a:lnTo>
                    <a:pt x="12464" y="1405"/>
                  </a:lnTo>
                  <a:cubicBezTo>
                    <a:pt x="12464" y="1405"/>
                    <a:pt x="9123" y="0"/>
                    <a:pt x="6302" y="1924"/>
                  </a:cubicBezTo>
                  <a:cubicBezTo>
                    <a:pt x="0" y="5808"/>
                    <a:pt x="4834" y="14147"/>
                    <a:pt x="4834" y="14147"/>
                  </a:cubicBezTo>
                  <a:cubicBezTo>
                    <a:pt x="4834" y="14147"/>
                    <a:pt x="5391" y="14514"/>
                    <a:pt x="7415" y="15400"/>
                  </a:cubicBezTo>
                  <a:close/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 rot="-721340">
              <a:off x="1723461" y="4576114"/>
              <a:ext cx="127529" cy="349912"/>
            </a:xfrm>
            <a:custGeom>
              <a:avLst/>
              <a:gdLst/>
              <a:ahLst/>
              <a:cxnLst/>
              <a:rect l="l" t="t" r="r" b="b"/>
              <a:pathLst>
                <a:path w="5101" h="13996" fill="none" extrusionOk="0">
                  <a:moveTo>
                    <a:pt x="5100" y="0"/>
                  </a:moveTo>
                  <a:cubicBezTo>
                    <a:pt x="5100" y="0"/>
                    <a:pt x="2873" y="810"/>
                    <a:pt x="1646" y="4379"/>
                  </a:cubicBezTo>
                  <a:cubicBezTo>
                    <a:pt x="1" y="9086"/>
                    <a:pt x="292" y="13996"/>
                    <a:pt x="292" y="1399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 rot="-721340">
              <a:off x="1664730" y="4583164"/>
              <a:ext cx="123079" cy="340437"/>
            </a:xfrm>
            <a:custGeom>
              <a:avLst/>
              <a:gdLst/>
              <a:ahLst/>
              <a:cxnLst/>
              <a:rect l="l" t="t" r="r" b="b"/>
              <a:pathLst>
                <a:path w="4923" h="13617" fill="none" extrusionOk="0">
                  <a:moveTo>
                    <a:pt x="4922" y="1"/>
                  </a:moveTo>
                  <a:cubicBezTo>
                    <a:pt x="4922" y="1"/>
                    <a:pt x="2075" y="1443"/>
                    <a:pt x="1227" y="4885"/>
                  </a:cubicBezTo>
                  <a:cubicBezTo>
                    <a:pt x="0" y="9807"/>
                    <a:pt x="1316" y="13616"/>
                    <a:pt x="1316" y="1361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 rot="-721340">
              <a:off x="1765184" y="4580052"/>
              <a:ext cx="197732" cy="343587"/>
            </a:xfrm>
            <a:custGeom>
              <a:avLst/>
              <a:gdLst/>
              <a:ahLst/>
              <a:cxnLst/>
              <a:rect l="l" t="t" r="r" b="b"/>
              <a:pathLst>
                <a:path w="7909" h="13743" fill="none" extrusionOk="0">
                  <a:moveTo>
                    <a:pt x="5429" y="1"/>
                  </a:moveTo>
                  <a:cubicBezTo>
                    <a:pt x="5429" y="1"/>
                    <a:pt x="7909" y="3721"/>
                    <a:pt x="0" y="13743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 rot="-721340">
              <a:off x="1744851" y="4577828"/>
              <a:ext cx="126254" cy="349937"/>
            </a:xfrm>
            <a:custGeom>
              <a:avLst/>
              <a:gdLst/>
              <a:ahLst/>
              <a:cxnLst/>
              <a:rect l="l" t="t" r="r" b="b"/>
              <a:pathLst>
                <a:path w="5050" h="13997" fill="none" extrusionOk="0">
                  <a:moveTo>
                    <a:pt x="5049" y="1"/>
                  </a:moveTo>
                  <a:cubicBezTo>
                    <a:pt x="5049" y="1"/>
                    <a:pt x="1405" y="10554"/>
                    <a:pt x="0" y="1399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 rot="-721340">
              <a:off x="1796955" y="4635155"/>
              <a:ext cx="179081" cy="290760"/>
            </a:xfrm>
            <a:custGeom>
              <a:avLst/>
              <a:gdLst/>
              <a:ahLst/>
              <a:cxnLst/>
              <a:rect l="l" t="t" r="r" b="b"/>
              <a:pathLst>
                <a:path w="7163" h="11630" fill="none" extrusionOk="0">
                  <a:moveTo>
                    <a:pt x="6884" y="1"/>
                  </a:moveTo>
                  <a:cubicBezTo>
                    <a:pt x="6884" y="1"/>
                    <a:pt x="7162" y="3316"/>
                    <a:pt x="5277" y="5847"/>
                  </a:cubicBezTo>
                  <a:cubicBezTo>
                    <a:pt x="3392" y="8390"/>
                    <a:pt x="0" y="11630"/>
                    <a:pt x="0" y="11630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 rot="-721340">
              <a:off x="1726589" y="4910531"/>
              <a:ext cx="120579" cy="81653"/>
            </a:xfrm>
            <a:custGeom>
              <a:avLst/>
              <a:gdLst/>
              <a:ahLst/>
              <a:cxnLst/>
              <a:rect l="l" t="t" r="r" b="b"/>
              <a:pathLst>
                <a:path w="4823" h="3266" fill="none" extrusionOk="0">
                  <a:moveTo>
                    <a:pt x="153" y="0"/>
                  </a:moveTo>
                  <a:lnTo>
                    <a:pt x="1" y="1772"/>
                  </a:lnTo>
                  <a:lnTo>
                    <a:pt x="3582" y="3265"/>
                  </a:lnTo>
                  <a:lnTo>
                    <a:pt x="4822" y="1671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 rot="-721340">
              <a:off x="1718797" y="4958894"/>
              <a:ext cx="107904" cy="89253"/>
            </a:xfrm>
            <a:custGeom>
              <a:avLst/>
              <a:gdLst/>
              <a:ahLst/>
              <a:cxnLst/>
              <a:rect l="l" t="t" r="r" b="b"/>
              <a:pathLst>
                <a:path w="4316" h="3570" fill="none" extrusionOk="0">
                  <a:moveTo>
                    <a:pt x="4316" y="1494"/>
                  </a:moveTo>
                  <a:lnTo>
                    <a:pt x="3329" y="3531"/>
                  </a:lnTo>
                  <a:cubicBezTo>
                    <a:pt x="3329" y="3531"/>
                    <a:pt x="1975" y="3569"/>
                    <a:pt x="1" y="2139"/>
                  </a:cubicBezTo>
                  <a:lnTo>
                    <a:pt x="735" y="1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 rot="-721340">
              <a:off x="1730790" y="4925483"/>
              <a:ext cx="4150" cy="42726"/>
            </a:xfrm>
            <a:custGeom>
              <a:avLst/>
              <a:gdLst/>
              <a:ahLst/>
              <a:cxnLst/>
              <a:rect l="l" t="t" r="r" b="b"/>
              <a:pathLst>
                <a:path w="166" h="1709" fill="none" extrusionOk="0">
                  <a:moveTo>
                    <a:pt x="165" y="0"/>
                  </a:moveTo>
                  <a:lnTo>
                    <a:pt x="1" y="1709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 rot="-721340">
              <a:off x="1811971" y="4943430"/>
              <a:ext cx="31026" cy="37351"/>
            </a:xfrm>
            <a:custGeom>
              <a:avLst/>
              <a:gdLst/>
              <a:ahLst/>
              <a:cxnLst/>
              <a:rect l="l" t="t" r="r" b="b"/>
              <a:pathLst>
                <a:path w="1241" h="1494" fill="none" extrusionOk="0">
                  <a:moveTo>
                    <a:pt x="1241" y="0"/>
                  </a:moveTo>
                  <a:lnTo>
                    <a:pt x="1" y="1494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 rot="-721340">
              <a:off x="1731675" y="4972910"/>
              <a:ext cx="85128" cy="38601"/>
            </a:xfrm>
            <a:custGeom>
              <a:avLst/>
              <a:gdLst/>
              <a:ahLst/>
              <a:cxnLst/>
              <a:rect l="l" t="t" r="r" b="b"/>
              <a:pathLst>
                <a:path w="3405" h="1544" fill="none" extrusionOk="0">
                  <a:moveTo>
                    <a:pt x="0" y="0"/>
                  </a:moveTo>
                  <a:cubicBezTo>
                    <a:pt x="0" y="0"/>
                    <a:pt x="1633" y="1012"/>
                    <a:pt x="3404" y="1544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 rot="-721340">
              <a:off x="1727580" y="4990992"/>
              <a:ext cx="84478" cy="39901"/>
            </a:xfrm>
            <a:custGeom>
              <a:avLst/>
              <a:gdLst/>
              <a:ahLst/>
              <a:cxnLst/>
              <a:rect l="l" t="t" r="r" b="b"/>
              <a:pathLst>
                <a:path w="3379" h="1596" fill="none" extrusionOk="0">
                  <a:moveTo>
                    <a:pt x="0" y="1"/>
                  </a:moveTo>
                  <a:cubicBezTo>
                    <a:pt x="0" y="1"/>
                    <a:pt x="1088" y="1203"/>
                    <a:pt x="3379" y="1595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-721340">
              <a:off x="1784706" y="4984283"/>
              <a:ext cx="28801" cy="55077"/>
            </a:xfrm>
            <a:custGeom>
              <a:avLst/>
              <a:gdLst/>
              <a:ahLst/>
              <a:cxnLst/>
              <a:rect l="l" t="t" r="r" b="b"/>
              <a:pathLst>
                <a:path w="1152" h="2203" fill="none" extrusionOk="0">
                  <a:moveTo>
                    <a:pt x="1152" y="0"/>
                  </a:moveTo>
                  <a:lnTo>
                    <a:pt x="0" y="2202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 rot="-721340">
              <a:off x="1764253" y="4980318"/>
              <a:ext cx="22176" cy="56952"/>
            </a:xfrm>
            <a:custGeom>
              <a:avLst/>
              <a:gdLst/>
              <a:ahLst/>
              <a:cxnLst/>
              <a:rect l="l" t="t" r="r" b="b"/>
              <a:pathLst>
                <a:path w="887" h="2278" fill="none" extrusionOk="0">
                  <a:moveTo>
                    <a:pt x="886" y="0"/>
                  </a:moveTo>
                  <a:lnTo>
                    <a:pt x="1" y="2278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 rot="-721340">
              <a:off x="1738202" y="4976495"/>
              <a:ext cx="18676" cy="54127"/>
            </a:xfrm>
            <a:custGeom>
              <a:avLst/>
              <a:gdLst/>
              <a:ahLst/>
              <a:cxnLst/>
              <a:rect l="l" t="t" r="r" b="b"/>
              <a:pathLst>
                <a:path w="747" h="2165" fill="none" extrusionOk="0">
                  <a:moveTo>
                    <a:pt x="747" y="0"/>
                  </a:moveTo>
                  <a:lnTo>
                    <a:pt x="0" y="2164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 rot="-721340">
              <a:off x="1919238" y="4615246"/>
              <a:ext cx="20576" cy="83228"/>
            </a:xfrm>
            <a:custGeom>
              <a:avLst/>
              <a:gdLst/>
              <a:ahLst/>
              <a:cxnLst/>
              <a:rect l="l" t="t" r="r" b="b"/>
              <a:pathLst>
                <a:path w="823" h="3329" fill="none" extrusionOk="0">
                  <a:moveTo>
                    <a:pt x="64" y="1"/>
                  </a:moveTo>
                  <a:cubicBezTo>
                    <a:pt x="64" y="1"/>
                    <a:pt x="823" y="836"/>
                    <a:pt x="0" y="3329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23"/>
          <p:cNvGrpSpPr/>
          <p:nvPr/>
        </p:nvGrpSpPr>
        <p:grpSpPr>
          <a:xfrm>
            <a:off x="4099582" y="1681655"/>
            <a:ext cx="701585" cy="453784"/>
            <a:chOff x="501950" y="4685800"/>
            <a:chExt cx="503325" cy="325550"/>
          </a:xfrm>
        </p:grpSpPr>
        <p:sp>
          <p:nvSpPr>
            <p:cNvPr id="469" name="Google Shape;469;p23"/>
            <p:cNvSpPr/>
            <p:nvPr/>
          </p:nvSpPr>
          <p:spPr>
            <a:xfrm>
              <a:off x="501950" y="4851875"/>
              <a:ext cx="72775" cy="130675"/>
            </a:xfrm>
            <a:custGeom>
              <a:avLst/>
              <a:gdLst/>
              <a:ahLst/>
              <a:cxnLst/>
              <a:rect l="l" t="t" r="r" b="b"/>
              <a:pathLst>
                <a:path w="2911" h="5227" fill="none" extrusionOk="0">
                  <a:moveTo>
                    <a:pt x="2911" y="4936"/>
                  </a:moveTo>
                  <a:cubicBezTo>
                    <a:pt x="2012" y="5227"/>
                    <a:pt x="848" y="4809"/>
                    <a:pt x="557" y="3911"/>
                  </a:cubicBezTo>
                  <a:lnTo>
                    <a:pt x="114" y="2088"/>
                  </a:lnTo>
                  <a:cubicBezTo>
                    <a:pt x="0" y="899"/>
                    <a:pt x="380" y="304"/>
                    <a:pt x="1266" y="1"/>
                  </a:cubicBezTo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926175" y="4716475"/>
              <a:ext cx="79100" cy="128775"/>
            </a:xfrm>
            <a:custGeom>
              <a:avLst/>
              <a:gdLst/>
              <a:ahLst/>
              <a:cxnLst/>
              <a:rect l="l" t="t" r="r" b="b"/>
              <a:pathLst>
                <a:path w="3164" h="5151" fill="none" extrusionOk="0">
                  <a:moveTo>
                    <a:pt x="1594" y="5151"/>
                  </a:moveTo>
                  <a:lnTo>
                    <a:pt x="1784" y="5088"/>
                  </a:lnTo>
                  <a:cubicBezTo>
                    <a:pt x="2683" y="4797"/>
                    <a:pt x="3164" y="3822"/>
                    <a:pt x="2873" y="2924"/>
                  </a:cubicBezTo>
                  <a:cubicBezTo>
                    <a:pt x="2873" y="2924"/>
                    <a:pt x="2594" y="2089"/>
                    <a:pt x="2101" y="1367"/>
                  </a:cubicBezTo>
                  <a:cubicBezTo>
                    <a:pt x="1190" y="1"/>
                    <a:pt x="886" y="1"/>
                    <a:pt x="177" y="228"/>
                  </a:cubicBezTo>
                  <a:lnTo>
                    <a:pt x="0" y="292"/>
                  </a:lnTo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542125" y="4703825"/>
              <a:ext cx="415375" cy="290125"/>
            </a:xfrm>
            <a:custGeom>
              <a:avLst/>
              <a:gdLst/>
              <a:ahLst/>
              <a:cxnLst/>
              <a:rect l="l" t="t" r="r" b="b"/>
              <a:pathLst>
                <a:path w="16615" h="11605" fill="none" extrusionOk="0">
                  <a:moveTo>
                    <a:pt x="13995" y="8036"/>
                  </a:moveTo>
                  <a:cubicBezTo>
                    <a:pt x="13464" y="8213"/>
                    <a:pt x="13097" y="8251"/>
                    <a:pt x="12566" y="8276"/>
                  </a:cubicBezTo>
                  <a:cubicBezTo>
                    <a:pt x="11971" y="8289"/>
                    <a:pt x="11338" y="8226"/>
                    <a:pt x="10718" y="8175"/>
                  </a:cubicBezTo>
                  <a:cubicBezTo>
                    <a:pt x="10085" y="8112"/>
                    <a:pt x="9364" y="8036"/>
                    <a:pt x="9086" y="8124"/>
                  </a:cubicBezTo>
                  <a:cubicBezTo>
                    <a:pt x="8807" y="8226"/>
                    <a:pt x="8289" y="8681"/>
                    <a:pt x="7833" y="9099"/>
                  </a:cubicBezTo>
                  <a:cubicBezTo>
                    <a:pt x="7390" y="9478"/>
                    <a:pt x="6935" y="9883"/>
                    <a:pt x="6466" y="10212"/>
                  </a:cubicBezTo>
                  <a:cubicBezTo>
                    <a:pt x="5796" y="10680"/>
                    <a:pt x="5138" y="10946"/>
                    <a:pt x="4695" y="11085"/>
                  </a:cubicBezTo>
                  <a:cubicBezTo>
                    <a:pt x="4454" y="11174"/>
                    <a:pt x="4290" y="11212"/>
                    <a:pt x="4227" y="11225"/>
                  </a:cubicBezTo>
                  <a:cubicBezTo>
                    <a:pt x="3050" y="11604"/>
                    <a:pt x="1772" y="10921"/>
                    <a:pt x="1367" y="9693"/>
                  </a:cubicBezTo>
                  <a:lnTo>
                    <a:pt x="418" y="6846"/>
                  </a:lnTo>
                  <a:cubicBezTo>
                    <a:pt x="0" y="5606"/>
                    <a:pt x="595" y="4100"/>
                    <a:pt x="1784" y="3708"/>
                  </a:cubicBezTo>
                  <a:lnTo>
                    <a:pt x="12376" y="393"/>
                  </a:lnTo>
                  <a:cubicBezTo>
                    <a:pt x="13565" y="1"/>
                    <a:pt x="14856" y="684"/>
                    <a:pt x="15261" y="1911"/>
                  </a:cubicBezTo>
                  <a:lnTo>
                    <a:pt x="16210" y="4771"/>
                  </a:lnTo>
                  <a:cubicBezTo>
                    <a:pt x="16615" y="5986"/>
                    <a:pt x="15843" y="7340"/>
                    <a:pt x="14691" y="7757"/>
                  </a:cubicBezTo>
                  <a:cubicBezTo>
                    <a:pt x="14578" y="7808"/>
                    <a:pt x="14337" y="7922"/>
                    <a:pt x="13995" y="8036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523775" y="4685800"/>
              <a:ext cx="442600" cy="325550"/>
            </a:xfrm>
            <a:custGeom>
              <a:avLst/>
              <a:gdLst/>
              <a:ahLst/>
              <a:cxnLst/>
              <a:rect l="l" t="t" r="r" b="b"/>
              <a:pathLst>
                <a:path w="17704" h="13022" fill="none" extrusionOk="0">
                  <a:moveTo>
                    <a:pt x="17690" y="6378"/>
                  </a:moveTo>
                  <a:cubicBezTo>
                    <a:pt x="17703" y="6024"/>
                    <a:pt x="17652" y="5657"/>
                    <a:pt x="17539" y="5290"/>
                  </a:cubicBezTo>
                  <a:lnTo>
                    <a:pt x="16590" y="2442"/>
                  </a:lnTo>
                  <a:cubicBezTo>
                    <a:pt x="16071" y="873"/>
                    <a:pt x="14413" y="0"/>
                    <a:pt x="12907" y="506"/>
                  </a:cubicBezTo>
                  <a:lnTo>
                    <a:pt x="12907" y="506"/>
                  </a:lnTo>
                  <a:lnTo>
                    <a:pt x="2354" y="4012"/>
                  </a:lnTo>
                  <a:cubicBezTo>
                    <a:pt x="1025" y="4454"/>
                    <a:pt x="0" y="6061"/>
                    <a:pt x="557" y="7757"/>
                  </a:cubicBezTo>
                  <a:lnTo>
                    <a:pt x="1506" y="10617"/>
                  </a:lnTo>
                  <a:cubicBezTo>
                    <a:pt x="2025" y="12161"/>
                    <a:pt x="3632" y="13021"/>
                    <a:pt x="5125" y="12566"/>
                  </a:cubicBezTo>
                  <a:cubicBezTo>
                    <a:pt x="5226" y="12540"/>
                    <a:pt x="5391" y="12502"/>
                    <a:pt x="5631" y="12426"/>
                  </a:cubicBezTo>
                  <a:cubicBezTo>
                    <a:pt x="6100" y="12262"/>
                    <a:pt x="6821" y="11971"/>
                    <a:pt x="7555" y="11465"/>
                  </a:cubicBezTo>
                  <a:cubicBezTo>
                    <a:pt x="8061" y="11123"/>
                    <a:pt x="8542" y="10680"/>
                    <a:pt x="8972" y="10301"/>
                  </a:cubicBezTo>
                  <a:cubicBezTo>
                    <a:pt x="9314" y="9997"/>
                    <a:pt x="9820" y="9554"/>
                    <a:pt x="10022" y="9465"/>
                  </a:cubicBezTo>
                  <a:cubicBezTo>
                    <a:pt x="10237" y="9415"/>
                    <a:pt x="10946" y="9478"/>
                    <a:pt x="11401" y="9529"/>
                  </a:cubicBezTo>
                  <a:cubicBezTo>
                    <a:pt x="12009" y="9592"/>
                    <a:pt x="12692" y="9655"/>
                    <a:pt x="13338" y="9630"/>
                  </a:cubicBezTo>
                  <a:cubicBezTo>
                    <a:pt x="13932" y="9617"/>
                    <a:pt x="14350" y="9554"/>
                    <a:pt x="14932" y="9364"/>
                  </a:cubicBezTo>
                  <a:cubicBezTo>
                    <a:pt x="15274" y="9250"/>
                    <a:pt x="15539" y="9136"/>
                    <a:pt x="15678" y="9060"/>
                  </a:cubicBezTo>
                  <a:cubicBezTo>
                    <a:pt x="16779" y="8643"/>
                    <a:pt x="17652" y="7542"/>
                    <a:pt x="17690" y="6378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561100" y="4780700"/>
              <a:ext cx="139525" cy="185725"/>
            </a:xfrm>
            <a:custGeom>
              <a:avLst/>
              <a:gdLst/>
              <a:ahLst/>
              <a:cxnLst/>
              <a:rect l="l" t="t" r="r" b="b"/>
              <a:pathLst>
                <a:path w="5581" h="7429" fill="none" extrusionOk="0">
                  <a:moveTo>
                    <a:pt x="1367" y="1392"/>
                  </a:moveTo>
                  <a:cubicBezTo>
                    <a:pt x="228" y="1974"/>
                    <a:pt x="0" y="2860"/>
                    <a:pt x="304" y="3759"/>
                  </a:cubicBezTo>
                  <a:lnTo>
                    <a:pt x="1190" y="6429"/>
                  </a:lnTo>
                  <a:cubicBezTo>
                    <a:pt x="1342" y="6884"/>
                    <a:pt x="1645" y="7226"/>
                    <a:pt x="2038" y="7428"/>
                  </a:cubicBezTo>
                  <a:lnTo>
                    <a:pt x="558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666750" y="4727225"/>
              <a:ext cx="197425" cy="234125"/>
            </a:xfrm>
            <a:custGeom>
              <a:avLst/>
              <a:gdLst/>
              <a:ahLst/>
              <a:cxnLst/>
              <a:rect l="l" t="t" r="r" b="b"/>
              <a:pathLst>
                <a:path w="7897" h="9365" fill="none" extrusionOk="0">
                  <a:moveTo>
                    <a:pt x="7593" y="64"/>
                  </a:moveTo>
                  <a:lnTo>
                    <a:pt x="3848" y="1304"/>
                  </a:lnTo>
                  <a:lnTo>
                    <a:pt x="1" y="9365"/>
                  </a:lnTo>
                  <a:cubicBezTo>
                    <a:pt x="330" y="9213"/>
                    <a:pt x="735" y="9023"/>
                    <a:pt x="1127" y="8745"/>
                  </a:cubicBezTo>
                  <a:cubicBezTo>
                    <a:pt x="2165" y="8023"/>
                    <a:pt x="3215" y="6809"/>
                    <a:pt x="3898" y="6581"/>
                  </a:cubicBezTo>
                  <a:cubicBezTo>
                    <a:pt x="4113" y="6518"/>
                    <a:pt x="4417" y="6505"/>
                    <a:pt x="4771" y="6518"/>
                  </a:cubicBezTo>
                  <a:lnTo>
                    <a:pt x="7897" y="1"/>
                  </a:lnTo>
                  <a:cubicBezTo>
                    <a:pt x="7796" y="14"/>
                    <a:pt x="7694" y="39"/>
                    <a:pt x="7593" y="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819550" y="4735775"/>
              <a:ext cx="120875" cy="159150"/>
            </a:xfrm>
            <a:custGeom>
              <a:avLst/>
              <a:gdLst/>
              <a:ahLst/>
              <a:cxnLst/>
              <a:rect l="l" t="t" r="r" b="b"/>
              <a:pathLst>
                <a:path w="4835" h="6366" fill="none" extrusionOk="0">
                  <a:moveTo>
                    <a:pt x="1" y="6290"/>
                  </a:moveTo>
                  <a:cubicBezTo>
                    <a:pt x="494" y="6340"/>
                    <a:pt x="988" y="6365"/>
                    <a:pt x="1431" y="6353"/>
                  </a:cubicBezTo>
                  <a:cubicBezTo>
                    <a:pt x="2645" y="6315"/>
                    <a:pt x="2886" y="6087"/>
                    <a:pt x="3329" y="5885"/>
                  </a:cubicBezTo>
                  <a:cubicBezTo>
                    <a:pt x="4164" y="5492"/>
                    <a:pt x="4834" y="4581"/>
                    <a:pt x="4531" y="3683"/>
                  </a:cubicBezTo>
                  <a:lnTo>
                    <a:pt x="3582" y="823"/>
                  </a:lnTo>
                  <a:cubicBezTo>
                    <a:pt x="3468" y="494"/>
                    <a:pt x="3265" y="216"/>
                    <a:pt x="3012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12025" y="4759825"/>
              <a:ext cx="150925" cy="212925"/>
            </a:xfrm>
            <a:custGeom>
              <a:avLst/>
              <a:gdLst/>
              <a:ahLst/>
              <a:cxnLst/>
              <a:rect l="l" t="t" r="r" b="b"/>
              <a:pathLst>
                <a:path w="6037" h="8517" fill="none" extrusionOk="0">
                  <a:moveTo>
                    <a:pt x="3544" y="835"/>
                  </a:moveTo>
                  <a:lnTo>
                    <a:pt x="1" y="8263"/>
                  </a:lnTo>
                  <a:cubicBezTo>
                    <a:pt x="380" y="8453"/>
                    <a:pt x="823" y="8516"/>
                    <a:pt x="1253" y="8364"/>
                  </a:cubicBezTo>
                  <a:cubicBezTo>
                    <a:pt x="1253" y="8364"/>
                    <a:pt x="1646" y="8289"/>
                    <a:pt x="2190" y="8061"/>
                  </a:cubicBezTo>
                  <a:lnTo>
                    <a:pt x="6037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786025" y="4725650"/>
              <a:ext cx="108850" cy="167375"/>
            </a:xfrm>
            <a:custGeom>
              <a:avLst/>
              <a:gdLst/>
              <a:ahLst/>
              <a:cxnLst/>
              <a:rect l="l" t="t" r="r" b="b"/>
              <a:pathLst>
                <a:path w="4354" h="6695" fill="none" extrusionOk="0">
                  <a:moveTo>
                    <a:pt x="3126" y="64"/>
                  </a:moveTo>
                  <a:lnTo>
                    <a:pt x="0" y="6581"/>
                  </a:lnTo>
                  <a:cubicBezTo>
                    <a:pt x="405" y="6593"/>
                    <a:pt x="874" y="6644"/>
                    <a:pt x="1342" y="6695"/>
                  </a:cubicBezTo>
                  <a:lnTo>
                    <a:pt x="4353" y="406"/>
                  </a:lnTo>
                  <a:cubicBezTo>
                    <a:pt x="4012" y="140"/>
                    <a:pt x="3569" y="1"/>
                    <a:pt x="3126" y="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23"/>
          <p:cNvSpPr txBox="1">
            <a:spLocks noGrp="1"/>
          </p:cNvSpPr>
          <p:nvPr>
            <p:ph type="title"/>
          </p:nvPr>
        </p:nvSpPr>
        <p:spPr>
          <a:xfrm>
            <a:off x="6478500" y="4204362"/>
            <a:ext cx="2208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Post Workshop Survey!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79" name="Google Shape;479;p23"/>
          <p:cNvSpPr txBox="1">
            <a:spLocks noGrp="1"/>
          </p:cNvSpPr>
          <p:nvPr>
            <p:ph type="title"/>
          </p:nvPr>
        </p:nvSpPr>
        <p:spPr>
          <a:xfrm>
            <a:off x="3684788" y="4455209"/>
            <a:ext cx="49902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SzPts val="1100"/>
            </a:pPr>
            <a:r>
              <a:rPr lang="en-US" sz="1400" err="1">
                <a:latin typeface="Roboto" panose="02000000000000000000" pitchFamily="2" charset="0"/>
                <a:ea typeface="Roboto" panose="02000000000000000000" pitchFamily="2" charset="0"/>
              </a:rPr>
              <a:t>tinyurl.com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/4heupsf9</a:t>
            </a:r>
            <a:endParaRPr sz="80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grpSp>
        <p:nvGrpSpPr>
          <p:cNvPr id="480" name="Google Shape;480;p23"/>
          <p:cNvGrpSpPr/>
          <p:nvPr/>
        </p:nvGrpSpPr>
        <p:grpSpPr>
          <a:xfrm>
            <a:off x="6089781" y="2555382"/>
            <a:ext cx="651877" cy="674772"/>
            <a:chOff x="5459550" y="4629175"/>
            <a:chExt cx="486875" cy="503975"/>
          </a:xfrm>
        </p:grpSpPr>
        <p:sp>
          <p:nvSpPr>
            <p:cNvPr id="481" name="Google Shape;481;p23"/>
            <p:cNvSpPr/>
            <p:nvPr/>
          </p:nvSpPr>
          <p:spPr>
            <a:xfrm>
              <a:off x="5459550" y="4629175"/>
              <a:ext cx="464425" cy="425525"/>
            </a:xfrm>
            <a:custGeom>
              <a:avLst/>
              <a:gdLst/>
              <a:ahLst/>
              <a:cxnLst/>
              <a:rect l="l" t="t" r="r" b="b"/>
              <a:pathLst>
                <a:path w="18577" h="17021" fill="none" extrusionOk="0">
                  <a:moveTo>
                    <a:pt x="0" y="17020"/>
                  </a:moveTo>
                  <a:cubicBezTo>
                    <a:pt x="0" y="17020"/>
                    <a:pt x="1051" y="10390"/>
                    <a:pt x="6682" y="5531"/>
                  </a:cubicBezTo>
                  <a:cubicBezTo>
                    <a:pt x="11579" y="1304"/>
                    <a:pt x="14881" y="279"/>
                    <a:pt x="18576" y="1"/>
                  </a:cubicBezTo>
                  <a:cubicBezTo>
                    <a:pt x="18576" y="1"/>
                    <a:pt x="13692" y="12199"/>
                    <a:pt x="0" y="17020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5540225" y="4767425"/>
              <a:ext cx="196775" cy="242025"/>
            </a:xfrm>
            <a:custGeom>
              <a:avLst/>
              <a:gdLst/>
              <a:ahLst/>
              <a:cxnLst/>
              <a:rect l="l" t="t" r="r" b="b"/>
              <a:pathLst>
                <a:path w="7871" h="9681" fill="none" extrusionOk="0">
                  <a:moveTo>
                    <a:pt x="7871" y="4746"/>
                  </a:moveTo>
                  <a:cubicBezTo>
                    <a:pt x="6099" y="2860"/>
                    <a:pt x="3455" y="1"/>
                    <a:pt x="3455" y="1"/>
                  </a:cubicBezTo>
                  <a:cubicBezTo>
                    <a:pt x="3455" y="1"/>
                    <a:pt x="0" y="5518"/>
                    <a:pt x="924" y="9681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459550" y="4629175"/>
              <a:ext cx="486875" cy="454300"/>
            </a:xfrm>
            <a:custGeom>
              <a:avLst/>
              <a:gdLst/>
              <a:ahLst/>
              <a:cxnLst/>
              <a:rect l="l" t="t" r="r" b="b"/>
              <a:pathLst>
                <a:path w="19475" h="18172" fill="none" extrusionOk="0">
                  <a:moveTo>
                    <a:pt x="0" y="17020"/>
                  </a:moveTo>
                  <a:cubicBezTo>
                    <a:pt x="0" y="17020"/>
                    <a:pt x="456" y="18172"/>
                    <a:pt x="1899" y="17640"/>
                  </a:cubicBezTo>
                  <a:cubicBezTo>
                    <a:pt x="3822" y="16906"/>
                    <a:pt x="4151" y="15211"/>
                    <a:pt x="4151" y="15211"/>
                  </a:cubicBezTo>
                  <a:cubicBezTo>
                    <a:pt x="4151" y="15211"/>
                    <a:pt x="5087" y="15856"/>
                    <a:pt x="6568" y="15160"/>
                  </a:cubicBezTo>
                  <a:cubicBezTo>
                    <a:pt x="9415" y="13832"/>
                    <a:pt x="10453" y="12212"/>
                    <a:pt x="11098" y="10276"/>
                  </a:cubicBezTo>
                  <a:cubicBezTo>
                    <a:pt x="11098" y="10276"/>
                    <a:pt x="13780" y="9858"/>
                    <a:pt x="15666" y="6986"/>
                  </a:cubicBezTo>
                  <a:cubicBezTo>
                    <a:pt x="17248" y="4594"/>
                    <a:pt x="16602" y="3671"/>
                    <a:pt x="16602" y="3671"/>
                  </a:cubicBezTo>
                  <a:cubicBezTo>
                    <a:pt x="16602" y="3671"/>
                    <a:pt x="17944" y="3936"/>
                    <a:pt x="18741" y="2127"/>
                  </a:cubicBezTo>
                  <a:cubicBezTo>
                    <a:pt x="19475" y="456"/>
                    <a:pt x="18576" y="1"/>
                    <a:pt x="18576" y="1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5603800" y="4698150"/>
              <a:ext cx="270825" cy="69300"/>
            </a:xfrm>
            <a:custGeom>
              <a:avLst/>
              <a:gdLst/>
              <a:ahLst/>
              <a:cxnLst/>
              <a:rect l="l" t="t" r="r" b="b"/>
              <a:pathLst>
                <a:path w="10833" h="2772" fill="none" extrusionOk="0">
                  <a:moveTo>
                    <a:pt x="912" y="2772"/>
                  </a:moveTo>
                  <a:cubicBezTo>
                    <a:pt x="912" y="2772"/>
                    <a:pt x="1" y="2607"/>
                    <a:pt x="26" y="1861"/>
                  </a:cubicBezTo>
                  <a:cubicBezTo>
                    <a:pt x="51" y="1127"/>
                    <a:pt x="962" y="1709"/>
                    <a:pt x="1038" y="2734"/>
                  </a:cubicBezTo>
                  <a:cubicBezTo>
                    <a:pt x="1038" y="2734"/>
                    <a:pt x="5341" y="0"/>
                    <a:pt x="10832" y="912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732875" y="4880675"/>
              <a:ext cx="209450" cy="252475"/>
            </a:xfrm>
            <a:custGeom>
              <a:avLst/>
              <a:gdLst/>
              <a:ahLst/>
              <a:cxnLst/>
              <a:rect l="l" t="t" r="r" b="b"/>
              <a:pathLst>
                <a:path w="8378" h="10099" fill="none" extrusionOk="0">
                  <a:moveTo>
                    <a:pt x="0" y="671"/>
                  </a:moveTo>
                  <a:lnTo>
                    <a:pt x="7745" y="10098"/>
                  </a:lnTo>
                  <a:lnTo>
                    <a:pt x="8377" y="9668"/>
                  </a:lnTo>
                  <a:lnTo>
                    <a:pt x="949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3"/>
          <p:cNvGrpSpPr/>
          <p:nvPr/>
        </p:nvGrpSpPr>
        <p:grpSpPr>
          <a:xfrm>
            <a:off x="7078193" y="3109357"/>
            <a:ext cx="484586" cy="642911"/>
            <a:chOff x="6131775" y="4635175"/>
            <a:chExt cx="321450" cy="426475"/>
          </a:xfrm>
        </p:grpSpPr>
        <p:sp>
          <p:nvSpPr>
            <p:cNvPr id="487" name="Google Shape;487;p23"/>
            <p:cNvSpPr/>
            <p:nvPr/>
          </p:nvSpPr>
          <p:spPr>
            <a:xfrm>
              <a:off x="6147600" y="4742750"/>
              <a:ext cx="275250" cy="318900"/>
            </a:xfrm>
            <a:custGeom>
              <a:avLst/>
              <a:gdLst/>
              <a:ahLst/>
              <a:cxnLst/>
              <a:rect l="l" t="t" r="r" b="b"/>
              <a:pathLst>
                <a:path w="11010" h="12756" fill="none" extrusionOk="0">
                  <a:moveTo>
                    <a:pt x="874" y="1481"/>
                  </a:moveTo>
                  <a:lnTo>
                    <a:pt x="0" y="10870"/>
                  </a:lnTo>
                  <a:lnTo>
                    <a:pt x="5745" y="12755"/>
                  </a:lnTo>
                  <a:lnTo>
                    <a:pt x="11009" y="1607"/>
                  </a:lnTo>
                  <a:lnTo>
                    <a:pt x="4581" y="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151700" y="4969550"/>
              <a:ext cx="158525" cy="52225"/>
            </a:xfrm>
            <a:custGeom>
              <a:avLst/>
              <a:gdLst/>
              <a:ahLst/>
              <a:cxnLst/>
              <a:rect l="l" t="t" r="r" b="b"/>
              <a:pathLst>
                <a:path w="6341" h="2089" fill="none" extrusionOk="0">
                  <a:moveTo>
                    <a:pt x="1" y="1"/>
                  </a:moveTo>
                  <a:lnTo>
                    <a:pt x="6341" y="2089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6220050" y="4635175"/>
              <a:ext cx="233175" cy="366350"/>
            </a:xfrm>
            <a:custGeom>
              <a:avLst/>
              <a:gdLst/>
              <a:ahLst/>
              <a:cxnLst/>
              <a:rect l="l" t="t" r="r" b="b"/>
              <a:pathLst>
                <a:path w="9327" h="14654" fill="none" extrusionOk="0">
                  <a:moveTo>
                    <a:pt x="0" y="14274"/>
                  </a:moveTo>
                  <a:lnTo>
                    <a:pt x="4923" y="836"/>
                  </a:lnTo>
                  <a:lnTo>
                    <a:pt x="9326" y="1"/>
                  </a:lnTo>
                  <a:lnTo>
                    <a:pt x="9263" y="1190"/>
                  </a:lnTo>
                  <a:lnTo>
                    <a:pt x="5720" y="1785"/>
                  </a:lnTo>
                  <a:lnTo>
                    <a:pt x="1152" y="1465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6131775" y="4656375"/>
              <a:ext cx="140175" cy="133525"/>
            </a:xfrm>
            <a:custGeom>
              <a:avLst/>
              <a:gdLst/>
              <a:ahLst/>
              <a:cxnLst/>
              <a:rect l="l" t="t" r="r" b="b"/>
              <a:pathLst>
                <a:path w="5607" h="5341" fill="none" extrusionOk="0">
                  <a:moveTo>
                    <a:pt x="2810" y="2810"/>
                  </a:moveTo>
                  <a:lnTo>
                    <a:pt x="4506" y="4645"/>
                  </a:lnTo>
                  <a:cubicBezTo>
                    <a:pt x="4797" y="4366"/>
                    <a:pt x="5037" y="3999"/>
                    <a:pt x="5176" y="3582"/>
                  </a:cubicBezTo>
                  <a:cubicBezTo>
                    <a:pt x="5606" y="2278"/>
                    <a:pt x="4898" y="861"/>
                    <a:pt x="3594" y="431"/>
                  </a:cubicBezTo>
                  <a:cubicBezTo>
                    <a:pt x="2278" y="1"/>
                    <a:pt x="861" y="709"/>
                    <a:pt x="431" y="2025"/>
                  </a:cubicBezTo>
                  <a:cubicBezTo>
                    <a:pt x="1" y="3329"/>
                    <a:pt x="709" y="4746"/>
                    <a:pt x="2025" y="5176"/>
                  </a:cubicBezTo>
                  <a:cubicBezTo>
                    <a:pt x="2481" y="5328"/>
                    <a:pt x="2936" y="5340"/>
                    <a:pt x="3367" y="5239"/>
                  </a:cubicBezTo>
                  <a:lnTo>
                    <a:pt x="2810" y="2810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6194725" y="4851875"/>
              <a:ext cx="71200" cy="72800"/>
            </a:xfrm>
            <a:custGeom>
              <a:avLst/>
              <a:gdLst/>
              <a:ahLst/>
              <a:cxnLst/>
              <a:rect l="l" t="t" r="r" b="b"/>
              <a:pathLst>
                <a:path w="2848" h="2912" fill="none" extrusionOk="0">
                  <a:moveTo>
                    <a:pt x="1" y="2658"/>
                  </a:moveTo>
                  <a:cubicBezTo>
                    <a:pt x="26" y="2569"/>
                    <a:pt x="229" y="1"/>
                    <a:pt x="229" y="1"/>
                  </a:cubicBezTo>
                  <a:lnTo>
                    <a:pt x="2848" y="317"/>
                  </a:lnTo>
                  <a:lnTo>
                    <a:pt x="1988" y="291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6200425" y="4830050"/>
              <a:ext cx="75000" cy="29750"/>
            </a:xfrm>
            <a:custGeom>
              <a:avLst/>
              <a:gdLst/>
              <a:ahLst/>
              <a:cxnLst/>
              <a:rect l="l" t="t" r="r" b="b"/>
              <a:pathLst>
                <a:path w="3000" h="1190" fill="none" extrusionOk="0">
                  <a:moveTo>
                    <a:pt x="1" y="874"/>
                  </a:moveTo>
                  <a:lnTo>
                    <a:pt x="1329" y="1"/>
                  </a:lnTo>
                  <a:lnTo>
                    <a:pt x="3000" y="405"/>
                  </a:lnTo>
                  <a:lnTo>
                    <a:pt x="2620" y="119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6305450" y="4802200"/>
              <a:ext cx="90825" cy="90200"/>
            </a:xfrm>
            <a:custGeom>
              <a:avLst/>
              <a:gdLst/>
              <a:ahLst/>
              <a:cxnLst/>
              <a:rect l="l" t="t" r="r" b="b"/>
              <a:pathLst>
                <a:path w="3633" h="3608" fill="none" extrusionOk="0">
                  <a:moveTo>
                    <a:pt x="1557" y="1"/>
                  </a:moveTo>
                  <a:cubicBezTo>
                    <a:pt x="1431" y="52"/>
                    <a:pt x="1" y="2241"/>
                    <a:pt x="1" y="2241"/>
                  </a:cubicBezTo>
                  <a:lnTo>
                    <a:pt x="1899" y="3607"/>
                  </a:lnTo>
                  <a:lnTo>
                    <a:pt x="3632" y="124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319375" y="4802200"/>
              <a:ext cx="25025" cy="350"/>
            </a:xfrm>
            <a:custGeom>
              <a:avLst/>
              <a:gdLst/>
              <a:ahLst/>
              <a:cxnLst/>
              <a:rect l="l" t="t" r="r" b="b"/>
              <a:pathLst>
                <a:path w="1001" h="14" fill="none" extrusionOk="0">
                  <a:moveTo>
                    <a:pt x="1000" y="1"/>
                  </a:moveTo>
                  <a:lnTo>
                    <a:pt x="1" y="1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50100" y="4906300"/>
              <a:ext cx="72775" cy="81000"/>
            </a:xfrm>
            <a:custGeom>
              <a:avLst/>
              <a:gdLst/>
              <a:ahLst/>
              <a:cxnLst/>
              <a:rect l="l" t="t" r="r" b="b"/>
              <a:pathLst>
                <a:path w="2911" h="3240" fill="none" extrusionOk="0">
                  <a:moveTo>
                    <a:pt x="1304" y="0"/>
                  </a:moveTo>
                  <a:lnTo>
                    <a:pt x="2911" y="1430"/>
                  </a:lnTo>
                  <a:lnTo>
                    <a:pt x="1734" y="3239"/>
                  </a:lnTo>
                  <a:lnTo>
                    <a:pt x="0" y="172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241225" y="4949325"/>
              <a:ext cx="52225" cy="63275"/>
            </a:xfrm>
            <a:custGeom>
              <a:avLst/>
              <a:gdLst/>
              <a:ahLst/>
              <a:cxnLst/>
              <a:rect l="l" t="t" r="r" b="b"/>
              <a:pathLst>
                <a:path w="2089" h="2531" fill="none" extrusionOk="0">
                  <a:moveTo>
                    <a:pt x="355" y="0"/>
                  </a:moveTo>
                  <a:lnTo>
                    <a:pt x="1" y="1076"/>
                  </a:lnTo>
                  <a:lnTo>
                    <a:pt x="1646" y="2531"/>
                  </a:lnTo>
                  <a:lnTo>
                    <a:pt x="2089" y="1518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6282350" y="4942025"/>
              <a:ext cx="40525" cy="70575"/>
            </a:xfrm>
            <a:custGeom>
              <a:avLst/>
              <a:gdLst/>
              <a:ahLst/>
              <a:cxnLst/>
              <a:rect l="l" t="t" r="r" b="b"/>
              <a:pathLst>
                <a:path w="1621" h="2823" fill="none" extrusionOk="0">
                  <a:moveTo>
                    <a:pt x="1621" y="1"/>
                  </a:moveTo>
                  <a:lnTo>
                    <a:pt x="836" y="1937"/>
                  </a:lnTo>
                  <a:lnTo>
                    <a:pt x="1" y="2823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6427875" y="4639300"/>
              <a:ext cx="4150" cy="25650"/>
            </a:xfrm>
            <a:custGeom>
              <a:avLst/>
              <a:gdLst/>
              <a:ahLst/>
              <a:cxnLst/>
              <a:rect l="l" t="t" r="r" b="b"/>
              <a:pathLst>
                <a:path w="166" h="1026" fill="none" extrusionOk="0">
                  <a:moveTo>
                    <a:pt x="165" y="0"/>
                  </a:moveTo>
                  <a:lnTo>
                    <a:pt x="1" y="1025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6402900" y="4644050"/>
              <a:ext cx="3800" cy="29125"/>
            </a:xfrm>
            <a:custGeom>
              <a:avLst/>
              <a:gdLst/>
              <a:ahLst/>
              <a:cxnLst/>
              <a:rect l="l" t="t" r="r" b="b"/>
              <a:pathLst>
                <a:path w="152" h="1165" fill="none" extrusionOk="0">
                  <a:moveTo>
                    <a:pt x="152" y="0"/>
                  </a:moveTo>
                  <a:lnTo>
                    <a:pt x="0" y="116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6377275" y="4649425"/>
              <a:ext cx="1925" cy="27550"/>
            </a:xfrm>
            <a:custGeom>
              <a:avLst/>
              <a:gdLst/>
              <a:ahLst/>
              <a:cxnLst/>
              <a:rect l="l" t="t" r="r" b="b"/>
              <a:pathLst>
                <a:path w="77" h="1102" fill="none" extrusionOk="0">
                  <a:moveTo>
                    <a:pt x="0" y="0"/>
                  </a:moveTo>
                  <a:lnTo>
                    <a:pt x="76" y="110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6343100" y="4656050"/>
              <a:ext cx="19950" cy="23750"/>
            </a:xfrm>
            <a:custGeom>
              <a:avLst/>
              <a:gdLst/>
              <a:ahLst/>
              <a:cxnLst/>
              <a:rect l="l" t="t" r="r" b="b"/>
              <a:pathLst>
                <a:path w="798" h="950" fill="none" extrusionOk="0">
                  <a:moveTo>
                    <a:pt x="1" y="1"/>
                  </a:moveTo>
                  <a:lnTo>
                    <a:pt x="798" y="95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331725" y="4686425"/>
              <a:ext cx="18350" cy="23125"/>
            </a:xfrm>
            <a:custGeom>
              <a:avLst/>
              <a:gdLst/>
              <a:ahLst/>
              <a:cxnLst/>
              <a:rect l="l" t="t" r="r" b="b"/>
              <a:pathLst>
                <a:path w="734" h="925" fill="none" extrusionOk="0">
                  <a:moveTo>
                    <a:pt x="0" y="1"/>
                  </a:moveTo>
                  <a:lnTo>
                    <a:pt x="734" y="92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6319375" y="4724400"/>
              <a:ext cx="19325" cy="20250"/>
            </a:xfrm>
            <a:custGeom>
              <a:avLst/>
              <a:gdLst/>
              <a:ahLst/>
              <a:cxnLst/>
              <a:rect l="l" t="t" r="r" b="b"/>
              <a:pathLst>
                <a:path w="773" h="810" fill="none" extrusionOk="0">
                  <a:moveTo>
                    <a:pt x="1" y="0"/>
                  </a:moveTo>
                  <a:lnTo>
                    <a:pt x="772" y="81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6309250" y="4754450"/>
              <a:ext cx="19000" cy="21850"/>
            </a:xfrm>
            <a:custGeom>
              <a:avLst/>
              <a:gdLst/>
              <a:ahLst/>
              <a:cxnLst/>
              <a:rect l="l" t="t" r="r" b="b"/>
              <a:pathLst>
                <a:path w="760" h="874" fill="none" extrusionOk="0">
                  <a:moveTo>
                    <a:pt x="1" y="0"/>
                  </a:moveTo>
                  <a:lnTo>
                    <a:pt x="760" y="873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298500" y="477722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0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6289950" y="4802850"/>
              <a:ext cx="22500" cy="21525"/>
            </a:xfrm>
            <a:custGeom>
              <a:avLst/>
              <a:gdLst/>
              <a:ahLst/>
              <a:cxnLst/>
              <a:rect l="l" t="t" r="r" b="b"/>
              <a:pathLst>
                <a:path w="900" h="861" fill="none" extrusionOk="0">
                  <a:moveTo>
                    <a:pt x="1" y="0"/>
                  </a:moveTo>
                  <a:lnTo>
                    <a:pt x="899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281725" y="482847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1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6273200" y="4854100"/>
              <a:ext cx="20900" cy="20275"/>
            </a:xfrm>
            <a:custGeom>
              <a:avLst/>
              <a:gdLst/>
              <a:ahLst/>
              <a:cxnLst/>
              <a:rect l="l" t="t" r="r" b="b"/>
              <a:pathLst>
                <a:path w="836" h="811" fill="none" extrusionOk="0">
                  <a:moveTo>
                    <a:pt x="0" y="0"/>
                  </a:moveTo>
                  <a:lnTo>
                    <a:pt x="835" y="81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6264650" y="4879725"/>
              <a:ext cx="20575" cy="19625"/>
            </a:xfrm>
            <a:custGeom>
              <a:avLst/>
              <a:gdLst/>
              <a:ahLst/>
              <a:cxnLst/>
              <a:rect l="l" t="t" r="r" b="b"/>
              <a:pathLst>
                <a:path w="823" h="785" fill="none" extrusionOk="0">
                  <a:moveTo>
                    <a:pt x="0" y="0"/>
                  </a:moveTo>
                  <a:lnTo>
                    <a:pt x="823" y="785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252625" y="4902800"/>
              <a:ext cx="23425" cy="21875"/>
            </a:xfrm>
            <a:custGeom>
              <a:avLst/>
              <a:gdLst/>
              <a:ahLst/>
              <a:cxnLst/>
              <a:rect l="l" t="t" r="r" b="b"/>
              <a:pathLst>
                <a:path w="937" h="875" fill="none" extrusionOk="0">
                  <a:moveTo>
                    <a:pt x="1" y="1"/>
                  </a:moveTo>
                  <a:lnTo>
                    <a:pt x="937" y="87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6245025" y="4927800"/>
              <a:ext cx="22500" cy="21550"/>
            </a:xfrm>
            <a:custGeom>
              <a:avLst/>
              <a:gdLst/>
              <a:ahLst/>
              <a:cxnLst/>
              <a:rect l="l" t="t" r="r" b="b"/>
              <a:pathLst>
                <a:path w="900" h="862" fill="none" extrusionOk="0">
                  <a:moveTo>
                    <a:pt x="1" y="1"/>
                  </a:moveTo>
                  <a:lnTo>
                    <a:pt x="899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6235225" y="4952475"/>
              <a:ext cx="22175" cy="21550"/>
            </a:xfrm>
            <a:custGeom>
              <a:avLst/>
              <a:gdLst/>
              <a:ahLst/>
              <a:cxnLst/>
              <a:rect l="l" t="t" r="r" b="b"/>
              <a:pathLst>
                <a:path w="887" h="862" fill="none" extrusionOk="0">
                  <a:moveTo>
                    <a:pt x="1" y="1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6227000" y="497652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1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6170700" y="4727875"/>
              <a:ext cx="28175" cy="49375"/>
            </a:xfrm>
            <a:custGeom>
              <a:avLst/>
              <a:gdLst/>
              <a:ahLst/>
              <a:cxnLst/>
              <a:rect l="l" t="t" r="r" b="b"/>
              <a:pathLst>
                <a:path w="1127" h="1975" fill="none" extrusionOk="0">
                  <a:moveTo>
                    <a:pt x="823" y="140"/>
                  </a:moveTo>
                  <a:lnTo>
                    <a:pt x="0" y="1557"/>
                  </a:lnTo>
                  <a:cubicBezTo>
                    <a:pt x="0" y="1557"/>
                    <a:pt x="557" y="1974"/>
                    <a:pt x="1126" y="1924"/>
                  </a:cubicBezTo>
                  <a:lnTo>
                    <a:pt x="848" y="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6205500" y="4675350"/>
              <a:ext cx="36700" cy="40850"/>
            </a:xfrm>
            <a:custGeom>
              <a:avLst/>
              <a:gdLst/>
              <a:ahLst/>
              <a:cxnLst/>
              <a:rect l="l" t="t" r="r" b="b"/>
              <a:pathLst>
                <a:path w="1468" h="1634" fill="none" extrusionOk="0">
                  <a:moveTo>
                    <a:pt x="0" y="1633"/>
                  </a:moveTo>
                  <a:lnTo>
                    <a:pt x="89" y="1"/>
                  </a:lnTo>
                  <a:cubicBezTo>
                    <a:pt x="89" y="1"/>
                    <a:pt x="1228" y="1"/>
                    <a:pt x="1468" y="646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6158975" y="4680425"/>
              <a:ext cx="39575" cy="33225"/>
            </a:xfrm>
            <a:custGeom>
              <a:avLst/>
              <a:gdLst/>
              <a:ahLst/>
              <a:cxnLst/>
              <a:rect l="l" t="t" r="r" b="b"/>
              <a:pathLst>
                <a:path w="1583" h="1329" fill="none" extrusionOk="0">
                  <a:moveTo>
                    <a:pt x="1583" y="1329"/>
                  </a:moveTo>
                  <a:lnTo>
                    <a:pt x="1077" y="0"/>
                  </a:lnTo>
                  <a:cubicBezTo>
                    <a:pt x="1077" y="0"/>
                    <a:pt x="267" y="0"/>
                    <a:pt x="14" y="823"/>
                  </a:cubicBezTo>
                  <a:cubicBezTo>
                    <a:pt x="1" y="924"/>
                    <a:pt x="1583" y="1329"/>
                    <a:pt x="1583" y="1329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6147275" y="4713625"/>
              <a:ext cx="41150" cy="37050"/>
            </a:xfrm>
            <a:custGeom>
              <a:avLst/>
              <a:gdLst/>
              <a:ahLst/>
              <a:cxnLst/>
              <a:rect l="l" t="t" r="r" b="b"/>
              <a:pathLst>
                <a:path w="1646" h="1482" fill="none" extrusionOk="0">
                  <a:moveTo>
                    <a:pt x="292" y="77"/>
                  </a:moveTo>
                  <a:cubicBezTo>
                    <a:pt x="292" y="77"/>
                    <a:pt x="1" y="861"/>
                    <a:pt x="608" y="1481"/>
                  </a:cubicBezTo>
                  <a:lnTo>
                    <a:pt x="1646" y="431"/>
                  </a:lnTo>
                  <a:lnTo>
                    <a:pt x="317" y="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6215300" y="4707950"/>
              <a:ext cx="47150" cy="39250"/>
            </a:xfrm>
            <a:custGeom>
              <a:avLst/>
              <a:gdLst/>
              <a:ahLst/>
              <a:cxnLst/>
              <a:rect l="l" t="t" r="r" b="b"/>
              <a:pathLst>
                <a:path w="1886" h="1570" fill="none" extrusionOk="0">
                  <a:moveTo>
                    <a:pt x="0" y="721"/>
                  </a:moveTo>
                  <a:lnTo>
                    <a:pt x="1316" y="0"/>
                  </a:lnTo>
                  <a:cubicBezTo>
                    <a:pt x="1316" y="0"/>
                    <a:pt x="1886" y="810"/>
                    <a:pt x="1418" y="1569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23"/>
          <p:cNvGrpSpPr/>
          <p:nvPr/>
        </p:nvGrpSpPr>
        <p:grpSpPr>
          <a:xfrm>
            <a:off x="8139723" y="1378141"/>
            <a:ext cx="400228" cy="390437"/>
            <a:chOff x="6646475" y="4628525"/>
            <a:chExt cx="439425" cy="428675"/>
          </a:xfrm>
        </p:grpSpPr>
        <p:sp>
          <p:nvSpPr>
            <p:cNvPr id="520" name="Google Shape;520;p23"/>
            <p:cNvSpPr/>
            <p:nvPr/>
          </p:nvSpPr>
          <p:spPr>
            <a:xfrm>
              <a:off x="6646475" y="4628525"/>
              <a:ext cx="439425" cy="428675"/>
            </a:xfrm>
            <a:custGeom>
              <a:avLst/>
              <a:gdLst/>
              <a:ahLst/>
              <a:cxnLst/>
              <a:rect l="l" t="t" r="r" b="b"/>
              <a:pathLst>
                <a:path w="17577" h="17147" fill="none" extrusionOk="0">
                  <a:moveTo>
                    <a:pt x="16273" y="11022"/>
                  </a:moveTo>
                  <a:cubicBezTo>
                    <a:pt x="14970" y="15008"/>
                    <a:pt x="10566" y="17146"/>
                    <a:pt x="6428" y="15792"/>
                  </a:cubicBezTo>
                  <a:cubicBezTo>
                    <a:pt x="2291" y="14451"/>
                    <a:pt x="0" y="10111"/>
                    <a:pt x="1304" y="6125"/>
                  </a:cubicBezTo>
                  <a:cubicBezTo>
                    <a:pt x="2607" y="2139"/>
                    <a:pt x="7011" y="0"/>
                    <a:pt x="11148" y="1354"/>
                  </a:cubicBezTo>
                  <a:cubicBezTo>
                    <a:pt x="15286" y="2695"/>
                    <a:pt x="17577" y="7036"/>
                    <a:pt x="16273" y="11022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6757500" y="4737025"/>
              <a:ext cx="217375" cy="211650"/>
            </a:xfrm>
            <a:custGeom>
              <a:avLst/>
              <a:gdLst/>
              <a:ahLst/>
              <a:cxnLst/>
              <a:rect l="l" t="t" r="r" b="b"/>
              <a:pathLst>
                <a:path w="8695" h="8466" fill="none" extrusionOk="0">
                  <a:moveTo>
                    <a:pt x="8049" y="5442"/>
                  </a:moveTo>
                  <a:cubicBezTo>
                    <a:pt x="7403" y="7416"/>
                    <a:pt x="5227" y="8466"/>
                    <a:pt x="3190" y="7808"/>
                  </a:cubicBezTo>
                  <a:cubicBezTo>
                    <a:pt x="1140" y="7137"/>
                    <a:pt x="1" y="4999"/>
                    <a:pt x="646" y="3025"/>
                  </a:cubicBezTo>
                  <a:cubicBezTo>
                    <a:pt x="1292" y="1051"/>
                    <a:pt x="3468" y="0"/>
                    <a:pt x="5518" y="658"/>
                  </a:cubicBezTo>
                  <a:cubicBezTo>
                    <a:pt x="7555" y="1329"/>
                    <a:pt x="8694" y="3468"/>
                    <a:pt x="8049" y="5442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6865375" y="4652550"/>
              <a:ext cx="10475" cy="96200"/>
            </a:xfrm>
            <a:custGeom>
              <a:avLst/>
              <a:gdLst/>
              <a:ahLst/>
              <a:cxnLst/>
              <a:rect l="l" t="t" r="r" b="b"/>
              <a:pathLst>
                <a:path w="419" h="3848" fill="none" extrusionOk="0">
                  <a:moveTo>
                    <a:pt x="418" y="1"/>
                  </a:moveTo>
                  <a:cubicBezTo>
                    <a:pt x="418" y="1"/>
                    <a:pt x="1" y="2987"/>
                    <a:pt x="191" y="3848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6927075" y="4683550"/>
              <a:ext cx="43675" cy="87025"/>
            </a:xfrm>
            <a:custGeom>
              <a:avLst/>
              <a:gdLst/>
              <a:ahLst/>
              <a:cxnLst/>
              <a:rect l="l" t="t" r="r" b="b"/>
              <a:pathLst>
                <a:path w="1747" h="3481" fill="none" extrusionOk="0">
                  <a:moveTo>
                    <a:pt x="0" y="3481"/>
                  </a:moveTo>
                  <a:cubicBezTo>
                    <a:pt x="0" y="3481"/>
                    <a:pt x="1493" y="1064"/>
                    <a:pt x="1747" y="1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6962175" y="4859450"/>
              <a:ext cx="97475" cy="25325"/>
            </a:xfrm>
            <a:custGeom>
              <a:avLst/>
              <a:gdLst/>
              <a:ahLst/>
              <a:cxnLst/>
              <a:rect l="l" t="t" r="r" b="b"/>
              <a:pathLst>
                <a:path w="3899" h="1013" fill="none" extrusionOk="0">
                  <a:moveTo>
                    <a:pt x="1" y="0"/>
                  </a:moveTo>
                  <a:cubicBezTo>
                    <a:pt x="1" y="0"/>
                    <a:pt x="2620" y="89"/>
                    <a:pt x="3898" y="1013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6945725" y="4898350"/>
              <a:ext cx="92400" cy="39900"/>
            </a:xfrm>
            <a:custGeom>
              <a:avLst/>
              <a:gdLst/>
              <a:ahLst/>
              <a:cxnLst/>
              <a:rect l="l" t="t" r="r" b="b"/>
              <a:pathLst>
                <a:path w="3696" h="1596" fill="none" extrusionOk="0">
                  <a:moveTo>
                    <a:pt x="1" y="1"/>
                  </a:moveTo>
                  <a:cubicBezTo>
                    <a:pt x="1" y="1"/>
                    <a:pt x="2506" y="1557"/>
                    <a:pt x="3696" y="1595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6780275" y="4921125"/>
              <a:ext cx="33575" cy="91150"/>
            </a:xfrm>
            <a:custGeom>
              <a:avLst/>
              <a:gdLst/>
              <a:ahLst/>
              <a:cxnLst/>
              <a:rect l="l" t="t" r="r" b="b"/>
              <a:pathLst>
                <a:path w="1343" h="3646" fill="none" extrusionOk="0">
                  <a:moveTo>
                    <a:pt x="1342" y="1"/>
                  </a:moveTo>
                  <a:cubicBezTo>
                    <a:pt x="1342" y="1"/>
                    <a:pt x="39" y="2759"/>
                    <a:pt x="1" y="3645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6850200" y="4936950"/>
              <a:ext cx="22475" cy="95575"/>
            </a:xfrm>
            <a:custGeom>
              <a:avLst/>
              <a:gdLst/>
              <a:ahLst/>
              <a:cxnLst/>
              <a:rect l="l" t="t" r="r" b="b"/>
              <a:pathLst>
                <a:path w="899" h="3823" fill="none" extrusionOk="0">
                  <a:moveTo>
                    <a:pt x="899" y="1"/>
                  </a:moveTo>
                  <a:cubicBezTo>
                    <a:pt x="899" y="1"/>
                    <a:pt x="178" y="2759"/>
                    <a:pt x="0" y="3822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6694250" y="4747450"/>
              <a:ext cx="87325" cy="47500"/>
            </a:xfrm>
            <a:custGeom>
              <a:avLst/>
              <a:gdLst/>
              <a:ahLst/>
              <a:cxnLst/>
              <a:rect l="l" t="t" r="r" b="b"/>
              <a:pathLst>
                <a:path w="3493" h="1900" fill="none" extrusionOk="0">
                  <a:moveTo>
                    <a:pt x="0" y="1"/>
                  </a:moveTo>
                  <a:cubicBezTo>
                    <a:pt x="0" y="1"/>
                    <a:pt x="2607" y="760"/>
                    <a:pt x="3493" y="1899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6670200" y="4821175"/>
              <a:ext cx="99050" cy="20900"/>
            </a:xfrm>
            <a:custGeom>
              <a:avLst/>
              <a:gdLst/>
              <a:ahLst/>
              <a:cxnLst/>
              <a:rect l="l" t="t" r="r" b="b"/>
              <a:pathLst>
                <a:path w="3962" h="836" fill="none" extrusionOk="0">
                  <a:moveTo>
                    <a:pt x="0" y="0"/>
                  </a:moveTo>
                  <a:cubicBezTo>
                    <a:pt x="0" y="0"/>
                    <a:pt x="2582" y="835"/>
                    <a:pt x="3961" y="772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7003000" y="4729750"/>
              <a:ext cx="41150" cy="82275"/>
            </a:xfrm>
            <a:custGeom>
              <a:avLst/>
              <a:gdLst/>
              <a:ahLst/>
              <a:cxnLst/>
              <a:rect l="l" t="t" r="r" b="b"/>
              <a:pathLst>
                <a:path w="1646" h="3291" fill="none" extrusionOk="0">
                  <a:moveTo>
                    <a:pt x="0" y="0"/>
                  </a:moveTo>
                  <a:cubicBezTo>
                    <a:pt x="139" y="89"/>
                    <a:pt x="1202" y="1025"/>
                    <a:pt x="1645" y="3290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7011225" y="4768650"/>
              <a:ext cx="14250" cy="46850"/>
            </a:xfrm>
            <a:custGeom>
              <a:avLst/>
              <a:gdLst/>
              <a:ahLst/>
              <a:cxnLst/>
              <a:rect l="l" t="t" r="r" b="b"/>
              <a:pathLst>
                <a:path w="570" h="1874" fill="none" extrusionOk="0">
                  <a:moveTo>
                    <a:pt x="0" y="1"/>
                  </a:moveTo>
                  <a:cubicBezTo>
                    <a:pt x="0" y="1"/>
                    <a:pt x="481" y="836"/>
                    <a:pt x="570" y="1874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3"/>
          <p:cNvGrpSpPr/>
          <p:nvPr/>
        </p:nvGrpSpPr>
        <p:grpSpPr>
          <a:xfrm rot="409167">
            <a:off x="5199011" y="1056907"/>
            <a:ext cx="919062" cy="826955"/>
            <a:chOff x="2967600" y="4528286"/>
            <a:chExt cx="765827" cy="670678"/>
          </a:xfrm>
        </p:grpSpPr>
        <p:sp>
          <p:nvSpPr>
            <p:cNvPr id="533" name="Google Shape;533;p23"/>
            <p:cNvSpPr/>
            <p:nvPr/>
          </p:nvSpPr>
          <p:spPr>
            <a:xfrm rot="1492103">
              <a:off x="3031179" y="4642031"/>
              <a:ext cx="638671" cy="443188"/>
            </a:xfrm>
            <a:custGeom>
              <a:avLst/>
              <a:gdLst/>
              <a:ahLst/>
              <a:cxnLst/>
              <a:rect l="l" t="t" r="r" b="b"/>
              <a:pathLst>
                <a:path w="25549" h="17729" fill="none" extrusionOk="0">
                  <a:moveTo>
                    <a:pt x="3848" y="17728"/>
                  </a:moveTo>
                  <a:lnTo>
                    <a:pt x="1620" y="13059"/>
                  </a:lnTo>
                  <a:cubicBezTo>
                    <a:pt x="1620" y="13059"/>
                    <a:pt x="1" y="9693"/>
                    <a:pt x="1747" y="8503"/>
                  </a:cubicBezTo>
                  <a:cubicBezTo>
                    <a:pt x="3481" y="7314"/>
                    <a:pt x="7112" y="5062"/>
                    <a:pt x="9339" y="3910"/>
                  </a:cubicBezTo>
                  <a:cubicBezTo>
                    <a:pt x="11554" y="2759"/>
                    <a:pt x="16312" y="658"/>
                    <a:pt x="17792" y="329"/>
                  </a:cubicBezTo>
                  <a:cubicBezTo>
                    <a:pt x="19273" y="0"/>
                    <a:pt x="20728" y="607"/>
                    <a:pt x="22778" y="2695"/>
                  </a:cubicBezTo>
                  <a:cubicBezTo>
                    <a:pt x="24840" y="4783"/>
                    <a:pt x="25321" y="5606"/>
                    <a:pt x="25549" y="6783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1492103">
              <a:off x="3586323" y="4934014"/>
              <a:ext cx="92367" cy="59170"/>
            </a:xfrm>
            <a:custGeom>
              <a:avLst/>
              <a:gdLst/>
              <a:ahLst/>
              <a:cxnLst/>
              <a:rect l="l" t="t" r="r" b="b"/>
              <a:pathLst>
                <a:path w="3695" h="2367" fill="none" extrusionOk="0">
                  <a:moveTo>
                    <a:pt x="3568" y="355"/>
                  </a:moveTo>
                  <a:cubicBezTo>
                    <a:pt x="3695" y="608"/>
                    <a:pt x="3581" y="911"/>
                    <a:pt x="3341" y="1025"/>
                  </a:cubicBezTo>
                  <a:lnTo>
                    <a:pt x="797" y="2240"/>
                  </a:lnTo>
                  <a:cubicBezTo>
                    <a:pt x="544" y="2367"/>
                    <a:pt x="240" y="2253"/>
                    <a:pt x="127" y="2012"/>
                  </a:cubicBezTo>
                  <a:lnTo>
                    <a:pt x="127" y="2012"/>
                  </a:lnTo>
                  <a:cubicBezTo>
                    <a:pt x="0" y="1759"/>
                    <a:pt x="114" y="1456"/>
                    <a:pt x="354" y="1342"/>
                  </a:cubicBezTo>
                  <a:lnTo>
                    <a:pt x="2898" y="127"/>
                  </a:lnTo>
                  <a:cubicBezTo>
                    <a:pt x="3151" y="0"/>
                    <a:pt x="3455" y="114"/>
                    <a:pt x="3568" y="35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1492103">
              <a:off x="3033742" y="4956619"/>
              <a:ext cx="79118" cy="52846"/>
            </a:xfrm>
            <a:custGeom>
              <a:avLst/>
              <a:gdLst/>
              <a:ahLst/>
              <a:cxnLst/>
              <a:rect l="l" t="t" r="r" b="b"/>
              <a:pathLst>
                <a:path w="3165" h="2114" fill="none" extrusionOk="0">
                  <a:moveTo>
                    <a:pt x="3038" y="355"/>
                  </a:moveTo>
                  <a:cubicBezTo>
                    <a:pt x="3164" y="608"/>
                    <a:pt x="3051" y="911"/>
                    <a:pt x="2810" y="1025"/>
                  </a:cubicBezTo>
                  <a:lnTo>
                    <a:pt x="785" y="2000"/>
                  </a:lnTo>
                  <a:cubicBezTo>
                    <a:pt x="532" y="2114"/>
                    <a:pt x="241" y="2012"/>
                    <a:pt x="115" y="1759"/>
                  </a:cubicBezTo>
                  <a:lnTo>
                    <a:pt x="115" y="1759"/>
                  </a:lnTo>
                  <a:cubicBezTo>
                    <a:pt x="1" y="1506"/>
                    <a:pt x="102" y="1215"/>
                    <a:pt x="355" y="1089"/>
                  </a:cubicBezTo>
                  <a:lnTo>
                    <a:pt x="2380" y="127"/>
                  </a:lnTo>
                  <a:cubicBezTo>
                    <a:pt x="2620" y="0"/>
                    <a:pt x="2924" y="114"/>
                    <a:pt x="3038" y="35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 rot="1492103">
              <a:off x="3106220" y="4931459"/>
              <a:ext cx="121815" cy="121790"/>
            </a:xfrm>
            <a:custGeom>
              <a:avLst/>
              <a:gdLst/>
              <a:ahLst/>
              <a:cxnLst/>
              <a:rect l="l" t="t" r="r" b="b"/>
              <a:pathLst>
                <a:path w="4873" h="4872" fill="none" extrusionOk="0">
                  <a:moveTo>
                    <a:pt x="4366" y="1518"/>
                  </a:moveTo>
                  <a:cubicBezTo>
                    <a:pt x="4873" y="2581"/>
                    <a:pt x="4430" y="3859"/>
                    <a:pt x="3367" y="4366"/>
                  </a:cubicBezTo>
                  <a:cubicBezTo>
                    <a:pt x="2304" y="4872"/>
                    <a:pt x="1026" y="4429"/>
                    <a:pt x="520" y="3366"/>
                  </a:cubicBezTo>
                  <a:cubicBezTo>
                    <a:pt x="1" y="2290"/>
                    <a:pt x="456" y="1025"/>
                    <a:pt x="1519" y="506"/>
                  </a:cubicBezTo>
                  <a:cubicBezTo>
                    <a:pt x="2582" y="0"/>
                    <a:pt x="3860" y="456"/>
                    <a:pt x="4366" y="1518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 rot="1492103">
              <a:off x="3135638" y="4960928"/>
              <a:ext cx="63295" cy="62970"/>
            </a:xfrm>
            <a:custGeom>
              <a:avLst/>
              <a:gdLst/>
              <a:ahLst/>
              <a:cxnLst/>
              <a:rect l="l" t="t" r="r" b="b"/>
              <a:pathLst>
                <a:path w="2532" h="2519" fill="none" extrusionOk="0">
                  <a:moveTo>
                    <a:pt x="2266" y="785"/>
                  </a:moveTo>
                  <a:cubicBezTo>
                    <a:pt x="2531" y="1329"/>
                    <a:pt x="2291" y="2000"/>
                    <a:pt x="1747" y="2266"/>
                  </a:cubicBezTo>
                  <a:cubicBezTo>
                    <a:pt x="1190" y="2519"/>
                    <a:pt x="532" y="2291"/>
                    <a:pt x="266" y="1734"/>
                  </a:cubicBezTo>
                  <a:cubicBezTo>
                    <a:pt x="1" y="1190"/>
                    <a:pt x="241" y="532"/>
                    <a:pt x="785" y="267"/>
                  </a:cubicBezTo>
                  <a:cubicBezTo>
                    <a:pt x="1342" y="1"/>
                    <a:pt x="2000" y="229"/>
                    <a:pt x="2266" y="78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 rot="1492103">
              <a:off x="3161884" y="4987202"/>
              <a:ext cx="10799" cy="10449"/>
            </a:xfrm>
            <a:custGeom>
              <a:avLst/>
              <a:gdLst/>
              <a:ahLst/>
              <a:cxnLst/>
              <a:rect l="l" t="t" r="r" b="b"/>
              <a:pathLst>
                <a:path w="432" h="418" fill="none" extrusionOk="0">
                  <a:moveTo>
                    <a:pt x="381" y="127"/>
                  </a:moveTo>
                  <a:cubicBezTo>
                    <a:pt x="431" y="228"/>
                    <a:pt x="381" y="329"/>
                    <a:pt x="292" y="380"/>
                  </a:cubicBezTo>
                  <a:cubicBezTo>
                    <a:pt x="203" y="418"/>
                    <a:pt x="90" y="380"/>
                    <a:pt x="52" y="291"/>
                  </a:cubicBezTo>
                  <a:cubicBezTo>
                    <a:pt x="1" y="203"/>
                    <a:pt x="39" y="89"/>
                    <a:pt x="140" y="51"/>
                  </a:cubicBezTo>
                  <a:cubicBezTo>
                    <a:pt x="229" y="0"/>
                    <a:pt x="343" y="38"/>
                    <a:pt x="381" y="127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 rot="1492103">
              <a:off x="3466021" y="4921760"/>
              <a:ext cx="121790" cy="121790"/>
            </a:xfrm>
            <a:custGeom>
              <a:avLst/>
              <a:gdLst/>
              <a:ahLst/>
              <a:cxnLst/>
              <a:rect l="l" t="t" r="r" b="b"/>
              <a:pathLst>
                <a:path w="4872" h="4872" fill="none" extrusionOk="0">
                  <a:moveTo>
                    <a:pt x="4353" y="1519"/>
                  </a:moveTo>
                  <a:cubicBezTo>
                    <a:pt x="4872" y="2582"/>
                    <a:pt x="4416" y="3860"/>
                    <a:pt x="3353" y="4366"/>
                  </a:cubicBezTo>
                  <a:cubicBezTo>
                    <a:pt x="2291" y="4872"/>
                    <a:pt x="1013" y="4429"/>
                    <a:pt x="506" y="3366"/>
                  </a:cubicBezTo>
                  <a:cubicBezTo>
                    <a:pt x="0" y="2303"/>
                    <a:pt x="443" y="1025"/>
                    <a:pt x="1506" y="519"/>
                  </a:cubicBezTo>
                  <a:cubicBezTo>
                    <a:pt x="2569" y="0"/>
                    <a:pt x="3847" y="456"/>
                    <a:pt x="4353" y="151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 rot="1492103">
              <a:off x="3495074" y="4951083"/>
              <a:ext cx="63295" cy="63295"/>
            </a:xfrm>
            <a:custGeom>
              <a:avLst/>
              <a:gdLst/>
              <a:ahLst/>
              <a:cxnLst/>
              <a:rect l="l" t="t" r="r" b="b"/>
              <a:pathLst>
                <a:path w="2532" h="2532" fill="none" extrusionOk="0">
                  <a:moveTo>
                    <a:pt x="2265" y="786"/>
                  </a:moveTo>
                  <a:cubicBezTo>
                    <a:pt x="2531" y="1342"/>
                    <a:pt x="2303" y="2000"/>
                    <a:pt x="1747" y="2266"/>
                  </a:cubicBezTo>
                  <a:cubicBezTo>
                    <a:pt x="1190" y="2532"/>
                    <a:pt x="532" y="2291"/>
                    <a:pt x="266" y="1747"/>
                  </a:cubicBezTo>
                  <a:cubicBezTo>
                    <a:pt x="0" y="1190"/>
                    <a:pt x="241" y="532"/>
                    <a:pt x="785" y="267"/>
                  </a:cubicBezTo>
                  <a:cubicBezTo>
                    <a:pt x="1342" y="1"/>
                    <a:pt x="2000" y="229"/>
                    <a:pt x="2265" y="786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 rot="1492103">
              <a:off x="3521700" y="4977434"/>
              <a:ext cx="10449" cy="10449"/>
            </a:xfrm>
            <a:custGeom>
              <a:avLst/>
              <a:gdLst/>
              <a:ahLst/>
              <a:cxnLst/>
              <a:rect l="l" t="t" r="r" b="b"/>
              <a:pathLst>
                <a:path w="418" h="418" fill="none" extrusionOk="0">
                  <a:moveTo>
                    <a:pt x="367" y="139"/>
                  </a:moveTo>
                  <a:cubicBezTo>
                    <a:pt x="418" y="228"/>
                    <a:pt x="380" y="329"/>
                    <a:pt x="291" y="380"/>
                  </a:cubicBezTo>
                  <a:cubicBezTo>
                    <a:pt x="190" y="418"/>
                    <a:pt x="89" y="380"/>
                    <a:pt x="38" y="291"/>
                  </a:cubicBezTo>
                  <a:cubicBezTo>
                    <a:pt x="0" y="203"/>
                    <a:pt x="38" y="89"/>
                    <a:pt x="127" y="51"/>
                  </a:cubicBezTo>
                  <a:cubicBezTo>
                    <a:pt x="215" y="0"/>
                    <a:pt x="329" y="38"/>
                    <a:pt x="367" y="13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 rot="1492103">
              <a:off x="3233231" y="4922499"/>
              <a:ext cx="226531" cy="114215"/>
            </a:xfrm>
            <a:custGeom>
              <a:avLst/>
              <a:gdLst/>
              <a:ahLst/>
              <a:cxnLst/>
              <a:rect l="l" t="t" r="r" b="b"/>
              <a:pathLst>
                <a:path w="9062" h="4569" fill="none" extrusionOk="0">
                  <a:moveTo>
                    <a:pt x="1" y="4568"/>
                  </a:moveTo>
                  <a:lnTo>
                    <a:pt x="9061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 rot="1492103">
              <a:off x="3101594" y="4637243"/>
              <a:ext cx="468486" cy="230306"/>
            </a:xfrm>
            <a:custGeom>
              <a:avLst/>
              <a:gdLst/>
              <a:ahLst/>
              <a:cxnLst/>
              <a:rect l="l" t="t" r="r" b="b"/>
              <a:pathLst>
                <a:path w="18741" h="9213" fill="none" extrusionOk="0">
                  <a:moveTo>
                    <a:pt x="0" y="9212"/>
                  </a:moveTo>
                  <a:lnTo>
                    <a:pt x="18741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 rot="1492103">
              <a:off x="3405727" y="4761832"/>
              <a:ext cx="97142" cy="202783"/>
            </a:xfrm>
            <a:custGeom>
              <a:avLst/>
              <a:gdLst/>
              <a:ahLst/>
              <a:cxnLst/>
              <a:rect l="l" t="t" r="r" b="b"/>
              <a:pathLst>
                <a:path w="3886" h="8112" fill="none" extrusionOk="0">
                  <a:moveTo>
                    <a:pt x="1" y="1"/>
                  </a:moveTo>
                  <a:cubicBezTo>
                    <a:pt x="1" y="1"/>
                    <a:pt x="3443" y="7504"/>
                    <a:pt x="3885" y="8112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 rot="1492103">
              <a:off x="3083492" y="4713707"/>
              <a:ext cx="528906" cy="259078"/>
            </a:xfrm>
            <a:custGeom>
              <a:avLst/>
              <a:gdLst/>
              <a:ahLst/>
              <a:cxnLst/>
              <a:rect l="l" t="t" r="r" b="b"/>
              <a:pathLst>
                <a:path w="21158" h="10364" fill="none" extrusionOk="0">
                  <a:moveTo>
                    <a:pt x="1" y="10364"/>
                  </a:moveTo>
                  <a:lnTo>
                    <a:pt x="21158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 rot="1492103">
              <a:off x="3120551" y="4853846"/>
              <a:ext cx="54745" cy="25948"/>
            </a:xfrm>
            <a:custGeom>
              <a:avLst/>
              <a:gdLst/>
              <a:ahLst/>
              <a:cxnLst/>
              <a:rect l="l" t="t" r="r" b="b"/>
              <a:pathLst>
                <a:path w="2190" h="1038" fill="none" extrusionOk="0">
                  <a:moveTo>
                    <a:pt x="0" y="1038"/>
                  </a:moveTo>
                  <a:lnTo>
                    <a:pt x="2189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 rot="1492103">
              <a:off x="3120759" y="4862950"/>
              <a:ext cx="54420" cy="26273"/>
            </a:xfrm>
            <a:custGeom>
              <a:avLst/>
              <a:gdLst/>
              <a:ahLst/>
              <a:cxnLst/>
              <a:rect l="l" t="t" r="r" b="b"/>
              <a:pathLst>
                <a:path w="2177" h="1051" fill="none" extrusionOk="0">
                  <a:moveTo>
                    <a:pt x="1" y="1051"/>
                  </a:moveTo>
                  <a:lnTo>
                    <a:pt x="2177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 rot="1492103">
              <a:off x="3120766" y="4872782"/>
              <a:ext cx="54745" cy="26273"/>
            </a:xfrm>
            <a:custGeom>
              <a:avLst/>
              <a:gdLst/>
              <a:ahLst/>
              <a:cxnLst/>
              <a:rect l="l" t="t" r="r" b="b"/>
              <a:pathLst>
                <a:path w="2190" h="1051" fill="none" extrusionOk="0">
                  <a:moveTo>
                    <a:pt x="0" y="1051"/>
                  </a:moveTo>
                  <a:lnTo>
                    <a:pt x="2189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 rot="1492103">
              <a:off x="3121028" y="4881968"/>
              <a:ext cx="54745" cy="26273"/>
            </a:xfrm>
            <a:custGeom>
              <a:avLst/>
              <a:gdLst/>
              <a:ahLst/>
              <a:cxnLst/>
              <a:rect l="l" t="t" r="r" b="b"/>
              <a:pathLst>
                <a:path w="2190" h="1051" fill="none" extrusionOk="0">
                  <a:moveTo>
                    <a:pt x="1" y="1051"/>
                  </a:moveTo>
                  <a:lnTo>
                    <a:pt x="2190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 rot="1492103">
              <a:off x="3120985" y="4892735"/>
              <a:ext cx="54745" cy="25973"/>
            </a:xfrm>
            <a:custGeom>
              <a:avLst/>
              <a:gdLst/>
              <a:ahLst/>
              <a:cxnLst/>
              <a:rect l="l" t="t" r="r" b="b"/>
              <a:pathLst>
                <a:path w="2190" h="1039" fill="none" extrusionOk="0">
                  <a:moveTo>
                    <a:pt x="1" y="1039"/>
                  </a:moveTo>
                  <a:lnTo>
                    <a:pt x="2190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 rot="1492103">
              <a:off x="3420507" y="4799371"/>
              <a:ext cx="261303" cy="140788"/>
            </a:xfrm>
            <a:custGeom>
              <a:avLst/>
              <a:gdLst/>
              <a:ahLst/>
              <a:cxnLst/>
              <a:rect l="l" t="t" r="r" b="b"/>
              <a:pathLst>
                <a:path w="10453" h="5632" fill="none" extrusionOk="0">
                  <a:moveTo>
                    <a:pt x="0" y="1"/>
                  </a:moveTo>
                  <a:cubicBezTo>
                    <a:pt x="0" y="1"/>
                    <a:pt x="2658" y="5100"/>
                    <a:pt x="3063" y="5632"/>
                  </a:cubicBezTo>
                  <a:cubicBezTo>
                    <a:pt x="3063" y="5632"/>
                    <a:pt x="6353" y="3911"/>
                    <a:pt x="7011" y="3974"/>
                  </a:cubicBezTo>
                  <a:cubicBezTo>
                    <a:pt x="7656" y="4050"/>
                    <a:pt x="8263" y="4278"/>
                    <a:pt x="8263" y="4278"/>
                  </a:cubicBezTo>
                  <a:lnTo>
                    <a:pt x="10452" y="324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 rot="1492103">
              <a:off x="3630288" y="4899488"/>
              <a:ext cx="25323" cy="25973"/>
            </a:xfrm>
            <a:custGeom>
              <a:avLst/>
              <a:gdLst/>
              <a:ahLst/>
              <a:cxnLst/>
              <a:rect l="l" t="t" r="r" b="b"/>
              <a:pathLst>
                <a:path w="1013" h="1039" fill="none" extrusionOk="0">
                  <a:moveTo>
                    <a:pt x="899" y="330"/>
                  </a:moveTo>
                  <a:cubicBezTo>
                    <a:pt x="1013" y="558"/>
                    <a:pt x="924" y="823"/>
                    <a:pt x="709" y="937"/>
                  </a:cubicBezTo>
                  <a:cubicBezTo>
                    <a:pt x="481" y="1038"/>
                    <a:pt x="216" y="937"/>
                    <a:pt x="102" y="709"/>
                  </a:cubicBezTo>
                  <a:cubicBezTo>
                    <a:pt x="1" y="482"/>
                    <a:pt x="89" y="203"/>
                    <a:pt x="304" y="102"/>
                  </a:cubicBezTo>
                  <a:cubicBezTo>
                    <a:pt x="519" y="1"/>
                    <a:pt x="798" y="102"/>
                    <a:pt x="899" y="330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 rot="1492103">
              <a:off x="3118578" y="4745508"/>
              <a:ext cx="116440" cy="100617"/>
            </a:xfrm>
            <a:custGeom>
              <a:avLst/>
              <a:gdLst/>
              <a:ahLst/>
              <a:cxnLst/>
              <a:rect l="l" t="t" r="r" b="b"/>
              <a:pathLst>
                <a:path w="4658" h="4025" fill="none" extrusionOk="0">
                  <a:moveTo>
                    <a:pt x="1469" y="4012"/>
                  </a:moveTo>
                  <a:lnTo>
                    <a:pt x="4341" y="2633"/>
                  </a:lnTo>
                  <a:cubicBezTo>
                    <a:pt x="4341" y="2633"/>
                    <a:pt x="4657" y="2544"/>
                    <a:pt x="4278" y="1785"/>
                  </a:cubicBezTo>
                  <a:cubicBezTo>
                    <a:pt x="3898" y="1026"/>
                    <a:pt x="3506" y="343"/>
                    <a:pt x="3506" y="343"/>
                  </a:cubicBezTo>
                  <a:cubicBezTo>
                    <a:pt x="3506" y="343"/>
                    <a:pt x="3443" y="1"/>
                    <a:pt x="2873" y="279"/>
                  </a:cubicBezTo>
                  <a:cubicBezTo>
                    <a:pt x="2304" y="545"/>
                    <a:pt x="418" y="1456"/>
                    <a:pt x="418" y="1456"/>
                  </a:cubicBezTo>
                  <a:cubicBezTo>
                    <a:pt x="418" y="1456"/>
                    <a:pt x="1" y="1671"/>
                    <a:pt x="266" y="2152"/>
                  </a:cubicBezTo>
                  <a:cubicBezTo>
                    <a:pt x="532" y="2620"/>
                    <a:pt x="1000" y="3683"/>
                    <a:pt x="1000" y="3683"/>
                  </a:cubicBezTo>
                  <a:cubicBezTo>
                    <a:pt x="1000" y="3683"/>
                    <a:pt x="1203" y="4025"/>
                    <a:pt x="1469" y="4012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 rot="1492103">
              <a:off x="3231118" y="4743928"/>
              <a:ext cx="112941" cy="101891"/>
            </a:xfrm>
            <a:custGeom>
              <a:avLst/>
              <a:gdLst/>
              <a:ahLst/>
              <a:cxnLst/>
              <a:rect l="l" t="t" r="r" b="b"/>
              <a:pathLst>
                <a:path w="4518" h="4076" fill="none" extrusionOk="0">
                  <a:moveTo>
                    <a:pt x="1025" y="3569"/>
                  </a:moveTo>
                  <a:lnTo>
                    <a:pt x="177" y="1975"/>
                  </a:lnTo>
                  <a:cubicBezTo>
                    <a:pt x="177" y="1975"/>
                    <a:pt x="0" y="1620"/>
                    <a:pt x="696" y="1291"/>
                  </a:cubicBezTo>
                  <a:cubicBezTo>
                    <a:pt x="1405" y="950"/>
                    <a:pt x="3151" y="114"/>
                    <a:pt x="3151" y="114"/>
                  </a:cubicBezTo>
                  <a:cubicBezTo>
                    <a:pt x="3151" y="114"/>
                    <a:pt x="3594" y="1"/>
                    <a:pt x="3822" y="570"/>
                  </a:cubicBezTo>
                  <a:cubicBezTo>
                    <a:pt x="4062" y="1139"/>
                    <a:pt x="4404" y="1987"/>
                    <a:pt x="4404" y="1987"/>
                  </a:cubicBezTo>
                  <a:cubicBezTo>
                    <a:pt x="4404" y="1987"/>
                    <a:pt x="4518" y="2544"/>
                    <a:pt x="4176" y="2683"/>
                  </a:cubicBezTo>
                  <a:cubicBezTo>
                    <a:pt x="3328" y="3038"/>
                    <a:pt x="1481" y="3974"/>
                    <a:pt x="1481" y="3974"/>
                  </a:cubicBezTo>
                  <a:cubicBezTo>
                    <a:pt x="1481" y="3974"/>
                    <a:pt x="1266" y="4075"/>
                    <a:pt x="1025" y="356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 rot="1492103">
              <a:off x="3340741" y="4741202"/>
              <a:ext cx="116115" cy="104416"/>
            </a:xfrm>
            <a:custGeom>
              <a:avLst/>
              <a:gdLst/>
              <a:ahLst/>
              <a:cxnLst/>
              <a:rect l="l" t="t" r="r" b="b"/>
              <a:pathLst>
                <a:path w="4645" h="4177" fill="none" extrusionOk="0">
                  <a:moveTo>
                    <a:pt x="165" y="1924"/>
                  </a:moveTo>
                  <a:lnTo>
                    <a:pt x="1013" y="3696"/>
                  </a:lnTo>
                  <a:cubicBezTo>
                    <a:pt x="1013" y="3696"/>
                    <a:pt x="1202" y="4176"/>
                    <a:pt x="1785" y="3911"/>
                  </a:cubicBezTo>
                  <a:cubicBezTo>
                    <a:pt x="2354" y="3658"/>
                    <a:pt x="4290" y="2721"/>
                    <a:pt x="4290" y="2721"/>
                  </a:cubicBezTo>
                  <a:cubicBezTo>
                    <a:pt x="4290" y="2721"/>
                    <a:pt x="4644" y="2607"/>
                    <a:pt x="4163" y="1696"/>
                  </a:cubicBezTo>
                  <a:cubicBezTo>
                    <a:pt x="3695" y="798"/>
                    <a:pt x="3569" y="443"/>
                    <a:pt x="3569" y="443"/>
                  </a:cubicBezTo>
                  <a:cubicBezTo>
                    <a:pt x="3569" y="443"/>
                    <a:pt x="3379" y="1"/>
                    <a:pt x="2544" y="494"/>
                  </a:cubicBezTo>
                  <a:cubicBezTo>
                    <a:pt x="2379" y="583"/>
                    <a:pt x="696" y="1367"/>
                    <a:pt x="696" y="1367"/>
                  </a:cubicBezTo>
                  <a:cubicBezTo>
                    <a:pt x="696" y="1367"/>
                    <a:pt x="0" y="1570"/>
                    <a:pt x="165" y="1924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 rot="1492103">
              <a:off x="3468287" y="4744327"/>
              <a:ext cx="166411" cy="111041"/>
            </a:xfrm>
            <a:custGeom>
              <a:avLst/>
              <a:gdLst/>
              <a:ahLst/>
              <a:cxnLst/>
              <a:rect l="l" t="t" r="r" b="b"/>
              <a:pathLst>
                <a:path w="6657" h="4442" fill="none" extrusionOk="0">
                  <a:moveTo>
                    <a:pt x="102" y="2316"/>
                  </a:moveTo>
                  <a:lnTo>
                    <a:pt x="899" y="3973"/>
                  </a:lnTo>
                  <a:cubicBezTo>
                    <a:pt x="899" y="3973"/>
                    <a:pt x="1025" y="4442"/>
                    <a:pt x="1974" y="3986"/>
                  </a:cubicBezTo>
                  <a:cubicBezTo>
                    <a:pt x="2923" y="3530"/>
                    <a:pt x="5859" y="2126"/>
                    <a:pt x="5859" y="2126"/>
                  </a:cubicBezTo>
                  <a:cubicBezTo>
                    <a:pt x="5859" y="2126"/>
                    <a:pt x="6656" y="1885"/>
                    <a:pt x="5821" y="1278"/>
                  </a:cubicBezTo>
                  <a:cubicBezTo>
                    <a:pt x="4973" y="658"/>
                    <a:pt x="4227" y="203"/>
                    <a:pt x="4227" y="203"/>
                  </a:cubicBezTo>
                  <a:cubicBezTo>
                    <a:pt x="4227" y="203"/>
                    <a:pt x="4037" y="0"/>
                    <a:pt x="3328" y="342"/>
                  </a:cubicBezTo>
                  <a:cubicBezTo>
                    <a:pt x="2607" y="683"/>
                    <a:pt x="367" y="1772"/>
                    <a:pt x="367" y="1772"/>
                  </a:cubicBezTo>
                  <a:cubicBezTo>
                    <a:pt x="367" y="1772"/>
                    <a:pt x="0" y="1911"/>
                    <a:pt x="102" y="2316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 rot="1492103">
              <a:off x="3518613" y="4748448"/>
              <a:ext cx="31647" cy="87668"/>
            </a:xfrm>
            <a:custGeom>
              <a:avLst/>
              <a:gdLst/>
              <a:ahLst/>
              <a:cxnLst/>
              <a:rect l="l" t="t" r="r" b="b"/>
              <a:pathLst>
                <a:path w="1266" h="3507" fill="none" extrusionOk="0">
                  <a:moveTo>
                    <a:pt x="0" y="520"/>
                  </a:moveTo>
                  <a:lnTo>
                    <a:pt x="25" y="3506"/>
                  </a:lnTo>
                  <a:lnTo>
                    <a:pt x="1265" y="2911"/>
                  </a:lnTo>
                  <a:lnTo>
                    <a:pt x="1088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 rot="1492103">
              <a:off x="3276937" y="4753688"/>
              <a:ext cx="16774" cy="81643"/>
            </a:xfrm>
            <a:custGeom>
              <a:avLst/>
              <a:gdLst/>
              <a:ahLst/>
              <a:cxnLst/>
              <a:rect l="l" t="t" r="r" b="b"/>
              <a:pathLst>
                <a:path w="671" h="3266" fill="none" extrusionOk="0">
                  <a:moveTo>
                    <a:pt x="0" y="3266"/>
                  </a:moveTo>
                  <a:lnTo>
                    <a:pt x="228" y="203"/>
                  </a:lnTo>
                  <a:lnTo>
                    <a:pt x="671" y="1"/>
                  </a:lnTo>
                  <a:lnTo>
                    <a:pt x="544" y="310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 rot="1492103">
              <a:off x="3307873" y="4759585"/>
              <a:ext cx="19323" cy="75319"/>
            </a:xfrm>
            <a:custGeom>
              <a:avLst/>
              <a:gdLst/>
              <a:ahLst/>
              <a:cxnLst/>
              <a:rect l="l" t="t" r="r" b="b"/>
              <a:pathLst>
                <a:path w="773" h="3013" fill="none" extrusionOk="0">
                  <a:moveTo>
                    <a:pt x="203" y="3012"/>
                  </a:moveTo>
                  <a:lnTo>
                    <a:pt x="0" y="76"/>
                  </a:lnTo>
                  <a:lnTo>
                    <a:pt x="291" y="0"/>
                  </a:lnTo>
                  <a:lnTo>
                    <a:pt x="772" y="2746"/>
                  </a:ln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3"/>
          <p:cNvSpPr/>
          <p:nvPr/>
        </p:nvSpPr>
        <p:spPr>
          <a:xfrm>
            <a:off x="764341" y="1751425"/>
            <a:ext cx="7764900" cy="2189475"/>
          </a:xfrm>
          <a:custGeom>
            <a:avLst/>
            <a:gdLst/>
            <a:ahLst/>
            <a:cxnLst/>
            <a:rect l="l" t="t" r="r" b="b"/>
            <a:pathLst>
              <a:path w="310596" h="87579" extrusionOk="0">
                <a:moveTo>
                  <a:pt x="0" y="87579"/>
                </a:moveTo>
                <a:lnTo>
                  <a:pt x="28565" y="81367"/>
                </a:lnTo>
                <a:lnTo>
                  <a:pt x="57841" y="74963"/>
                </a:lnTo>
                <a:lnTo>
                  <a:pt x="77648" y="13103"/>
                </a:lnTo>
                <a:lnTo>
                  <a:pt x="122748" y="64906"/>
                </a:lnTo>
                <a:lnTo>
                  <a:pt x="152001" y="16759"/>
                </a:lnTo>
                <a:lnTo>
                  <a:pt x="189178" y="0"/>
                </a:lnTo>
                <a:lnTo>
                  <a:pt x="218432" y="76486"/>
                </a:lnTo>
                <a:lnTo>
                  <a:pt x="249210" y="57288"/>
                </a:lnTo>
                <a:lnTo>
                  <a:pt x="310596" y="1571"/>
                </a:lnTo>
              </a:path>
            </a:pathLst>
          </a:custGeom>
          <a:noFill/>
          <a:ln w="9525" cap="flat" cmpd="sng">
            <a:solidFill>
              <a:srgbClr val="DADAD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1" name="Google Shape;561;p23"/>
          <p:cNvSpPr/>
          <p:nvPr/>
        </p:nvSpPr>
        <p:spPr>
          <a:xfrm>
            <a:off x="707066" y="3869121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3"/>
          <p:cNvSpPr/>
          <p:nvPr/>
        </p:nvSpPr>
        <p:spPr>
          <a:xfrm>
            <a:off x="2648554" y="2027071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3"/>
          <p:cNvSpPr/>
          <p:nvPr/>
        </p:nvSpPr>
        <p:spPr>
          <a:xfrm>
            <a:off x="3765076" y="3310749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3"/>
          <p:cNvSpPr/>
          <p:nvPr/>
        </p:nvSpPr>
        <p:spPr>
          <a:xfrm>
            <a:off x="2153517" y="3577964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3"/>
          <p:cNvSpPr/>
          <p:nvPr/>
        </p:nvSpPr>
        <p:spPr>
          <a:xfrm>
            <a:off x="4525261" y="2135424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3"/>
          <p:cNvSpPr/>
          <p:nvPr/>
        </p:nvSpPr>
        <p:spPr>
          <a:xfrm>
            <a:off x="5439389" y="1729385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3"/>
          <p:cNvSpPr/>
          <p:nvPr/>
        </p:nvSpPr>
        <p:spPr>
          <a:xfrm>
            <a:off x="6193547" y="3686276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3"/>
          <p:cNvSpPr/>
          <p:nvPr/>
        </p:nvSpPr>
        <p:spPr>
          <a:xfrm>
            <a:off x="6930999" y="3151372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3"/>
          <p:cNvSpPr/>
          <p:nvPr/>
        </p:nvSpPr>
        <p:spPr>
          <a:xfrm>
            <a:off x="8470025" y="1729559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3"/>
          <p:cNvGrpSpPr/>
          <p:nvPr/>
        </p:nvGrpSpPr>
        <p:grpSpPr>
          <a:xfrm>
            <a:off x="1158800" y="932575"/>
            <a:ext cx="7263563" cy="2955527"/>
            <a:chOff x="1263984" y="932575"/>
            <a:chExt cx="7263563" cy="2955527"/>
          </a:xfrm>
        </p:grpSpPr>
        <p:sp>
          <p:nvSpPr>
            <p:cNvPr id="571" name="Google Shape;571;p23"/>
            <p:cNvSpPr/>
            <p:nvPr/>
          </p:nvSpPr>
          <p:spPr>
            <a:xfrm>
              <a:off x="1577550" y="1578283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 flipH="1">
              <a:off x="1792073" y="1976193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" name="Google Shape;573;p23"/>
            <p:cNvGrpSpPr/>
            <p:nvPr/>
          </p:nvGrpSpPr>
          <p:grpSpPr>
            <a:xfrm rot="2087494" flipH="1">
              <a:off x="1541606" y="2802564"/>
              <a:ext cx="385444" cy="500321"/>
              <a:chOff x="2614500" y="2818400"/>
              <a:chExt cx="430900" cy="559325"/>
            </a:xfrm>
          </p:grpSpPr>
          <p:sp>
            <p:nvSpPr>
              <p:cNvPr id="574" name="Google Shape;574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579;p23"/>
            <p:cNvGrpSpPr/>
            <p:nvPr/>
          </p:nvGrpSpPr>
          <p:grpSpPr>
            <a:xfrm rot="-5479765" flipH="1">
              <a:off x="3102134" y="1546577"/>
              <a:ext cx="490324" cy="575825"/>
              <a:chOff x="2614500" y="2818400"/>
              <a:chExt cx="430900" cy="559325"/>
            </a:xfrm>
          </p:grpSpPr>
          <p:sp>
            <p:nvSpPr>
              <p:cNvPr id="580" name="Google Shape;580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" name="Google Shape;585;p23"/>
            <p:cNvGrpSpPr/>
            <p:nvPr/>
          </p:nvGrpSpPr>
          <p:grpSpPr>
            <a:xfrm rot="-1073406" flipH="1">
              <a:off x="6532026" y="1654714"/>
              <a:ext cx="229229" cy="359991"/>
              <a:chOff x="2832488" y="5227575"/>
              <a:chExt cx="256250" cy="402425"/>
            </a:xfrm>
          </p:grpSpPr>
          <p:sp>
            <p:nvSpPr>
              <p:cNvPr id="586" name="Google Shape;586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rot="291288" flipH="1">
              <a:off x="5484983" y="2983061"/>
              <a:ext cx="490313" cy="575875"/>
              <a:chOff x="2614500" y="2818400"/>
              <a:chExt cx="430900" cy="559325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" name="Google Shape;594;p23"/>
            <p:cNvGrpSpPr/>
            <p:nvPr/>
          </p:nvGrpSpPr>
          <p:grpSpPr>
            <a:xfrm rot="-3120322">
              <a:off x="7690590" y="3506963"/>
              <a:ext cx="229239" cy="360006"/>
              <a:chOff x="2832488" y="5227575"/>
              <a:chExt cx="256250" cy="402425"/>
            </a:xfrm>
          </p:grpSpPr>
          <p:sp>
            <p:nvSpPr>
              <p:cNvPr id="595" name="Google Shape;595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23"/>
            <p:cNvGrpSpPr/>
            <p:nvPr/>
          </p:nvGrpSpPr>
          <p:grpSpPr>
            <a:xfrm rot="-7679678" flipH="1">
              <a:off x="8200515" y="953708"/>
              <a:ext cx="229239" cy="360006"/>
              <a:chOff x="2832488" y="5227575"/>
              <a:chExt cx="256250" cy="402425"/>
            </a:xfrm>
          </p:grpSpPr>
          <p:sp>
            <p:nvSpPr>
              <p:cNvPr id="598" name="Google Shape;598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23"/>
            <p:cNvGrpSpPr/>
            <p:nvPr/>
          </p:nvGrpSpPr>
          <p:grpSpPr>
            <a:xfrm rot="-7679678" flipH="1">
              <a:off x="4825216" y="1206861"/>
              <a:ext cx="229239" cy="360006"/>
              <a:chOff x="2832488" y="5227575"/>
              <a:chExt cx="256250" cy="402425"/>
            </a:xfrm>
          </p:grpSpPr>
          <p:sp>
            <p:nvSpPr>
              <p:cNvPr id="601" name="Google Shape;601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3" name="Google Shape;603;p23"/>
            <p:cNvSpPr/>
            <p:nvPr/>
          </p:nvSpPr>
          <p:spPr>
            <a:xfrm>
              <a:off x="1263984" y="1801822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 flipH="1">
              <a:off x="2865365" y="285576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5173163" y="2407549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859598" y="2631087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6970981" y="175077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 flipH="1">
              <a:off x="7185504" y="214868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B6BBA67-1C39-C4BB-5214-5A1380D2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11" y="1316221"/>
            <a:ext cx="2360901" cy="2360901"/>
          </a:xfrm>
          <a:prstGeom prst="rect">
            <a:avLst/>
          </a:prstGeom>
          <a:effectLst>
            <a:glow rad="479275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63916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74" name="Google Shape;374;p23"/>
          <p:cNvGrpSpPr/>
          <p:nvPr/>
        </p:nvGrpSpPr>
        <p:grpSpPr>
          <a:xfrm>
            <a:off x="3469989" y="2340884"/>
            <a:ext cx="701574" cy="728047"/>
            <a:chOff x="2227190" y="4601415"/>
            <a:chExt cx="603401" cy="626170"/>
          </a:xfrm>
        </p:grpSpPr>
        <p:sp>
          <p:nvSpPr>
            <p:cNvPr id="375" name="Google Shape;375;p23"/>
            <p:cNvSpPr/>
            <p:nvPr/>
          </p:nvSpPr>
          <p:spPr>
            <a:xfrm rot="1070115">
              <a:off x="2256001" y="4888734"/>
              <a:ext cx="506831" cy="267667"/>
            </a:xfrm>
            <a:custGeom>
              <a:avLst/>
              <a:gdLst/>
              <a:ahLst/>
              <a:cxnLst/>
              <a:rect l="l" t="t" r="r" b="b"/>
              <a:pathLst>
                <a:path w="20272" h="10706" fill="none" extrusionOk="0">
                  <a:moveTo>
                    <a:pt x="0" y="6062"/>
                  </a:moveTo>
                  <a:lnTo>
                    <a:pt x="19222" y="1"/>
                  </a:lnTo>
                  <a:cubicBezTo>
                    <a:pt x="19222" y="1"/>
                    <a:pt x="20272" y="5619"/>
                    <a:pt x="12059" y="8163"/>
                  </a:cubicBezTo>
                  <a:cubicBezTo>
                    <a:pt x="3834" y="10706"/>
                    <a:pt x="0" y="6062"/>
                    <a:pt x="0" y="606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 rot="1070115">
              <a:off x="2461054" y="4656272"/>
              <a:ext cx="130683" cy="307844"/>
            </a:xfrm>
            <a:custGeom>
              <a:avLst/>
              <a:gdLst/>
              <a:ahLst/>
              <a:cxnLst/>
              <a:rect l="l" t="t" r="r" b="b"/>
              <a:pathLst>
                <a:path w="5227" h="12313" fill="none" extrusionOk="0">
                  <a:moveTo>
                    <a:pt x="3493" y="12313"/>
                  </a:moveTo>
                  <a:lnTo>
                    <a:pt x="0" y="241"/>
                  </a:lnTo>
                  <a:lnTo>
                    <a:pt x="835" y="1"/>
                  </a:lnTo>
                  <a:lnTo>
                    <a:pt x="5226" y="11756"/>
                  </a:ln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 rot="1070115">
              <a:off x="2343594" y="4976322"/>
              <a:ext cx="375248" cy="128458"/>
            </a:xfrm>
            <a:custGeom>
              <a:avLst/>
              <a:gdLst/>
              <a:ahLst/>
              <a:cxnLst/>
              <a:rect l="l" t="t" r="r" b="b"/>
              <a:pathLst>
                <a:path w="15009" h="5138" fill="none" extrusionOk="0">
                  <a:moveTo>
                    <a:pt x="1" y="5138"/>
                  </a:moveTo>
                  <a:lnTo>
                    <a:pt x="15008" y="0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 rot="1070115">
              <a:off x="2378157" y="4981430"/>
              <a:ext cx="46853" cy="48103"/>
            </a:xfrm>
            <a:custGeom>
              <a:avLst/>
              <a:gdLst/>
              <a:ahLst/>
              <a:cxnLst/>
              <a:rect l="l" t="t" r="r" b="b"/>
              <a:pathLst>
                <a:path w="1874" h="1924" fill="none" extrusionOk="0">
                  <a:moveTo>
                    <a:pt x="1734" y="734"/>
                  </a:moveTo>
                  <a:cubicBezTo>
                    <a:pt x="1873" y="1190"/>
                    <a:pt x="1620" y="1671"/>
                    <a:pt x="1178" y="1797"/>
                  </a:cubicBezTo>
                  <a:cubicBezTo>
                    <a:pt x="735" y="1924"/>
                    <a:pt x="266" y="1658"/>
                    <a:pt x="140" y="1190"/>
                  </a:cubicBezTo>
                  <a:cubicBezTo>
                    <a:pt x="1" y="734"/>
                    <a:pt x="254" y="253"/>
                    <a:pt x="697" y="127"/>
                  </a:cubicBezTo>
                  <a:cubicBezTo>
                    <a:pt x="1140" y="0"/>
                    <a:pt x="1608" y="266"/>
                    <a:pt x="1734" y="73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 rot="1070115">
              <a:off x="2504511" y="4980139"/>
              <a:ext cx="46528" cy="48128"/>
            </a:xfrm>
            <a:custGeom>
              <a:avLst/>
              <a:gdLst/>
              <a:ahLst/>
              <a:cxnLst/>
              <a:rect l="l" t="t" r="r" b="b"/>
              <a:pathLst>
                <a:path w="1861" h="1925" fill="none" extrusionOk="0">
                  <a:moveTo>
                    <a:pt x="1734" y="735"/>
                  </a:moveTo>
                  <a:cubicBezTo>
                    <a:pt x="1861" y="1190"/>
                    <a:pt x="1608" y="1671"/>
                    <a:pt x="1177" y="1798"/>
                  </a:cubicBezTo>
                  <a:cubicBezTo>
                    <a:pt x="734" y="1924"/>
                    <a:pt x="266" y="1659"/>
                    <a:pt x="127" y="1190"/>
                  </a:cubicBezTo>
                  <a:cubicBezTo>
                    <a:pt x="1" y="735"/>
                    <a:pt x="254" y="254"/>
                    <a:pt x="684" y="127"/>
                  </a:cubicBezTo>
                  <a:cubicBezTo>
                    <a:pt x="1127" y="1"/>
                    <a:pt x="1595" y="267"/>
                    <a:pt x="1734" y="73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 rot="1070115">
              <a:off x="2634014" y="4975343"/>
              <a:ext cx="46853" cy="48103"/>
            </a:xfrm>
            <a:custGeom>
              <a:avLst/>
              <a:gdLst/>
              <a:ahLst/>
              <a:cxnLst/>
              <a:rect l="l" t="t" r="r" b="b"/>
              <a:pathLst>
                <a:path w="1874" h="1924" fill="none" extrusionOk="0">
                  <a:moveTo>
                    <a:pt x="1734" y="734"/>
                  </a:moveTo>
                  <a:cubicBezTo>
                    <a:pt x="1873" y="1190"/>
                    <a:pt x="1620" y="1671"/>
                    <a:pt x="1177" y="1797"/>
                  </a:cubicBezTo>
                  <a:cubicBezTo>
                    <a:pt x="734" y="1924"/>
                    <a:pt x="266" y="1658"/>
                    <a:pt x="139" y="1190"/>
                  </a:cubicBezTo>
                  <a:cubicBezTo>
                    <a:pt x="0" y="734"/>
                    <a:pt x="253" y="253"/>
                    <a:pt x="696" y="127"/>
                  </a:cubicBezTo>
                  <a:cubicBezTo>
                    <a:pt x="1139" y="0"/>
                    <a:pt x="1607" y="279"/>
                    <a:pt x="1734" y="73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 rot="1070115">
              <a:off x="2482999" y="4691832"/>
              <a:ext cx="314494" cy="265466"/>
            </a:xfrm>
            <a:custGeom>
              <a:avLst/>
              <a:gdLst/>
              <a:ahLst/>
              <a:cxnLst/>
              <a:rect l="l" t="t" r="r" b="b"/>
              <a:pathLst>
                <a:path w="12579" h="10618" fill="none" extrusionOk="0">
                  <a:moveTo>
                    <a:pt x="0" y="1"/>
                  </a:moveTo>
                  <a:cubicBezTo>
                    <a:pt x="0" y="1"/>
                    <a:pt x="12578" y="7416"/>
                    <a:pt x="12363" y="7517"/>
                  </a:cubicBezTo>
                  <a:cubicBezTo>
                    <a:pt x="10225" y="8504"/>
                    <a:pt x="3961" y="10617"/>
                    <a:pt x="3961" y="10617"/>
                  </a:cubicBez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 rot="1070115">
              <a:off x="2313392" y="4630943"/>
              <a:ext cx="224664" cy="336621"/>
            </a:xfrm>
            <a:custGeom>
              <a:avLst/>
              <a:gdLst/>
              <a:ahLst/>
              <a:cxnLst/>
              <a:rect l="l" t="t" r="r" b="b"/>
              <a:pathLst>
                <a:path w="8986" h="13464" fill="none" extrusionOk="0">
                  <a:moveTo>
                    <a:pt x="5847" y="0"/>
                  </a:moveTo>
                  <a:lnTo>
                    <a:pt x="1" y="13464"/>
                  </a:lnTo>
                  <a:lnTo>
                    <a:pt x="8985" y="10857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 rot="1070115">
              <a:off x="2495031" y="4607372"/>
              <a:ext cx="45903" cy="44653"/>
            </a:xfrm>
            <a:custGeom>
              <a:avLst/>
              <a:gdLst/>
              <a:ahLst/>
              <a:cxnLst/>
              <a:rect l="l" t="t" r="r" b="b"/>
              <a:pathLst>
                <a:path w="1836" h="1786" fill="none" extrusionOk="0">
                  <a:moveTo>
                    <a:pt x="1722" y="659"/>
                  </a:moveTo>
                  <a:cubicBezTo>
                    <a:pt x="1836" y="1089"/>
                    <a:pt x="1583" y="1532"/>
                    <a:pt x="1140" y="1659"/>
                  </a:cubicBezTo>
                  <a:cubicBezTo>
                    <a:pt x="697" y="1785"/>
                    <a:pt x="241" y="1545"/>
                    <a:pt x="115" y="1127"/>
                  </a:cubicBezTo>
                  <a:cubicBezTo>
                    <a:pt x="1" y="697"/>
                    <a:pt x="254" y="254"/>
                    <a:pt x="697" y="127"/>
                  </a:cubicBezTo>
                  <a:cubicBezTo>
                    <a:pt x="1140" y="1"/>
                    <a:pt x="1595" y="241"/>
                    <a:pt x="1722" y="65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 rot="1070115">
              <a:off x="2548183" y="4861450"/>
              <a:ext cx="189212" cy="67404"/>
            </a:xfrm>
            <a:custGeom>
              <a:avLst/>
              <a:gdLst/>
              <a:ahLst/>
              <a:cxnLst/>
              <a:rect l="l" t="t" r="r" b="b"/>
              <a:pathLst>
                <a:path w="7568" h="2696" fill="none" extrusionOk="0">
                  <a:moveTo>
                    <a:pt x="0" y="2696"/>
                  </a:moveTo>
                  <a:lnTo>
                    <a:pt x="7567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 rot="1070115">
              <a:off x="2545150" y="4821658"/>
              <a:ext cx="154410" cy="55078"/>
            </a:xfrm>
            <a:custGeom>
              <a:avLst/>
              <a:gdLst/>
              <a:ahLst/>
              <a:cxnLst/>
              <a:rect l="l" t="t" r="r" b="b"/>
              <a:pathLst>
                <a:path w="6176" h="2203" fill="none" extrusionOk="0">
                  <a:moveTo>
                    <a:pt x="0" y="2203"/>
                  </a:moveTo>
                  <a:lnTo>
                    <a:pt x="6175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 rot="1070115">
              <a:off x="2541085" y="4790367"/>
              <a:ext cx="129758" cy="37677"/>
            </a:xfrm>
            <a:custGeom>
              <a:avLst/>
              <a:gdLst/>
              <a:ahLst/>
              <a:cxnLst/>
              <a:rect l="l" t="t" r="r" b="b"/>
              <a:pathLst>
                <a:path w="5190" h="1507" fill="none" extrusionOk="0">
                  <a:moveTo>
                    <a:pt x="1" y="1506"/>
                  </a:moveTo>
                  <a:lnTo>
                    <a:pt x="5189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 rot="1070115">
              <a:off x="2541856" y="4747702"/>
              <a:ext cx="85130" cy="30727"/>
            </a:xfrm>
            <a:custGeom>
              <a:avLst/>
              <a:gdLst/>
              <a:ahLst/>
              <a:cxnLst/>
              <a:rect l="l" t="t" r="r" b="b"/>
              <a:pathLst>
                <a:path w="3405" h="1229" fill="none" extrusionOk="0">
                  <a:moveTo>
                    <a:pt x="0" y="1228"/>
                  </a:moveTo>
                  <a:lnTo>
                    <a:pt x="3404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 rot="1070115">
              <a:off x="2535351" y="4711907"/>
              <a:ext cx="57604" cy="16476"/>
            </a:xfrm>
            <a:custGeom>
              <a:avLst/>
              <a:gdLst/>
              <a:ahLst/>
              <a:cxnLst/>
              <a:rect l="l" t="t" r="r" b="b"/>
              <a:pathLst>
                <a:path w="2304" h="659" fill="none" extrusionOk="0">
                  <a:moveTo>
                    <a:pt x="1" y="659"/>
                  </a:moveTo>
                  <a:lnTo>
                    <a:pt x="2304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3"/>
          <p:cNvGrpSpPr/>
          <p:nvPr/>
        </p:nvGrpSpPr>
        <p:grpSpPr>
          <a:xfrm>
            <a:off x="2378280" y="1354406"/>
            <a:ext cx="651868" cy="582413"/>
            <a:chOff x="3851550" y="4584275"/>
            <a:chExt cx="584950" cy="522625"/>
          </a:xfrm>
        </p:grpSpPr>
        <p:sp>
          <p:nvSpPr>
            <p:cNvPr id="390" name="Google Shape;390;p23"/>
            <p:cNvSpPr/>
            <p:nvPr/>
          </p:nvSpPr>
          <p:spPr>
            <a:xfrm>
              <a:off x="3992325" y="4986975"/>
              <a:ext cx="7300" cy="42750"/>
            </a:xfrm>
            <a:custGeom>
              <a:avLst/>
              <a:gdLst/>
              <a:ahLst/>
              <a:cxnLst/>
              <a:rect l="l" t="t" r="r" b="b"/>
              <a:pathLst>
                <a:path w="292" h="1710" fill="none" extrusionOk="0">
                  <a:moveTo>
                    <a:pt x="127" y="1"/>
                  </a:moveTo>
                  <a:cubicBezTo>
                    <a:pt x="127" y="1"/>
                    <a:pt x="291" y="1241"/>
                    <a:pt x="0" y="170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3851550" y="4870575"/>
              <a:ext cx="94925" cy="84475"/>
            </a:xfrm>
            <a:custGeom>
              <a:avLst/>
              <a:gdLst/>
              <a:ahLst/>
              <a:cxnLst/>
              <a:rect l="l" t="t" r="r" b="b"/>
              <a:pathLst>
                <a:path w="3797" h="3379" fill="none" extrusionOk="0">
                  <a:moveTo>
                    <a:pt x="3797" y="1152"/>
                  </a:moveTo>
                  <a:cubicBezTo>
                    <a:pt x="3695" y="1101"/>
                    <a:pt x="3594" y="1051"/>
                    <a:pt x="3480" y="987"/>
                  </a:cubicBezTo>
                  <a:cubicBezTo>
                    <a:pt x="3265" y="886"/>
                    <a:pt x="3050" y="772"/>
                    <a:pt x="2835" y="671"/>
                  </a:cubicBezTo>
                  <a:cubicBezTo>
                    <a:pt x="1443" y="0"/>
                    <a:pt x="0" y="1291"/>
                    <a:pt x="0" y="1291"/>
                  </a:cubicBezTo>
                  <a:lnTo>
                    <a:pt x="1253" y="2696"/>
                  </a:lnTo>
                  <a:lnTo>
                    <a:pt x="1709" y="3379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3931275" y="4899350"/>
              <a:ext cx="74350" cy="167700"/>
            </a:xfrm>
            <a:custGeom>
              <a:avLst/>
              <a:gdLst/>
              <a:ahLst/>
              <a:cxnLst/>
              <a:rect l="l" t="t" r="r" b="b"/>
              <a:pathLst>
                <a:path w="2974" h="6708" fill="none" extrusionOk="0">
                  <a:moveTo>
                    <a:pt x="0" y="4379"/>
                  </a:moveTo>
                  <a:lnTo>
                    <a:pt x="443" y="5037"/>
                  </a:lnTo>
                  <a:lnTo>
                    <a:pt x="1304" y="6707"/>
                  </a:lnTo>
                  <a:cubicBezTo>
                    <a:pt x="1304" y="6707"/>
                    <a:pt x="1607" y="6555"/>
                    <a:pt x="1949" y="6252"/>
                  </a:cubicBezTo>
                  <a:cubicBezTo>
                    <a:pt x="2430" y="5847"/>
                    <a:pt x="2974" y="5189"/>
                    <a:pt x="2911" y="4290"/>
                  </a:cubicBezTo>
                  <a:cubicBezTo>
                    <a:pt x="2784" y="2734"/>
                    <a:pt x="2544" y="1038"/>
                    <a:pt x="2544" y="1038"/>
                  </a:cubicBezTo>
                  <a:cubicBezTo>
                    <a:pt x="2544" y="1038"/>
                    <a:pt x="1658" y="545"/>
                    <a:pt x="608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3894250" y="4955025"/>
              <a:ext cx="37050" cy="53800"/>
            </a:xfrm>
            <a:custGeom>
              <a:avLst/>
              <a:gdLst/>
              <a:ahLst/>
              <a:cxnLst/>
              <a:rect l="l" t="t" r="r" b="b"/>
              <a:pathLst>
                <a:path w="1482" h="2152" fill="none" extrusionOk="0">
                  <a:moveTo>
                    <a:pt x="1" y="1"/>
                  </a:moveTo>
                  <a:lnTo>
                    <a:pt x="1481" y="2152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3913550" y="4584275"/>
              <a:ext cx="286000" cy="207550"/>
            </a:xfrm>
            <a:custGeom>
              <a:avLst/>
              <a:gdLst/>
              <a:ahLst/>
              <a:cxnLst/>
              <a:rect l="l" t="t" r="r" b="b"/>
              <a:pathLst>
                <a:path w="11440" h="8302" fill="none" extrusionOk="0">
                  <a:moveTo>
                    <a:pt x="11440" y="4910"/>
                  </a:moveTo>
                  <a:lnTo>
                    <a:pt x="3113" y="886"/>
                  </a:lnTo>
                  <a:lnTo>
                    <a:pt x="2822" y="734"/>
                  </a:lnTo>
                  <a:cubicBezTo>
                    <a:pt x="2822" y="734"/>
                    <a:pt x="1620" y="0"/>
                    <a:pt x="810" y="861"/>
                  </a:cubicBezTo>
                  <a:lnTo>
                    <a:pt x="1" y="1721"/>
                  </a:lnTo>
                  <a:lnTo>
                    <a:pt x="4936" y="6555"/>
                  </a:lnTo>
                  <a:lnTo>
                    <a:pt x="6720" y="830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4150175" y="4817750"/>
              <a:ext cx="145550" cy="287900"/>
            </a:xfrm>
            <a:custGeom>
              <a:avLst/>
              <a:gdLst/>
              <a:ahLst/>
              <a:cxnLst/>
              <a:rect l="l" t="t" r="r" b="b"/>
              <a:pathLst>
                <a:path w="5822" h="11516" fill="none" extrusionOk="0">
                  <a:moveTo>
                    <a:pt x="1" y="3024"/>
                  </a:moveTo>
                  <a:lnTo>
                    <a:pt x="3620" y="11515"/>
                  </a:lnTo>
                  <a:cubicBezTo>
                    <a:pt x="3620" y="11515"/>
                    <a:pt x="3620" y="11515"/>
                    <a:pt x="4632" y="11110"/>
                  </a:cubicBezTo>
                  <a:cubicBezTo>
                    <a:pt x="4657" y="11097"/>
                    <a:pt x="4683" y="11085"/>
                    <a:pt x="4721" y="11072"/>
                  </a:cubicBezTo>
                  <a:cubicBezTo>
                    <a:pt x="5822" y="10629"/>
                    <a:pt x="5568" y="9250"/>
                    <a:pt x="5568" y="9250"/>
                  </a:cubicBezTo>
                  <a:lnTo>
                    <a:pt x="4708" y="683"/>
                  </a:lnTo>
                  <a:lnTo>
                    <a:pt x="4645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3879700" y="4955025"/>
              <a:ext cx="51600" cy="58550"/>
            </a:xfrm>
            <a:custGeom>
              <a:avLst/>
              <a:gdLst/>
              <a:ahLst/>
              <a:cxnLst/>
              <a:rect l="l" t="t" r="r" b="b"/>
              <a:pathLst>
                <a:path w="2064" h="2342" fill="none" extrusionOk="0">
                  <a:moveTo>
                    <a:pt x="583" y="1"/>
                  </a:moveTo>
                  <a:cubicBezTo>
                    <a:pt x="13" y="823"/>
                    <a:pt x="1" y="1342"/>
                    <a:pt x="241" y="1722"/>
                  </a:cubicBezTo>
                  <a:cubicBezTo>
                    <a:pt x="254" y="1747"/>
                    <a:pt x="254" y="1760"/>
                    <a:pt x="266" y="1772"/>
                  </a:cubicBezTo>
                  <a:cubicBezTo>
                    <a:pt x="342" y="1874"/>
                    <a:pt x="418" y="1962"/>
                    <a:pt x="519" y="2038"/>
                  </a:cubicBezTo>
                  <a:cubicBezTo>
                    <a:pt x="823" y="2266"/>
                    <a:pt x="1291" y="2342"/>
                    <a:pt x="2063" y="2152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3946450" y="4595350"/>
              <a:ext cx="490050" cy="384700"/>
            </a:xfrm>
            <a:custGeom>
              <a:avLst/>
              <a:gdLst/>
              <a:ahLst/>
              <a:cxnLst/>
              <a:rect l="l" t="t" r="r" b="b"/>
              <a:pathLst>
                <a:path w="19602" h="15388" fill="none" extrusionOk="0">
                  <a:moveTo>
                    <a:pt x="2202" y="15387"/>
                  </a:moveTo>
                  <a:cubicBezTo>
                    <a:pt x="3873" y="14540"/>
                    <a:pt x="6150" y="13211"/>
                    <a:pt x="9276" y="11199"/>
                  </a:cubicBezTo>
                  <a:cubicBezTo>
                    <a:pt x="17703" y="5808"/>
                    <a:pt x="19602" y="3872"/>
                    <a:pt x="18741" y="2126"/>
                  </a:cubicBezTo>
                  <a:cubicBezTo>
                    <a:pt x="18716" y="2076"/>
                    <a:pt x="18690" y="2038"/>
                    <a:pt x="18652" y="1987"/>
                  </a:cubicBezTo>
                  <a:cubicBezTo>
                    <a:pt x="18627" y="1936"/>
                    <a:pt x="18589" y="1873"/>
                    <a:pt x="18564" y="1823"/>
                  </a:cubicBezTo>
                  <a:cubicBezTo>
                    <a:pt x="17311" y="0"/>
                    <a:pt x="15008" y="836"/>
                    <a:pt x="6454" y="7074"/>
                  </a:cubicBezTo>
                  <a:cubicBezTo>
                    <a:pt x="3468" y="9263"/>
                    <a:pt x="1393" y="10908"/>
                    <a:pt x="1" y="1216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4173600" y="4881000"/>
              <a:ext cx="78775" cy="219900"/>
            </a:xfrm>
            <a:custGeom>
              <a:avLst/>
              <a:gdLst/>
              <a:ahLst/>
              <a:cxnLst/>
              <a:rect l="l" t="t" r="r" b="b"/>
              <a:pathLst>
                <a:path w="3151" h="8796" fill="none" extrusionOk="0">
                  <a:moveTo>
                    <a:pt x="0" y="1"/>
                  </a:moveTo>
                  <a:lnTo>
                    <a:pt x="3151" y="8795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921775" y="4620350"/>
              <a:ext cx="178125" cy="157875"/>
            </a:xfrm>
            <a:custGeom>
              <a:avLst/>
              <a:gdLst/>
              <a:ahLst/>
              <a:cxnLst/>
              <a:rect l="l" t="t" r="r" b="b"/>
              <a:pathLst>
                <a:path w="7125" h="6315" fill="none" extrusionOk="0">
                  <a:moveTo>
                    <a:pt x="7125" y="6314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4257100" y="4725050"/>
              <a:ext cx="106950" cy="78800"/>
            </a:xfrm>
            <a:custGeom>
              <a:avLst/>
              <a:gdLst/>
              <a:ahLst/>
              <a:cxnLst/>
              <a:rect l="l" t="t" r="r" b="b"/>
              <a:pathLst>
                <a:path w="4278" h="3152" fill="none" extrusionOk="0">
                  <a:moveTo>
                    <a:pt x="4278" y="0"/>
                  </a:moveTo>
                  <a:cubicBezTo>
                    <a:pt x="4278" y="0"/>
                    <a:pt x="2633" y="1810"/>
                    <a:pt x="1" y="315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4273550" y="5005325"/>
              <a:ext cx="11425" cy="76600"/>
            </a:xfrm>
            <a:custGeom>
              <a:avLst/>
              <a:gdLst/>
              <a:ahLst/>
              <a:cxnLst/>
              <a:rect l="l" t="t" r="r" b="b"/>
              <a:pathLst>
                <a:path w="457" h="3064" fill="none" extrusionOk="0">
                  <a:moveTo>
                    <a:pt x="64" y="1"/>
                  </a:moveTo>
                  <a:cubicBezTo>
                    <a:pt x="64" y="1"/>
                    <a:pt x="456" y="2089"/>
                    <a:pt x="1" y="3063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4327975" y="4623500"/>
              <a:ext cx="81625" cy="92075"/>
            </a:xfrm>
            <a:custGeom>
              <a:avLst/>
              <a:gdLst/>
              <a:ahLst/>
              <a:cxnLst/>
              <a:rect l="l" t="t" r="r" b="b"/>
              <a:pathLst>
                <a:path w="3265" h="3683" fill="none" extrusionOk="0">
                  <a:moveTo>
                    <a:pt x="0" y="760"/>
                  </a:moveTo>
                  <a:cubicBezTo>
                    <a:pt x="0" y="760"/>
                    <a:pt x="1721" y="1570"/>
                    <a:pt x="2000" y="3683"/>
                  </a:cubicBezTo>
                  <a:cubicBezTo>
                    <a:pt x="2000" y="3683"/>
                    <a:pt x="3265" y="2278"/>
                    <a:pt x="2291" y="1139"/>
                  </a:cubicBezTo>
                  <a:cubicBezTo>
                    <a:pt x="1329" y="1"/>
                    <a:pt x="519" y="570"/>
                    <a:pt x="0" y="76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3862300" y="4895250"/>
              <a:ext cx="108225" cy="168000"/>
            </a:xfrm>
            <a:custGeom>
              <a:avLst/>
              <a:gdLst/>
              <a:ahLst/>
              <a:cxnLst/>
              <a:rect l="l" t="t" r="r" b="b"/>
              <a:pathLst>
                <a:path w="4329" h="6720" fill="none" extrusionOk="0">
                  <a:moveTo>
                    <a:pt x="1" y="0"/>
                  </a:moveTo>
                  <a:cubicBezTo>
                    <a:pt x="1" y="0"/>
                    <a:pt x="3367" y="3809"/>
                    <a:pt x="4328" y="671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299175" y="4721575"/>
              <a:ext cx="50325" cy="44300"/>
            </a:xfrm>
            <a:custGeom>
              <a:avLst/>
              <a:gdLst/>
              <a:ahLst/>
              <a:cxnLst/>
              <a:rect l="l" t="t" r="r" b="b"/>
              <a:pathLst>
                <a:path w="2013" h="1772" fill="none" extrusionOk="0">
                  <a:moveTo>
                    <a:pt x="1" y="1772"/>
                  </a:moveTo>
                  <a:cubicBezTo>
                    <a:pt x="1" y="1772"/>
                    <a:pt x="1266" y="873"/>
                    <a:pt x="2013" y="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3916400" y="4640900"/>
              <a:ext cx="26275" cy="34200"/>
            </a:xfrm>
            <a:custGeom>
              <a:avLst/>
              <a:gdLst/>
              <a:ahLst/>
              <a:cxnLst/>
              <a:rect l="l" t="t" r="r" b="b"/>
              <a:pathLst>
                <a:path w="1051" h="1368" fill="none" extrusionOk="0">
                  <a:moveTo>
                    <a:pt x="443" y="1"/>
                  </a:moveTo>
                  <a:cubicBezTo>
                    <a:pt x="443" y="1"/>
                    <a:pt x="1" y="469"/>
                    <a:pt x="216" y="785"/>
                  </a:cubicBezTo>
                  <a:cubicBezTo>
                    <a:pt x="595" y="1367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3955300" y="4681075"/>
              <a:ext cx="26300" cy="33875"/>
            </a:xfrm>
            <a:custGeom>
              <a:avLst/>
              <a:gdLst/>
              <a:ahLst/>
              <a:cxnLst/>
              <a:rect l="l" t="t" r="r" b="b"/>
              <a:pathLst>
                <a:path w="1052" h="1355" fill="none" extrusionOk="0">
                  <a:moveTo>
                    <a:pt x="444" y="1"/>
                  </a:moveTo>
                  <a:cubicBezTo>
                    <a:pt x="444" y="1"/>
                    <a:pt x="1" y="469"/>
                    <a:pt x="216" y="785"/>
                  </a:cubicBezTo>
                  <a:cubicBezTo>
                    <a:pt x="596" y="1355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995800" y="4718725"/>
              <a:ext cx="26275" cy="34175"/>
            </a:xfrm>
            <a:custGeom>
              <a:avLst/>
              <a:gdLst/>
              <a:ahLst/>
              <a:cxnLst/>
              <a:rect l="l" t="t" r="r" b="b"/>
              <a:pathLst>
                <a:path w="1051" h="1367" fill="none" extrusionOk="0">
                  <a:moveTo>
                    <a:pt x="444" y="0"/>
                  </a:moveTo>
                  <a:cubicBezTo>
                    <a:pt x="444" y="0"/>
                    <a:pt x="1" y="469"/>
                    <a:pt x="216" y="785"/>
                  </a:cubicBezTo>
                  <a:cubicBezTo>
                    <a:pt x="595" y="1367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4166950" y="4970850"/>
              <a:ext cx="22475" cy="32600"/>
            </a:xfrm>
            <a:custGeom>
              <a:avLst/>
              <a:gdLst/>
              <a:ahLst/>
              <a:cxnLst/>
              <a:rect l="l" t="t" r="r" b="b"/>
              <a:pathLst>
                <a:path w="899" h="1304" fill="none" extrusionOk="0">
                  <a:moveTo>
                    <a:pt x="595" y="1"/>
                  </a:moveTo>
                  <a:cubicBezTo>
                    <a:pt x="595" y="1"/>
                    <a:pt x="0" y="241"/>
                    <a:pt x="51" y="621"/>
                  </a:cubicBezTo>
                  <a:cubicBezTo>
                    <a:pt x="165" y="1304"/>
                    <a:pt x="899" y="785"/>
                    <a:pt x="899" y="78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4187825" y="5026200"/>
              <a:ext cx="22475" cy="32925"/>
            </a:xfrm>
            <a:custGeom>
              <a:avLst/>
              <a:gdLst/>
              <a:ahLst/>
              <a:cxnLst/>
              <a:rect l="l" t="t" r="r" b="b"/>
              <a:pathLst>
                <a:path w="899" h="1317" fill="none" extrusionOk="0">
                  <a:moveTo>
                    <a:pt x="595" y="1"/>
                  </a:moveTo>
                  <a:cubicBezTo>
                    <a:pt x="595" y="1"/>
                    <a:pt x="1" y="241"/>
                    <a:pt x="64" y="621"/>
                  </a:cubicBezTo>
                  <a:cubicBezTo>
                    <a:pt x="178" y="1317"/>
                    <a:pt x="899" y="798"/>
                    <a:pt x="899" y="798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4211550" y="5074300"/>
              <a:ext cx="22500" cy="32600"/>
            </a:xfrm>
            <a:custGeom>
              <a:avLst/>
              <a:gdLst/>
              <a:ahLst/>
              <a:cxnLst/>
              <a:rect l="l" t="t" r="r" b="b"/>
              <a:pathLst>
                <a:path w="900" h="1304" fill="none" extrusionOk="0">
                  <a:moveTo>
                    <a:pt x="595" y="0"/>
                  </a:moveTo>
                  <a:cubicBezTo>
                    <a:pt x="595" y="0"/>
                    <a:pt x="1" y="241"/>
                    <a:pt x="64" y="620"/>
                  </a:cubicBezTo>
                  <a:cubicBezTo>
                    <a:pt x="178" y="1304"/>
                    <a:pt x="899" y="798"/>
                    <a:pt x="899" y="798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23"/>
          <p:cNvGrpSpPr/>
          <p:nvPr/>
        </p:nvGrpSpPr>
        <p:grpSpPr>
          <a:xfrm>
            <a:off x="1923650" y="3485838"/>
            <a:ext cx="1106732" cy="878143"/>
            <a:chOff x="4617450" y="4592475"/>
            <a:chExt cx="686175" cy="544450"/>
          </a:xfrm>
        </p:grpSpPr>
        <p:sp>
          <p:nvSpPr>
            <p:cNvPr id="412" name="Google Shape;412;p23"/>
            <p:cNvSpPr/>
            <p:nvPr/>
          </p:nvSpPr>
          <p:spPr>
            <a:xfrm>
              <a:off x="4617450" y="4592475"/>
              <a:ext cx="686175" cy="544450"/>
            </a:xfrm>
            <a:custGeom>
              <a:avLst/>
              <a:gdLst/>
              <a:ahLst/>
              <a:cxnLst/>
              <a:rect l="l" t="t" r="r" b="b"/>
              <a:pathLst>
                <a:path w="27447" h="21778" fill="none" extrusionOk="0">
                  <a:moveTo>
                    <a:pt x="0" y="6024"/>
                  </a:moveTo>
                  <a:lnTo>
                    <a:pt x="6884" y="7542"/>
                  </a:lnTo>
                  <a:lnTo>
                    <a:pt x="15413" y="1228"/>
                  </a:lnTo>
                  <a:lnTo>
                    <a:pt x="26131" y="1"/>
                  </a:lnTo>
                  <a:lnTo>
                    <a:pt x="27447" y="14717"/>
                  </a:lnTo>
                  <a:lnTo>
                    <a:pt x="19930" y="15514"/>
                  </a:lnTo>
                  <a:cubicBezTo>
                    <a:pt x="19930" y="15514"/>
                    <a:pt x="11705" y="21740"/>
                    <a:pt x="12034" y="21753"/>
                  </a:cubicBezTo>
                  <a:cubicBezTo>
                    <a:pt x="12363" y="21778"/>
                    <a:pt x="4328" y="19627"/>
                    <a:pt x="4328" y="19627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002750" y="4623175"/>
              <a:ext cx="112975" cy="357175"/>
            </a:xfrm>
            <a:custGeom>
              <a:avLst/>
              <a:gdLst/>
              <a:ahLst/>
              <a:cxnLst/>
              <a:rect l="l" t="t" r="r" b="b"/>
              <a:pathLst>
                <a:path w="4519" h="14287" fill="none" extrusionOk="0">
                  <a:moveTo>
                    <a:pt x="1" y="0"/>
                  </a:moveTo>
                  <a:lnTo>
                    <a:pt x="4518" y="14286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4789550" y="4781025"/>
              <a:ext cx="128775" cy="355275"/>
            </a:xfrm>
            <a:custGeom>
              <a:avLst/>
              <a:gdLst/>
              <a:ahLst/>
              <a:cxnLst/>
              <a:rect l="l" t="t" r="r" b="b"/>
              <a:pathLst>
                <a:path w="5151" h="14211" fill="none" extrusionOk="0">
                  <a:moveTo>
                    <a:pt x="0" y="0"/>
                  </a:moveTo>
                  <a:lnTo>
                    <a:pt x="5150" y="1421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047050" y="4619050"/>
              <a:ext cx="213250" cy="241075"/>
            </a:xfrm>
            <a:custGeom>
              <a:avLst/>
              <a:gdLst/>
              <a:ahLst/>
              <a:cxnLst/>
              <a:rect l="l" t="t" r="r" b="b"/>
              <a:pathLst>
                <a:path w="8530" h="9643" fill="none" extrusionOk="0">
                  <a:moveTo>
                    <a:pt x="0" y="1595"/>
                  </a:moveTo>
                  <a:lnTo>
                    <a:pt x="2506" y="9643"/>
                  </a:lnTo>
                  <a:lnTo>
                    <a:pt x="8529" y="8681"/>
                  </a:lnTo>
                  <a:lnTo>
                    <a:pt x="8149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32150" y="4866425"/>
              <a:ext cx="117700" cy="14900"/>
            </a:xfrm>
            <a:custGeom>
              <a:avLst/>
              <a:gdLst/>
              <a:ahLst/>
              <a:cxnLst/>
              <a:rect l="l" t="t" r="r" b="b"/>
              <a:pathLst>
                <a:path w="4708" h="596" fill="none" extrusionOk="0">
                  <a:moveTo>
                    <a:pt x="0" y="596"/>
                  </a:moveTo>
                  <a:lnTo>
                    <a:pt x="4708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47325" y="4921475"/>
              <a:ext cx="117700" cy="14900"/>
            </a:xfrm>
            <a:custGeom>
              <a:avLst/>
              <a:gdLst/>
              <a:ahLst/>
              <a:cxnLst/>
              <a:rect l="l" t="t" r="r" b="b"/>
              <a:pathLst>
                <a:path w="4708" h="596" fill="none" extrusionOk="0">
                  <a:moveTo>
                    <a:pt x="1" y="595"/>
                  </a:moveTo>
                  <a:lnTo>
                    <a:pt x="4708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22650" y="4891100"/>
              <a:ext cx="151550" cy="17425"/>
            </a:xfrm>
            <a:custGeom>
              <a:avLst/>
              <a:gdLst/>
              <a:ahLst/>
              <a:cxnLst/>
              <a:rect l="l" t="t" r="r" b="b"/>
              <a:pathLst>
                <a:path w="6062" h="697" fill="none" extrusionOk="0">
                  <a:moveTo>
                    <a:pt x="1" y="697"/>
                  </a:moveTo>
                  <a:lnTo>
                    <a:pt x="6062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96725" y="4783225"/>
              <a:ext cx="162300" cy="31350"/>
            </a:xfrm>
            <a:custGeom>
              <a:avLst/>
              <a:gdLst/>
              <a:ahLst/>
              <a:cxnLst/>
              <a:rect l="l" t="t" r="r" b="b"/>
              <a:pathLst>
                <a:path w="6492" h="1254" fill="none" extrusionOk="0">
                  <a:moveTo>
                    <a:pt x="0" y="1254"/>
                  </a:moveTo>
                  <a:lnTo>
                    <a:pt x="6491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92600" y="4694350"/>
              <a:ext cx="145850" cy="114525"/>
            </a:xfrm>
            <a:custGeom>
              <a:avLst/>
              <a:gdLst/>
              <a:ahLst/>
              <a:cxnLst/>
              <a:rect l="l" t="t" r="r" b="b"/>
              <a:pathLst>
                <a:path w="5834" h="4581" fill="none" extrusionOk="0">
                  <a:moveTo>
                    <a:pt x="988" y="4581"/>
                  </a:moveTo>
                  <a:lnTo>
                    <a:pt x="1" y="1025"/>
                  </a:lnTo>
                  <a:lnTo>
                    <a:pt x="5075" y="0"/>
                  </a:lnTo>
                  <a:lnTo>
                    <a:pt x="5834" y="3708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78375" y="4679150"/>
              <a:ext cx="164525" cy="43700"/>
            </a:xfrm>
            <a:custGeom>
              <a:avLst/>
              <a:gdLst/>
              <a:ahLst/>
              <a:cxnLst/>
              <a:rect l="l" t="t" r="r" b="b"/>
              <a:pathLst>
                <a:path w="6581" h="1748" fill="none" extrusionOk="0">
                  <a:moveTo>
                    <a:pt x="165" y="1747"/>
                  </a:moveTo>
                  <a:lnTo>
                    <a:pt x="6580" y="406"/>
                  </a:lnTo>
                  <a:lnTo>
                    <a:pt x="6466" y="1"/>
                  </a:lnTo>
                  <a:lnTo>
                    <a:pt x="0" y="1140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5115050" y="4711425"/>
              <a:ext cx="40525" cy="94925"/>
            </a:xfrm>
            <a:custGeom>
              <a:avLst/>
              <a:gdLst/>
              <a:ahLst/>
              <a:cxnLst/>
              <a:rect l="l" t="t" r="r" b="b"/>
              <a:pathLst>
                <a:path w="1621" h="3797" fill="none" extrusionOk="0">
                  <a:moveTo>
                    <a:pt x="1" y="178"/>
                  </a:moveTo>
                  <a:lnTo>
                    <a:pt x="1001" y="3797"/>
                  </a:lnTo>
                  <a:lnTo>
                    <a:pt x="1621" y="3670"/>
                  </a:lnTo>
                  <a:lnTo>
                    <a:pt x="71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5182125" y="4701925"/>
              <a:ext cx="35775" cy="92400"/>
            </a:xfrm>
            <a:custGeom>
              <a:avLst/>
              <a:gdLst/>
              <a:ahLst/>
              <a:cxnLst/>
              <a:rect l="l" t="t" r="r" b="b"/>
              <a:pathLst>
                <a:path w="1431" h="3696" fill="none" extrusionOk="0">
                  <a:moveTo>
                    <a:pt x="1" y="1"/>
                  </a:moveTo>
                  <a:lnTo>
                    <a:pt x="747" y="3696"/>
                  </a:lnTo>
                  <a:lnTo>
                    <a:pt x="1430" y="3569"/>
                  </a:lnTo>
                  <a:lnTo>
                    <a:pt x="5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5088800" y="4655125"/>
              <a:ext cx="127525" cy="50625"/>
            </a:xfrm>
            <a:custGeom>
              <a:avLst/>
              <a:gdLst/>
              <a:ahLst/>
              <a:cxnLst/>
              <a:rect l="l" t="t" r="r" b="b"/>
              <a:pathLst>
                <a:path w="5101" h="2025" fill="none" extrusionOk="0">
                  <a:moveTo>
                    <a:pt x="1" y="2025"/>
                  </a:moveTo>
                  <a:lnTo>
                    <a:pt x="2392" y="0"/>
                  </a:lnTo>
                  <a:lnTo>
                    <a:pt x="5100" y="1114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5113800" y="4792725"/>
              <a:ext cx="22475" cy="3500"/>
            </a:xfrm>
            <a:custGeom>
              <a:avLst/>
              <a:gdLst/>
              <a:ahLst/>
              <a:cxnLst/>
              <a:rect l="l" t="t" r="r" b="b"/>
              <a:pathLst>
                <a:path w="899" h="140" fill="none" extrusionOk="0">
                  <a:moveTo>
                    <a:pt x="0" y="140"/>
                  </a:moveTo>
                  <a:lnTo>
                    <a:pt x="899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5151750" y="4780700"/>
              <a:ext cx="45275" cy="7625"/>
            </a:xfrm>
            <a:custGeom>
              <a:avLst/>
              <a:gdLst/>
              <a:ahLst/>
              <a:cxnLst/>
              <a:rect l="l" t="t" r="r" b="b"/>
              <a:pathLst>
                <a:path w="1811" h="305" fill="none" extrusionOk="0">
                  <a:moveTo>
                    <a:pt x="1" y="304"/>
                  </a:moveTo>
                  <a:lnTo>
                    <a:pt x="1810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5214400" y="4772800"/>
              <a:ext cx="21225" cy="3175"/>
            </a:xfrm>
            <a:custGeom>
              <a:avLst/>
              <a:gdLst/>
              <a:ahLst/>
              <a:cxnLst/>
              <a:rect l="l" t="t" r="r" b="b"/>
              <a:pathLst>
                <a:path w="849" h="127" fill="none" extrusionOk="0">
                  <a:moveTo>
                    <a:pt x="0" y="127"/>
                  </a:moveTo>
                  <a:lnTo>
                    <a:pt x="848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111275" y="4783875"/>
              <a:ext cx="22475" cy="3500"/>
            </a:xfrm>
            <a:custGeom>
              <a:avLst/>
              <a:gdLst/>
              <a:ahLst/>
              <a:cxnLst/>
              <a:rect l="l" t="t" r="r" b="b"/>
              <a:pathLst>
                <a:path w="899" h="140" fill="none" extrusionOk="0">
                  <a:moveTo>
                    <a:pt x="0" y="139"/>
                  </a:moveTo>
                  <a:lnTo>
                    <a:pt x="899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5149225" y="4770575"/>
              <a:ext cx="46850" cy="8900"/>
            </a:xfrm>
            <a:custGeom>
              <a:avLst/>
              <a:gdLst/>
              <a:ahLst/>
              <a:cxnLst/>
              <a:rect l="l" t="t" r="r" b="b"/>
              <a:pathLst>
                <a:path w="1874" h="356" fill="none" extrusionOk="0">
                  <a:moveTo>
                    <a:pt x="1" y="355"/>
                  </a:moveTo>
                  <a:lnTo>
                    <a:pt x="1873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5211875" y="4763000"/>
              <a:ext cx="21525" cy="3175"/>
            </a:xfrm>
            <a:custGeom>
              <a:avLst/>
              <a:gdLst/>
              <a:ahLst/>
              <a:cxnLst/>
              <a:rect l="l" t="t" r="r" b="b"/>
              <a:pathLst>
                <a:path w="861" h="127" fill="none" extrusionOk="0">
                  <a:moveTo>
                    <a:pt x="0" y="127"/>
                  </a:moveTo>
                  <a:lnTo>
                    <a:pt x="861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5145425" y="4720275"/>
              <a:ext cx="39575" cy="56350"/>
            </a:xfrm>
            <a:custGeom>
              <a:avLst/>
              <a:gdLst/>
              <a:ahLst/>
              <a:cxnLst/>
              <a:rect l="l" t="t" r="r" b="b"/>
              <a:pathLst>
                <a:path w="1583" h="2254" fill="none" extrusionOk="0">
                  <a:moveTo>
                    <a:pt x="570" y="2253"/>
                  </a:moveTo>
                  <a:lnTo>
                    <a:pt x="1" y="191"/>
                  </a:lnTo>
                  <a:lnTo>
                    <a:pt x="1203" y="1"/>
                  </a:lnTo>
                  <a:cubicBezTo>
                    <a:pt x="1203" y="1"/>
                    <a:pt x="1481" y="1861"/>
                    <a:pt x="1582" y="197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815175" y="4656375"/>
              <a:ext cx="283450" cy="439750"/>
            </a:xfrm>
            <a:custGeom>
              <a:avLst/>
              <a:gdLst/>
              <a:ahLst/>
              <a:cxnLst/>
              <a:rect l="l" t="t" r="r" b="b"/>
              <a:pathLst>
                <a:path w="11338" h="17590" fill="none" extrusionOk="0">
                  <a:moveTo>
                    <a:pt x="0" y="5252"/>
                  </a:moveTo>
                  <a:lnTo>
                    <a:pt x="4555" y="17590"/>
                  </a:lnTo>
                  <a:lnTo>
                    <a:pt x="11338" y="12452"/>
                  </a:lnTo>
                  <a:lnTo>
                    <a:pt x="71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929050" y="4722825"/>
              <a:ext cx="74050" cy="124025"/>
            </a:xfrm>
            <a:custGeom>
              <a:avLst/>
              <a:gdLst/>
              <a:ahLst/>
              <a:cxnLst/>
              <a:rect l="l" t="t" r="r" b="b"/>
              <a:pathLst>
                <a:path w="2962" h="4961" fill="none" extrusionOk="0">
                  <a:moveTo>
                    <a:pt x="2645" y="4960"/>
                  </a:moveTo>
                  <a:cubicBezTo>
                    <a:pt x="2645" y="4960"/>
                    <a:pt x="583" y="4518"/>
                    <a:pt x="292" y="2556"/>
                  </a:cubicBezTo>
                  <a:cubicBezTo>
                    <a:pt x="0" y="582"/>
                    <a:pt x="2544" y="0"/>
                    <a:pt x="2860" y="2506"/>
                  </a:cubicBezTo>
                  <a:cubicBezTo>
                    <a:pt x="2961" y="3961"/>
                    <a:pt x="2645" y="4960"/>
                    <a:pt x="2645" y="496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953100" y="4767725"/>
              <a:ext cx="29425" cy="29150"/>
            </a:xfrm>
            <a:custGeom>
              <a:avLst/>
              <a:gdLst/>
              <a:ahLst/>
              <a:cxnLst/>
              <a:rect l="l" t="t" r="r" b="b"/>
              <a:pathLst>
                <a:path w="1177" h="1166" fill="none" extrusionOk="0">
                  <a:moveTo>
                    <a:pt x="1101" y="444"/>
                  </a:moveTo>
                  <a:cubicBezTo>
                    <a:pt x="1177" y="722"/>
                    <a:pt x="1012" y="1013"/>
                    <a:pt x="734" y="1089"/>
                  </a:cubicBezTo>
                  <a:cubicBezTo>
                    <a:pt x="456" y="1165"/>
                    <a:pt x="165" y="1001"/>
                    <a:pt x="89" y="722"/>
                  </a:cubicBezTo>
                  <a:cubicBezTo>
                    <a:pt x="0" y="444"/>
                    <a:pt x="165" y="153"/>
                    <a:pt x="456" y="77"/>
                  </a:cubicBezTo>
                  <a:cubicBezTo>
                    <a:pt x="734" y="1"/>
                    <a:pt x="1025" y="165"/>
                    <a:pt x="1101" y="44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858500" y="4747800"/>
              <a:ext cx="78800" cy="298650"/>
            </a:xfrm>
            <a:custGeom>
              <a:avLst/>
              <a:gdLst/>
              <a:ahLst/>
              <a:cxnLst/>
              <a:rect l="l" t="t" r="r" b="b"/>
              <a:pathLst>
                <a:path w="3152" h="11946" fill="none" extrusionOk="0">
                  <a:moveTo>
                    <a:pt x="1" y="317"/>
                  </a:moveTo>
                  <a:cubicBezTo>
                    <a:pt x="1" y="317"/>
                    <a:pt x="1064" y="1"/>
                    <a:pt x="1418" y="988"/>
                  </a:cubicBezTo>
                  <a:cubicBezTo>
                    <a:pt x="1760" y="1962"/>
                    <a:pt x="1026" y="2089"/>
                    <a:pt x="1089" y="2848"/>
                  </a:cubicBezTo>
                  <a:cubicBezTo>
                    <a:pt x="1152" y="3594"/>
                    <a:pt x="1658" y="3987"/>
                    <a:pt x="2139" y="4392"/>
                  </a:cubicBezTo>
                  <a:cubicBezTo>
                    <a:pt x="2620" y="4797"/>
                    <a:pt x="3151" y="5480"/>
                    <a:pt x="2848" y="6113"/>
                  </a:cubicBezTo>
                  <a:cubicBezTo>
                    <a:pt x="2544" y="6745"/>
                    <a:pt x="2304" y="7618"/>
                    <a:pt x="2342" y="8719"/>
                  </a:cubicBezTo>
                  <a:cubicBezTo>
                    <a:pt x="2380" y="9820"/>
                    <a:pt x="2936" y="11541"/>
                    <a:pt x="2089" y="1194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932850" y="4839550"/>
              <a:ext cx="82275" cy="191400"/>
            </a:xfrm>
            <a:custGeom>
              <a:avLst/>
              <a:gdLst/>
              <a:ahLst/>
              <a:cxnLst/>
              <a:rect l="l" t="t" r="r" b="b"/>
              <a:pathLst>
                <a:path w="3291" h="7656" fill="none" extrusionOk="0">
                  <a:moveTo>
                    <a:pt x="3290" y="7656"/>
                  </a:moveTo>
                  <a:cubicBezTo>
                    <a:pt x="3290" y="7656"/>
                    <a:pt x="2885" y="6859"/>
                    <a:pt x="2063" y="7087"/>
                  </a:cubicBezTo>
                  <a:cubicBezTo>
                    <a:pt x="1253" y="7314"/>
                    <a:pt x="0" y="6492"/>
                    <a:pt x="722" y="5657"/>
                  </a:cubicBezTo>
                  <a:cubicBezTo>
                    <a:pt x="1443" y="4821"/>
                    <a:pt x="2050" y="4910"/>
                    <a:pt x="1633" y="3961"/>
                  </a:cubicBezTo>
                  <a:cubicBezTo>
                    <a:pt x="1228" y="3012"/>
                    <a:pt x="835" y="2493"/>
                    <a:pt x="1544" y="1367"/>
                  </a:cubicBezTo>
                  <a:cubicBezTo>
                    <a:pt x="2164" y="608"/>
                    <a:pt x="1734" y="0"/>
                    <a:pt x="1734" y="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906600" y="4720600"/>
              <a:ext cx="50625" cy="24700"/>
            </a:xfrm>
            <a:custGeom>
              <a:avLst/>
              <a:gdLst/>
              <a:ahLst/>
              <a:cxnLst/>
              <a:rect l="l" t="t" r="r" b="b"/>
              <a:pathLst>
                <a:path w="2025" h="988" fill="none" extrusionOk="0">
                  <a:moveTo>
                    <a:pt x="2025" y="988"/>
                  </a:moveTo>
                  <a:cubicBezTo>
                    <a:pt x="2025" y="988"/>
                    <a:pt x="1911" y="545"/>
                    <a:pt x="1076" y="570"/>
                  </a:cubicBezTo>
                  <a:cubicBezTo>
                    <a:pt x="253" y="608"/>
                    <a:pt x="0" y="1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5010975" y="4849975"/>
              <a:ext cx="69625" cy="68675"/>
            </a:xfrm>
            <a:custGeom>
              <a:avLst/>
              <a:gdLst/>
              <a:ahLst/>
              <a:cxnLst/>
              <a:rect l="l" t="t" r="r" b="b"/>
              <a:pathLst>
                <a:path w="2785" h="2747" fill="none" extrusionOk="0">
                  <a:moveTo>
                    <a:pt x="1798" y="1"/>
                  </a:moveTo>
                  <a:cubicBezTo>
                    <a:pt x="1798" y="1"/>
                    <a:pt x="1" y="254"/>
                    <a:pt x="494" y="1494"/>
                  </a:cubicBezTo>
                  <a:cubicBezTo>
                    <a:pt x="988" y="2747"/>
                    <a:pt x="1038" y="2114"/>
                    <a:pt x="1722" y="2127"/>
                  </a:cubicBezTo>
                  <a:cubicBezTo>
                    <a:pt x="2418" y="2127"/>
                    <a:pt x="2785" y="2544"/>
                    <a:pt x="2785" y="2544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653200" y="4792725"/>
              <a:ext cx="122750" cy="21850"/>
            </a:xfrm>
            <a:custGeom>
              <a:avLst/>
              <a:gdLst/>
              <a:ahLst/>
              <a:cxnLst/>
              <a:rect l="l" t="t" r="r" b="b"/>
              <a:pathLst>
                <a:path w="4910" h="874" fill="none" extrusionOk="0">
                  <a:moveTo>
                    <a:pt x="0" y="1"/>
                  </a:moveTo>
                  <a:lnTo>
                    <a:pt x="4910" y="874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688000" y="4839225"/>
              <a:ext cx="104400" cy="11725"/>
            </a:xfrm>
            <a:custGeom>
              <a:avLst/>
              <a:gdLst/>
              <a:ahLst/>
              <a:cxnLst/>
              <a:rect l="l" t="t" r="r" b="b"/>
              <a:pathLst>
                <a:path w="4176" h="469" fill="none" extrusionOk="0">
                  <a:moveTo>
                    <a:pt x="0" y="1"/>
                  </a:moveTo>
                  <a:lnTo>
                    <a:pt x="4176" y="469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679775" y="4888275"/>
              <a:ext cx="104400" cy="11725"/>
            </a:xfrm>
            <a:custGeom>
              <a:avLst/>
              <a:gdLst/>
              <a:ahLst/>
              <a:cxnLst/>
              <a:rect l="l" t="t" r="r" b="b"/>
              <a:pathLst>
                <a:path w="4176" h="469" fill="none" extrusionOk="0">
                  <a:moveTo>
                    <a:pt x="0" y="0"/>
                  </a:moveTo>
                  <a:lnTo>
                    <a:pt x="4176" y="468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695900" y="4933825"/>
              <a:ext cx="125925" cy="11100"/>
            </a:xfrm>
            <a:custGeom>
              <a:avLst/>
              <a:gdLst/>
              <a:ahLst/>
              <a:cxnLst/>
              <a:rect l="l" t="t" r="r" b="b"/>
              <a:pathLst>
                <a:path w="5037" h="444" fill="none" extrusionOk="0">
                  <a:moveTo>
                    <a:pt x="1" y="0"/>
                  </a:moveTo>
                  <a:lnTo>
                    <a:pt x="5037" y="443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686100" y="4910725"/>
              <a:ext cx="126250" cy="10775"/>
            </a:xfrm>
            <a:custGeom>
              <a:avLst/>
              <a:gdLst/>
              <a:ahLst/>
              <a:cxnLst/>
              <a:rect l="l" t="t" r="r" b="b"/>
              <a:pathLst>
                <a:path w="5050" h="431" fill="none" extrusionOk="0">
                  <a:moveTo>
                    <a:pt x="0" y="0"/>
                  </a:moveTo>
                  <a:lnTo>
                    <a:pt x="5049" y="43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696850" y="4949950"/>
              <a:ext cx="200275" cy="164200"/>
            </a:xfrm>
            <a:custGeom>
              <a:avLst/>
              <a:gdLst/>
              <a:ahLst/>
              <a:cxnLst/>
              <a:rect l="l" t="t" r="r" b="b"/>
              <a:pathLst>
                <a:path w="8011" h="6568" fill="none" extrusionOk="0">
                  <a:moveTo>
                    <a:pt x="1608" y="4733"/>
                  </a:moveTo>
                  <a:lnTo>
                    <a:pt x="1" y="1"/>
                  </a:lnTo>
                  <a:lnTo>
                    <a:pt x="5632" y="734"/>
                  </a:lnTo>
                  <a:lnTo>
                    <a:pt x="8010" y="6568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722475" y="4973350"/>
              <a:ext cx="77225" cy="112650"/>
            </a:xfrm>
            <a:custGeom>
              <a:avLst/>
              <a:gdLst/>
              <a:ahLst/>
              <a:cxnLst/>
              <a:rect l="l" t="t" r="r" b="b"/>
              <a:pathLst>
                <a:path w="3089" h="4506" fill="none" extrusionOk="0">
                  <a:moveTo>
                    <a:pt x="583" y="3797"/>
                  </a:moveTo>
                  <a:cubicBezTo>
                    <a:pt x="583" y="3797"/>
                    <a:pt x="1" y="494"/>
                    <a:pt x="874" y="241"/>
                  </a:cubicBezTo>
                  <a:cubicBezTo>
                    <a:pt x="1759" y="1"/>
                    <a:pt x="3088" y="4506"/>
                    <a:pt x="3088" y="450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781325" y="4997725"/>
              <a:ext cx="75000" cy="104425"/>
            </a:xfrm>
            <a:custGeom>
              <a:avLst/>
              <a:gdLst/>
              <a:ahLst/>
              <a:cxnLst/>
              <a:rect l="l" t="t" r="r" b="b"/>
              <a:pathLst>
                <a:path w="3000" h="4177" fill="none" extrusionOk="0">
                  <a:moveTo>
                    <a:pt x="304" y="2240"/>
                  </a:moveTo>
                  <a:cubicBezTo>
                    <a:pt x="304" y="2240"/>
                    <a:pt x="0" y="0"/>
                    <a:pt x="734" y="26"/>
                  </a:cubicBezTo>
                  <a:cubicBezTo>
                    <a:pt x="1481" y="51"/>
                    <a:pt x="2999" y="3974"/>
                    <a:pt x="2986" y="417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827500" y="5003100"/>
              <a:ext cx="26275" cy="45250"/>
            </a:xfrm>
            <a:custGeom>
              <a:avLst/>
              <a:gdLst/>
              <a:ahLst/>
              <a:cxnLst/>
              <a:rect l="l" t="t" r="r" b="b"/>
              <a:pathLst>
                <a:path w="1051" h="1810" fill="none" extrusionOk="0">
                  <a:moveTo>
                    <a:pt x="292" y="1810"/>
                  </a:moveTo>
                  <a:cubicBezTo>
                    <a:pt x="292" y="1810"/>
                    <a:pt x="1" y="0"/>
                    <a:pt x="1051" y="19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732600" y="5008475"/>
              <a:ext cx="43350" cy="15850"/>
            </a:xfrm>
            <a:custGeom>
              <a:avLst/>
              <a:gdLst/>
              <a:ahLst/>
              <a:cxnLst/>
              <a:rect l="l" t="t" r="r" b="b"/>
              <a:pathLst>
                <a:path w="1734" h="634" fill="none" extrusionOk="0">
                  <a:moveTo>
                    <a:pt x="0" y="1"/>
                  </a:moveTo>
                  <a:cubicBezTo>
                    <a:pt x="0" y="1"/>
                    <a:pt x="178" y="595"/>
                    <a:pt x="570" y="570"/>
                  </a:cubicBezTo>
                  <a:cubicBezTo>
                    <a:pt x="962" y="545"/>
                    <a:pt x="810" y="64"/>
                    <a:pt x="1063" y="140"/>
                  </a:cubicBezTo>
                  <a:cubicBezTo>
                    <a:pt x="1329" y="216"/>
                    <a:pt x="1392" y="633"/>
                    <a:pt x="1734" y="46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786050" y="5025875"/>
              <a:ext cx="42425" cy="21525"/>
            </a:xfrm>
            <a:custGeom>
              <a:avLst/>
              <a:gdLst/>
              <a:ahLst/>
              <a:cxnLst/>
              <a:rect l="l" t="t" r="r" b="b"/>
              <a:pathLst>
                <a:path w="1697" h="861" fill="none" extrusionOk="0">
                  <a:moveTo>
                    <a:pt x="52" y="102"/>
                  </a:moveTo>
                  <a:cubicBezTo>
                    <a:pt x="52" y="102"/>
                    <a:pt x="1" y="418"/>
                    <a:pt x="368" y="595"/>
                  </a:cubicBezTo>
                  <a:cubicBezTo>
                    <a:pt x="748" y="760"/>
                    <a:pt x="558" y="329"/>
                    <a:pt x="722" y="165"/>
                  </a:cubicBezTo>
                  <a:cubicBezTo>
                    <a:pt x="874" y="0"/>
                    <a:pt x="1039" y="254"/>
                    <a:pt x="1241" y="557"/>
                  </a:cubicBezTo>
                  <a:cubicBezTo>
                    <a:pt x="1431" y="861"/>
                    <a:pt x="1697" y="696"/>
                    <a:pt x="1621" y="24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832875" y="5024600"/>
              <a:ext cx="27875" cy="22175"/>
            </a:xfrm>
            <a:custGeom>
              <a:avLst/>
              <a:gdLst/>
              <a:ahLst/>
              <a:cxnLst/>
              <a:rect l="l" t="t" r="r" b="b"/>
              <a:pathLst>
                <a:path w="1115" h="887" fill="none" extrusionOk="0">
                  <a:moveTo>
                    <a:pt x="51" y="140"/>
                  </a:moveTo>
                  <a:cubicBezTo>
                    <a:pt x="51" y="140"/>
                    <a:pt x="1" y="343"/>
                    <a:pt x="456" y="621"/>
                  </a:cubicBezTo>
                  <a:cubicBezTo>
                    <a:pt x="924" y="887"/>
                    <a:pt x="1114" y="1"/>
                    <a:pt x="1114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3"/>
          <p:cNvGrpSpPr/>
          <p:nvPr/>
        </p:nvGrpSpPr>
        <p:grpSpPr>
          <a:xfrm rot="762554" flipH="1">
            <a:off x="419883" y="3019893"/>
            <a:ext cx="685948" cy="693314"/>
            <a:chOff x="1521171" y="4499274"/>
            <a:chExt cx="553192" cy="559133"/>
          </a:xfrm>
        </p:grpSpPr>
        <p:sp>
          <p:nvSpPr>
            <p:cNvPr id="452" name="Google Shape;452;p23"/>
            <p:cNvSpPr/>
            <p:nvPr/>
          </p:nvSpPr>
          <p:spPr>
            <a:xfrm rot="-721340">
              <a:off x="1558122" y="4544746"/>
              <a:ext cx="479291" cy="405264"/>
            </a:xfrm>
            <a:custGeom>
              <a:avLst/>
              <a:gdLst/>
              <a:ahLst/>
              <a:cxnLst/>
              <a:rect l="l" t="t" r="r" b="b"/>
              <a:pathLst>
                <a:path w="19171" h="16210" fill="none" extrusionOk="0">
                  <a:moveTo>
                    <a:pt x="7415" y="15400"/>
                  </a:moveTo>
                  <a:cubicBezTo>
                    <a:pt x="9288" y="16210"/>
                    <a:pt x="10237" y="16007"/>
                    <a:pt x="10237" y="16007"/>
                  </a:cubicBezTo>
                  <a:cubicBezTo>
                    <a:pt x="10237" y="16007"/>
                    <a:pt x="19171" y="12401"/>
                    <a:pt x="16589" y="5467"/>
                  </a:cubicBezTo>
                  <a:cubicBezTo>
                    <a:pt x="15552" y="2215"/>
                    <a:pt x="12059" y="1266"/>
                    <a:pt x="12059" y="1266"/>
                  </a:cubicBezTo>
                  <a:lnTo>
                    <a:pt x="12464" y="1405"/>
                  </a:lnTo>
                  <a:cubicBezTo>
                    <a:pt x="12464" y="1405"/>
                    <a:pt x="9123" y="0"/>
                    <a:pt x="6302" y="1924"/>
                  </a:cubicBezTo>
                  <a:cubicBezTo>
                    <a:pt x="0" y="5808"/>
                    <a:pt x="4834" y="14147"/>
                    <a:pt x="4834" y="14147"/>
                  </a:cubicBezTo>
                  <a:cubicBezTo>
                    <a:pt x="4834" y="14147"/>
                    <a:pt x="5391" y="14514"/>
                    <a:pt x="7415" y="15400"/>
                  </a:cubicBezTo>
                  <a:close/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 rot="-721340">
              <a:off x="1723461" y="4576114"/>
              <a:ext cx="127529" cy="349912"/>
            </a:xfrm>
            <a:custGeom>
              <a:avLst/>
              <a:gdLst/>
              <a:ahLst/>
              <a:cxnLst/>
              <a:rect l="l" t="t" r="r" b="b"/>
              <a:pathLst>
                <a:path w="5101" h="13996" fill="none" extrusionOk="0">
                  <a:moveTo>
                    <a:pt x="5100" y="0"/>
                  </a:moveTo>
                  <a:cubicBezTo>
                    <a:pt x="5100" y="0"/>
                    <a:pt x="2873" y="810"/>
                    <a:pt x="1646" y="4379"/>
                  </a:cubicBezTo>
                  <a:cubicBezTo>
                    <a:pt x="1" y="9086"/>
                    <a:pt x="292" y="13996"/>
                    <a:pt x="292" y="1399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 rot="-721340">
              <a:off x="1664730" y="4583164"/>
              <a:ext cx="123079" cy="340437"/>
            </a:xfrm>
            <a:custGeom>
              <a:avLst/>
              <a:gdLst/>
              <a:ahLst/>
              <a:cxnLst/>
              <a:rect l="l" t="t" r="r" b="b"/>
              <a:pathLst>
                <a:path w="4923" h="13617" fill="none" extrusionOk="0">
                  <a:moveTo>
                    <a:pt x="4922" y="1"/>
                  </a:moveTo>
                  <a:cubicBezTo>
                    <a:pt x="4922" y="1"/>
                    <a:pt x="2075" y="1443"/>
                    <a:pt x="1227" y="4885"/>
                  </a:cubicBezTo>
                  <a:cubicBezTo>
                    <a:pt x="0" y="9807"/>
                    <a:pt x="1316" y="13616"/>
                    <a:pt x="1316" y="1361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 rot="-721340">
              <a:off x="1765184" y="4580052"/>
              <a:ext cx="197732" cy="343587"/>
            </a:xfrm>
            <a:custGeom>
              <a:avLst/>
              <a:gdLst/>
              <a:ahLst/>
              <a:cxnLst/>
              <a:rect l="l" t="t" r="r" b="b"/>
              <a:pathLst>
                <a:path w="7909" h="13743" fill="none" extrusionOk="0">
                  <a:moveTo>
                    <a:pt x="5429" y="1"/>
                  </a:moveTo>
                  <a:cubicBezTo>
                    <a:pt x="5429" y="1"/>
                    <a:pt x="7909" y="3721"/>
                    <a:pt x="0" y="13743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 rot="-721340">
              <a:off x="1744851" y="4577828"/>
              <a:ext cx="126254" cy="349937"/>
            </a:xfrm>
            <a:custGeom>
              <a:avLst/>
              <a:gdLst/>
              <a:ahLst/>
              <a:cxnLst/>
              <a:rect l="l" t="t" r="r" b="b"/>
              <a:pathLst>
                <a:path w="5050" h="13997" fill="none" extrusionOk="0">
                  <a:moveTo>
                    <a:pt x="5049" y="1"/>
                  </a:moveTo>
                  <a:cubicBezTo>
                    <a:pt x="5049" y="1"/>
                    <a:pt x="1405" y="10554"/>
                    <a:pt x="0" y="1399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 rot="-721340">
              <a:off x="1796955" y="4635155"/>
              <a:ext cx="179081" cy="290760"/>
            </a:xfrm>
            <a:custGeom>
              <a:avLst/>
              <a:gdLst/>
              <a:ahLst/>
              <a:cxnLst/>
              <a:rect l="l" t="t" r="r" b="b"/>
              <a:pathLst>
                <a:path w="7163" h="11630" fill="none" extrusionOk="0">
                  <a:moveTo>
                    <a:pt x="6884" y="1"/>
                  </a:moveTo>
                  <a:cubicBezTo>
                    <a:pt x="6884" y="1"/>
                    <a:pt x="7162" y="3316"/>
                    <a:pt x="5277" y="5847"/>
                  </a:cubicBezTo>
                  <a:cubicBezTo>
                    <a:pt x="3392" y="8390"/>
                    <a:pt x="0" y="11630"/>
                    <a:pt x="0" y="11630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 rot="-721340">
              <a:off x="1726589" y="4910531"/>
              <a:ext cx="120579" cy="81653"/>
            </a:xfrm>
            <a:custGeom>
              <a:avLst/>
              <a:gdLst/>
              <a:ahLst/>
              <a:cxnLst/>
              <a:rect l="l" t="t" r="r" b="b"/>
              <a:pathLst>
                <a:path w="4823" h="3266" fill="none" extrusionOk="0">
                  <a:moveTo>
                    <a:pt x="153" y="0"/>
                  </a:moveTo>
                  <a:lnTo>
                    <a:pt x="1" y="1772"/>
                  </a:lnTo>
                  <a:lnTo>
                    <a:pt x="3582" y="3265"/>
                  </a:lnTo>
                  <a:lnTo>
                    <a:pt x="4822" y="1671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 rot="-721340">
              <a:off x="1718797" y="4958894"/>
              <a:ext cx="107904" cy="89253"/>
            </a:xfrm>
            <a:custGeom>
              <a:avLst/>
              <a:gdLst/>
              <a:ahLst/>
              <a:cxnLst/>
              <a:rect l="l" t="t" r="r" b="b"/>
              <a:pathLst>
                <a:path w="4316" h="3570" fill="none" extrusionOk="0">
                  <a:moveTo>
                    <a:pt x="4316" y="1494"/>
                  </a:moveTo>
                  <a:lnTo>
                    <a:pt x="3329" y="3531"/>
                  </a:lnTo>
                  <a:cubicBezTo>
                    <a:pt x="3329" y="3531"/>
                    <a:pt x="1975" y="3569"/>
                    <a:pt x="1" y="2139"/>
                  </a:cubicBezTo>
                  <a:lnTo>
                    <a:pt x="735" y="1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 rot="-721340">
              <a:off x="1730790" y="4925483"/>
              <a:ext cx="4150" cy="42726"/>
            </a:xfrm>
            <a:custGeom>
              <a:avLst/>
              <a:gdLst/>
              <a:ahLst/>
              <a:cxnLst/>
              <a:rect l="l" t="t" r="r" b="b"/>
              <a:pathLst>
                <a:path w="166" h="1709" fill="none" extrusionOk="0">
                  <a:moveTo>
                    <a:pt x="165" y="0"/>
                  </a:moveTo>
                  <a:lnTo>
                    <a:pt x="1" y="1709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 rot="-721340">
              <a:off x="1811971" y="4943430"/>
              <a:ext cx="31026" cy="37351"/>
            </a:xfrm>
            <a:custGeom>
              <a:avLst/>
              <a:gdLst/>
              <a:ahLst/>
              <a:cxnLst/>
              <a:rect l="l" t="t" r="r" b="b"/>
              <a:pathLst>
                <a:path w="1241" h="1494" fill="none" extrusionOk="0">
                  <a:moveTo>
                    <a:pt x="1241" y="0"/>
                  </a:moveTo>
                  <a:lnTo>
                    <a:pt x="1" y="1494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 rot="-721340">
              <a:off x="1731675" y="4972910"/>
              <a:ext cx="85128" cy="38601"/>
            </a:xfrm>
            <a:custGeom>
              <a:avLst/>
              <a:gdLst/>
              <a:ahLst/>
              <a:cxnLst/>
              <a:rect l="l" t="t" r="r" b="b"/>
              <a:pathLst>
                <a:path w="3405" h="1544" fill="none" extrusionOk="0">
                  <a:moveTo>
                    <a:pt x="0" y="0"/>
                  </a:moveTo>
                  <a:cubicBezTo>
                    <a:pt x="0" y="0"/>
                    <a:pt x="1633" y="1012"/>
                    <a:pt x="3404" y="1544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 rot="-721340">
              <a:off x="1727580" y="4990992"/>
              <a:ext cx="84478" cy="39901"/>
            </a:xfrm>
            <a:custGeom>
              <a:avLst/>
              <a:gdLst/>
              <a:ahLst/>
              <a:cxnLst/>
              <a:rect l="l" t="t" r="r" b="b"/>
              <a:pathLst>
                <a:path w="3379" h="1596" fill="none" extrusionOk="0">
                  <a:moveTo>
                    <a:pt x="0" y="1"/>
                  </a:moveTo>
                  <a:cubicBezTo>
                    <a:pt x="0" y="1"/>
                    <a:pt x="1088" y="1203"/>
                    <a:pt x="3379" y="1595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-721340">
              <a:off x="1784706" y="4984283"/>
              <a:ext cx="28801" cy="55077"/>
            </a:xfrm>
            <a:custGeom>
              <a:avLst/>
              <a:gdLst/>
              <a:ahLst/>
              <a:cxnLst/>
              <a:rect l="l" t="t" r="r" b="b"/>
              <a:pathLst>
                <a:path w="1152" h="2203" fill="none" extrusionOk="0">
                  <a:moveTo>
                    <a:pt x="1152" y="0"/>
                  </a:moveTo>
                  <a:lnTo>
                    <a:pt x="0" y="2202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 rot="-721340">
              <a:off x="1764253" y="4980318"/>
              <a:ext cx="22176" cy="56952"/>
            </a:xfrm>
            <a:custGeom>
              <a:avLst/>
              <a:gdLst/>
              <a:ahLst/>
              <a:cxnLst/>
              <a:rect l="l" t="t" r="r" b="b"/>
              <a:pathLst>
                <a:path w="887" h="2278" fill="none" extrusionOk="0">
                  <a:moveTo>
                    <a:pt x="886" y="0"/>
                  </a:moveTo>
                  <a:lnTo>
                    <a:pt x="1" y="2278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 rot="-721340">
              <a:off x="1738202" y="4976495"/>
              <a:ext cx="18676" cy="54127"/>
            </a:xfrm>
            <a:custGeom>
              <a:avLst/>
              <a:gdLst/>
              <a:ahLst/>
              <a:cxnLst/>
              <a:rect l="l" t="t" r="r" b="b"/>
              <a:pathLst>
                <a:path w="747" h="2165" fill="none" extrusionOk="0">
                  <a:moveTo>
                    <a:pt x="747" y="0"/>
                  </a:moveTo>
                  <a:lnTo>
                    <a:pt x="0" y="2164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 rot="-721340">
              <a:off x="1919238" y="4615246"/>
              <a:ext cx="20576" cy="83228"/>
            </a:xfrm>
            <a:custGeom>
              <a:avLst/>
              <a:gdLst/>
              <a:ahLst/>
              <a:cxnLst/>
              <a:rect l="l" t="t" r="r" b="b"/>
              <a:pathLst>
                <a:path w="823" h="3329" fill="none" extrusionOk="0">
                  <a:moveTo>
                    <a:pt x="64" y="1"/>
                  </a:moveTo>
                  <a:cubicBezTo>
                    <a:pt x="64" y="1"/>
                    <a:pt x="823" y="836"/>
                    <a:pt x="0" y="3329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23"/>
          <p:cNvGrpSpPr/>
          <p:nvPr/>
        </p:nvGrpSpPr>
        <p:grpSpPr>
          <a:xfrm>
            <a:off x="4099582" y="1681655"/>
            <a:ext cx="701585" cy="453784"/>
            <a:chOff x="501950" y="4685800"/>
            <a:chExt cx="503325" cy="325550"/>
          </a:xfrm>
        </p:grpSpPr>
        <p:sp>
          <p:nvSpPr>
            <p:cNvPr id="469" name="Google Shape;469;p23"/>
            <p:cNvSpPr/>
            <p:nvPr/>
          </p:nvSpPr>
          <p:spPr>
            <a:xfrm>
              <a:off x="501950" y="4851875"/>
              <a:ext cx="72775" cy="130675"/>
            </a:xfrm>
            <a:custGeom>
              <a:avLst/>
              <a:gdLst/>
              <a:ahLst/>
              <a:cxnLst/>
              <a:rect l="l" t="t" r="r" b="b"/>
              <a:pathLst>
                <a:path w="2911" h="5227" fill="none" extrusionOk="0">
                  <a:moveTo>
                    <a:pt x="2911" y="4936"/>
                  </a:moveTo>
                  <a:cubicBezTo>
                    <a:pt x="2012" y="5227"/>
                    <a:pt x="848" y="4809"/>
                    <a:pt x="557" y="3911"/>
                  </a:cubicBezTo>
                  <a:lnTo>
                    <a:pt x="114" y="2088"/>
                  </a:lnTo>
                  <a:cubicBezTo>
                    <a:pt x="0" y="899"/>
                    <a:pt x="380" y="304"/>
                    <a:pt x="1266" y="1"/>
                  </a:cubicBezTo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926175" y="4716475"/>
              <a:ext cx="79100" cy="128775"/>
            </a:xfrm>
            <a:custGeom>
              <a:avLst/>
              <a:gdLst/>
              <a:ahLst/>
              <a:cxnLst/>
              <a:rect l="l" t="t" r="r" b="b"/>
              <a:pathLst>
                <a:path w="3164" h="5151" fill="none" extrusionOk="0">
                  <a:moveTo>
                    <a:pt x="1594" y="5151"/>
                  </a:moveTo>
                  <a:lnTo>
                    <a:pt x="1784" y="5088"/>
                  </a:lnTo>
                  <a:cubicBezTo>
                    <a:pt x="2683" y="4797"/>
                    <a:pt x="3164" y="3822"/>
                    <a:pt x="2873" y="2924"/>
                  </a:cubicBezTo>
                  <a:cubicBezTo>
                    <a:pt x="2873" y="2924"/>
                    <a:pt x="2594" y="2089"/>
                    <a:pt x="2101" y="1367"/>
                  </a:cubicBezTo>
                  <a:cubicBezTo>
                    <a:pt x="1190" y="1"/>
                    <a:pt x="886" y="1"/>
                    <a:pt x="177" y="228"/>
                  </a:cubicBezTo>
                  <a:lnTo>
                    <a:pt x="0" y="292"/>
                  </a:lnTo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542125" y="4703825"/>
              <a:ext cx="415375" cy="290125"/>
            </a:xfrm>
            <a:custGeom>
              <a:avLst/>
              <a:gdLst/>
              <a:ahLst/>
              <a:cxnLst/>
              <a:rect l="l" t="t" r="r" b="b"/>
              <a:pathLst>
                <a:path w="16615" h="11605" fill="none" extrusionOk="0">
                  <a:moveTo>
                    <a:pt x="13995" y="8036"/>
                  </a:moveTo>
                  <a:cubicBezTo>
                    <a:pt x="13464" y="8213"/>
                    <a:pt x="13097" y="8251"/>
                    <a:pt x="12566" y="8276"/>
                  </a:cubicBezTo>
                  <a:cubicBezTo>
                    <a:pt x="11971" y="8289"/>
                    <a:pt x="11338" y="8226"/>
                    <a:pt x="10718" y="8175"/>
                  </a:cubicBezTo>
                  <a:cubicBezTo>
                    <a:pt x="10085" y="8112"/>
                    <a:pt x="9364" y="8036"/>
                    <a:pt x="9086" y="8124"/>
                  </a:cubicBezTo>
                  <a:cubicBezTo>
                    <a:pt x="8807" y="8226"/>
                    <a:pt x="8289" y="8681"/>
                    <a:pt x="7833" y="9099"/>
                  </a:cubicBezTo>
                  <a:cubicBezTo>
                    <a:pt x="7390" y="9478"/>
                    <a:pt x="6935" y="9883"/>
                    <a:pt x="6466" y="10212"/>
                  </a:cubicBezTo>
                  <a:cubicBezTo>
                    <a:pt x="5796" y="10680"/>
                    <a:pt x="5138" y="10946"/>
                    <a:pt x="4695" y="11085"/>
                  </a:cubicBezTo>
                  <a:cubicBezTo>
                    <a:pt x="4454" y="11174"/>
                    <a:pt x="4290" y="11212"/>
                    <a:pt x="4227" y="11225"/>
                  </a:cubicBezTo>
                  <a:cubicBezTo>
                    <a:pt x="3050" y="11604"/>
                    <a:pt x="1772" y="10921"/>
                    <a:pt x="1367" y="9693"/>
                  </a:cubicBezTo>
                  <a:lnTo>
                    <a:pt x="418" y="6846"/>
                  </a:lnTo>
                  <a:cubicBezTo>
                    <a:pt x="0" y="5606"/>
                    <a:pt x="595" y="4100"/>
                    <a:pt x="1784" y="3708"/>
                  </a:cubicBezTo>
                  <a:lnTo>
                    <a:pt x="12376" y="393"/>
                  </a:lnTo>
                  <a:cubicBezTo>
                    <a:pt x="13565" y="1"/>
                    <a:pt x="14856" y="684"/>
                    <a:pt x="15261" y="1911"/>
                  </a:cubicBezTo>
                  <a:lnTo>
                    <a:pt x="16210" y="4771"/>
                  </a:lnTo>
                  <a:cubicBezTo>
                    <a:pt x="16615" y="5986"/>
                    <a:pt x="15843" y="7340"/>
                    <a:pt x="14691" y="7757"/>
                  </a:cubicBezTo>
                  <a:cubicBezTo>
                    <a:pt x="14578" y="7808"/>
                    <a:pt x="14337" y="7922"/>
                    <a:pt x="13995" y="8036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523775" y="4685800"/>
              <a:ext cx="442600" cy="325550"/>
            </a:xfrm>
            <a:custGeom>
              <a:avLst/>
              <a:gdLst/>
              <a:ahLst/>
              <a:cxnLst/>
              <a:rect l="l" t="t" r="r" b="b"/>
              <a:pathLst>
                <a:path w="17704" h="13022" fill="none" extrusionOk="0">
                  <a:moveTo>
                    <a:pt x="17690" y="6378"/>
                  </a:moveTo>
                  <a:cubicBezTo>
                    <a:pt x="17703" y="6024"/>
                    <a:pt x="17652" y="5657"/>
                    <a:pt x="17539" y="5290"/>
                  </a:cubicBezTo>
                  <a:lnTo>
                    <a:pt x="16590" y="2442"/>
                  </a:lnTo>
                  <a:cubicBezTo>
                    <a:pt x="16071" y="873"/>
                    <a:pt x="14413" y="0"/>
                    <a:pt x="12907" y="506"/>
                  </a:cubicBezTo>
                  <a:lnTo>
                    <a:pt x="12907" y="506"/>
                  </a:lnTo>
                  <a:lnTo>
                    <a:pt x="2354" y="4012"/>
                  </a:lnTo>
                  <a:cubicBezTo>
                    <a:pt x="1025" y="4454"/>
                    <a:pt x="0" y="6061"/>
                    <a:pt x="557" y="7757"/>
                  </a:cubicBezTo>
                  <a:lnTo>
                    <a:pt x="1506" y="10617"/>
                  </a:lnTo>
                  <a:cubicBezTo>
                    <a:pt x="2025" y="12161"/>
                    <a:pt x="3632" y="13021"/>
                    <a:pt x="5125" y="12566"/>
                  </a:cubicBezTo>
                  <a:cubicBezTo>
                    <a:pt x="5226" y="12540"/>
                    <a:pt x="5391" y="12502"/>
                    <a:pt x="5631" y="12426"/>
                  </a:cubicBezTo>
                  <a:cubicBezTo>
                    <a:pt x="6100" y="12262"/>
                    <a:pt x="6821" y="11971"/>
                    <a:pt x="7555" y="11465"/>
                  </a:cubicBezTo>
                  <a:cubicBezTo>
                    <a:pt x="8061" y="11123"/>
                    <a:pt x="8542" y="10680"/>
                    <a:pt x="8972" y="10301"/>
                  </a:cubicBezTo>
                  <a:cubicBezTo>
                    <a:pt x="9314" y="9997"/>
                    <a:pt x="9820" y="9554"/>
                    <a:pt x="10022" y="9465"/>
                  </a:cubicBezTo>
                  <a:cubicBezTo>
                    <a:pt x="10237" y="9415"/>
                    <a:pt x="10946" y="9478"/>
                    <a:pt x="11401" y="9529"/>
                  </a:cubicBezTo>
                  <a:cubicBezTo>
                    <a:pt x="12009" y="9592"/>
                    <a:pt x="12692" y="9655"/>
                    <a:pt x="13338" y="9630"/>
                  </a:cubicBezTo>
                  <a:cubicBezTo>
                    <a:pt x="13932" y="9617"/>
                    <a:pt x="14350" y="9554"/>
                    <a:pt x="14932" y="9364"/>
                  </a:cubicBezTo>
                  <a:cubicBezTo>
                    <a:pt x="15274" y="9250"/>
                    <a:pt x="15539" y="9136"/>
                    <a:pt x="15678" y="9060"/>
                  </a:cubicBezTo>
                  <a:cubicBezTo>
                    <a:pt x="16779" y="8643"/>
                    <a:pt x="17652" y="7542"/>
                    <a:pt x="17690" y="6378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561100" y="4780700"/>
              <a:ext cx="139525" cy="185725"/>
            </a:xfrm>
            <a:custGeom>
              <a:avLst/>
              <a:gdLst/>
              <a:ahLst/>
              <a:cxnLst/>
              <a:rect l="l" t="t" r="r" b="b"/>
              <a:pathLst>
                <a:path w="5581" h="7429" fill="none" extrusionOk="0">
                  <a:moveTo>
                    <a:pt x="1367" y="1392"/>
                  </a:moveTo>
                  <a:cubicBezTo>
                    <a:pt x="228" y="1974"/>
                    <a:pt x="0" y="2860"/>
                    <a:pt x="304" y="3759"/>
                  </a:cubicBezTo>
                  <a:lnTo>
                    <a:pt x="1190" y="6429"/>
                  </a:lnTo>
                  <a:cubicBezTo>
                    <a:pt x="1342" y="6884"/>
                    <a:pt x="1645" y="7226"/>
                    <a:pt x="2038" y="7428"/>
                  </a:cubicBezTo>
                  <a:lnTo>
                    <a:pt x="558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666750" y="4727225"/>
              <a:ext cx="197425" cy="234125"/>
            </a:xfrm>
            <a:custGeom>
              <a:avLst/>
              <a:gdLst/>
              <a:ahLst/>
              <a:cxnLst/>
              <a:rect l="l" t="t" r="r" b="b"/>
              <a:pathLst>
                <a:path w="7897" h="9365" fill="none" extrusionOk="0">
                  <a:moveTo>
                    <a:pt x="7593" y="64"/>
                  </a:moveTo>
                  <a:lnTo>
                    <a:pt x="3848" y="1304"/>
                  </a:lnTo>
                  <a:lnTo>
                    <a:pt x="1" y="9365"/>
                  </a:lnTo>
                  <a:cubicBezTo>
                    <a:pt x="330" y="9213"/>
                    <a:pt x="735" y="9023"/>
                    <a:pt x="1127" y="8745"/>
                  </a:cubicBezTo>
                  <a:cubicBezTo>
                    <a:pt x="2165" y="8023"/>
                    <a:pt x="3215" y="6809"/>
                    <a:pt x="3898" y="6581"/>
                  </a:cubicBezTo>
                  <a:cubicBezTo>
                    <a:pt x="4113" y="6518"/>
                    <a:pt x="4417" y="6505"/>
                    <a:pt x="4771" y="6518"/>
                  </a:cubicBezTo>
                  <a:lnTo>
                    <a:pt x="7897" y="1"/>
                  </a:lnTo>
                  <a:cubicBezTo>
                    <a:pt x="7796" y="14"/>
                    <a:pt x="7694" y="39"/>
                    <a:pt x="7593" y="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819550" y="4735775"/>
              <a:ext cx="120875" cy="159150"/>
            </a:xfrm>
            <a:custGeom>
              <a:avLst/>
              <a:gdLst/>
              <a:ahLst/>
              <a:cxnLst/>
              <a:rect l="l" t="t" r="r" b="b"/>
              <a:pathLst>
                <a:path w="4835" h="6366" fill="none" extrusionOk="0">
                  <a:moveTo>
                    <a:pt x="1" y="6290"/>
                  </a:moveTo>
                  <a:cubicBezTo>
                    <a:pt x="494" y="6340"/>
                    <a:pt x="988" y="6365"/>
                    <a:pt x="1431" y="6353"/>
                  </a:cubicBezTo>
                  <a:cubicBezTo>
                    <a:pt x="2645" y="6315"/>
                    <a:pt x="2886" y="6087"/>
                    <a:pt x="3329" y="5885"/>
                  </a:cubicBezTo>
                  <a:cubicBezTo>
                    <a:pt x="4164" y="5492"/>
                    <a:pt x="4834" y="4581"/>
                    <a:pt x="4531" y="3683"/>
                  </a:cubicBezTo>
                  <a:lnTo>
                    <a:pt x="3582" y="823"/>
                  </a:lnTo>
                  <a:cubicBezTo>
                    <a:pt x="3468" y="494"/>
                    <a:pt x="3265" y="216"/>
                    <a:pt x="3012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12025" y="4759825"/>
              <a:ext cx="150925" cy="212925"/>
            </a:xfrm>
            <a:custGeom>
              <a:avLst/>
              <a:gdLst/>
              <a:ahLst/>
              <a:cxnLst/>
              <a:rect l="l" t="t" r="r" b="b"/>
              <a:pathLst>
                <a:path w="6037" h="8517" fill="none" extrusionOk="0">
                  <a:moveTo>
                    <a:pt x="3544" y="835"/>
                  </a:moveTo>
                  <a:lnTo>
                    <a:pt x="1" y="8263"/>
                  </a:lnTo>
                  <a:cubicBezTo>
                    <a:pt x="380" y="8453"/>
                    <a:pt x="823" y="8516"/>
                    <a:pt x="1253" y="8364"/>
                  </a:cubicBezTo>
                  <a:cubicBezTo>
                    <a:pt x="1253" y="8364"/>
                    <a:pt x="1646" y="8289"/>
                    <a:pt x="2190" y="8061"/>
                  </a:cubicBezTo>
                  <a:lnTo>
                    <a:pt x="6037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786025" y="4725650"/>
              <a:ext cx="108850" cy="167375"/>
            </a:xfrm>
            <a:custGeom>
              <a:avLst/>
              <a:gdLst/>
              <a:ahLst/>
              <a:cxnLst/>
              <a:rect l="l" t="t" r="r" b="b"/>
              <a:pathLst>
                <a:path w="4354" h="6695" fill="none" extrusionOk="0">
                  <a:moveTo>
                    <a:pt x="3126" y="64"/>
                  </a:moveTo>
                  <a:lnTo>
                    <a:pt x="0" y="6581"/>
                  </a:lnTo>
                  <a:cubicBezTo>
                    <a:pt x="405" y="6593"/>
                    <a:pt x="874" y="6644"/>
                    <a:pt x="1342" y="6695"/>
                  </a:cubicBezTo>
                  <a:lnTo>
                    <a:pt x="4353" y="406"/>
                  </a:lnTo>
                  <a:cubicBezTo>
                    <a:pt x="4012" y="140"/>
                    <a:pt x="3569" y="1"/>
                    <a:pt x="3126" y="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3"/>
          <p:cNvGrpSpPr/>
          <p:nvPr/>
        </p:nvGrpSpPr>
        <p:grpSpPr>
          <a:xfrm>
            <a:off x="6089781" y="2555382"/>
            <a:ext cx="651877" cy="674772"/>
            <a:chOff x="5459550" y="4629175"/>
            <a:chExt cx="486875" cy="503975"/>
          </a:xfrm>
        </p:grpSpPr>
        <p:sp>
          <p:nvSpPr>
            <p:cNvPr id="481" name="Google Shape;481;p23"/>
            <p:cNvSpPr/>
            <p:nvPr/>
          </p:nvSpPr>
          <p:spPr>
            <a:xfrm>
              <a:off x="5459550" y="4629175"/>
              <a:ext cx="464425" cy="425525"/>
            </a:xfrm>
            <a:custGeom>
              <a:avLst/>
              <a:gdLst/>
              <a:ahLst/>
              <a:cxnLst/>
              <a:rect l="l" t="t" r="r" b="b"/>
              <a:pathLst>
                <a:path w="18577" h="17021" fill="none" extrusionOk="0">
                  <a:moveTo>
                    <a:pt x="0" y="17020"/>
                  </a:moveTo>
                  <a:cubicBezTo>
                    <a:pt x="0" y="17020"/>
                    <a:pt x="1051" y="10390"/>
                    <a:pt x="6682" y="5531"/>
                  </a:cubicBezTo>
                  <a:cubicBezTo>
                    <a:pt x="11579" y="1304"/>
                    <a:pt x="14881" y="279"/>
                    <a:pt x="18576" y="1"/>
                  </a:cubicBezTo>
                  <a:cubicBezTo>
                    <a:pt x="18576" y="1"/>
                    <a:pt x="13692" y="12199"/>
                    <a:pt x="0" y="17020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5540225" y="4767425"/>
              <a:ext cx="196775" cy="242025"/>
            </a:xfrm>
            <a:custGeom>
              <a:avLst/>
              <a:gdLst/>
              <a:ahLst/>
              <a:cxnLst/>
              <a:rect l="l" t="t" r="r" b="b"/>
              <a:pathLst>
                <a:path w="7871" h="9681" fill="none" extrusionOk="0">
                  <a:moveTo>
                    <a:pt x="7871" y="4746"/>
                  </a:moveTo>
                  <a:cubicBezTo>
                    <a:pt x="6099" y="2860"/>
                    <a:pt x="3455" y="1"/>
                    <a:pt x="3455" y="1"/>
                  </a:cubicBezTo>
                  <a:cubicBezTo>
                    <a:pt x="3455" y="1"/>
                    <a:pt x="0" y="5518"/>
                    <a:pt x="924" y="9681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459550" y="4629175"/>
              <a:ext cx="486875" cy="454300"/>
            </a:xfrm>
            <a:custGeom>
              <a:avLst/>
              <a:gdLst/>
              <a:ahLst/>
              <a:cxnLst/>
              <a:rect l="l" t="t" r="r" b="b"/>
              <a:pathLst>
                <a:path w="19475" h="18172" fill="none" extrusionOk="0">
                  <a:moveTo>
                    <a:pt x="0" y="17020"/>
                  </a:moveTo>
                  <a:cubicBezTo>
                    <a:pt x="0" y="17020"/>
                    <a:pt x="456" y="18172"/>
                    <a:pt x="1899" y="17640"/>
                  </a:cubicBezTo>
                  <a:cubicBezTo>
                    <a:pt x="3822" y="16906"/>
                    <a:pt x="4151" y="15211"/>
                    <a:pt x="4151" y="15211"/>
                  </a:cubicBezTo>
                  <a:cubicBezTo>
                    <a:pt x="4151" y="15211"/>
                    <a:pt x="5087" y="15856"/>
                    <a:pt x="6568" y="15160"/>
                  </a:cubicBezTo>
                  <a:cubicBezTo>
                    <a:pt x="9415" y="13832"/>
                    <a:pt x="10453" y="12212"/>
                    <a:pt x="11098" y="10276"/>
                  </a:cubicBezTo>
                  <a:cubicBezTo>
                    <a:pt x="11098" y="10276"/>
                    <a:pt x="13780" y="9858"/>
                    <a:pt x="15666" y="6986"/>
                  </a:cubicBezTo>
                  <a:cubicBezTo>
                    <a:pt x="17248" y="4594"/>
                    <a:pt x="16602" y="3671"/>
                    <a:pt x="16602" y="3671"/>
                  </a:cubicBezTo>
                  <a:cubicBezTo>
                    <a:pt x="16602" y="3671"/>
                    <a:pt x="17944" y="3936"/>
                    <a:pt x="18741" y="2127"/>
                  </a:cubicBezTo>
                  <a:cubicBezTo>
                    <a:pt x="19475" y="456"/>
                    <a:pt x="18576" y="1"/>
                    <a:pt x="18576" y="1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5603800" y="4698150"/>
              <a:ext cx="270825" cy="69300"/>
            </a:xfrm>
            <a:custGeom>
              <a:avLst/>
              <a:gdLst/>
              <a:ahLst/>
              <a:cxnLst/>
              <a:rect l="l" t="t" r="r" b="b"/>
              <a:pathLst>
                <a:path w="10833" h="2772" fill="none" extrusionOk="0">
                  <a:moveTo>
                    <a:pt x="912" y="2772"/>
                  </a:moveTo>
                  <a:cubicBezTo>
                    <a:pt x="912" y="2772"/>
                    <a:pt x="1" y="2607"/>
                    <a:pt x="26" y="1861"/>
                  </a:cubicBezTo>
                  <a:cubicBezTo>
                    <a:pt x="51" y="1127"/>
                    <a:pt x="962" y="1709"/>
                    <a:pt x="1038" y="2734"/>
                  </a:cubicBezTo>
                  <a:cubicBezTo>
                    <a:pt x="1038" y="2734"/>
                    <a:pt x="5341" y="0"/>
                    <a:pt x="10832" y="912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732875" y="4880675"/>
              <a:ext cx="209450" cy="252475"/>
            </a:xfrm>
            <a:custGeom>
              <a:avLst/>
              <a:gdLst/>
              <a:ahLst/>
              <a:cxnLst/>
              <a:rect l="l" t="t" r="r" b="b"/>
              <a:pathLst>
                <a:path w="8378" h="10099" fill="none" extrusionOk="0">
                  <a:moveTo>
                    <a:pt x="0" y="671"/>
                  </a:moveTo>
                  <a:lnTo>
                    <a:pt x="7745" y="10098"/>
                  </a:lnTo>
                  <a:lnTo>
                    <a:pt x="8377" y="9668"/>
                  </a:lnTo>
                  <a:lnTo>
                    <a:pt x="949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3"/>
          <p:cNvGrpSpPr/>
          <p:nvPr/>
        </p:nvGrpSpPr>
        <p:grpSpPr>
          <a:xfrm>
            <a:off x="7078193" y="3109357"/>
            <a:ext cx="484586" cy="642911"/>
            <a:chOff x="6131775" y="4635175"/>
            <a:chExt cx="321450" cy="426475"/>
          </a:xfrm>
        </p:grpSpPr>
        <p:sp>
          <p:nvSpPr>
            <p:cNvPr id="487" name="Google Shape;487;p23"/>
            <p:cNvSpPr/>
            <p:nvPr/>
          </p:nvSpPr>
          <p:spPr>
            <a:xfrm>
              <a:off x="6147600" y="4742750"/>
              <a:ext cx="275250" cy="318900"/>
            </a:xfrm>
            <a:custGeom>
              <a:avLst/>
              <a:gdLst/>
              <a:ahLst/>
              <a:cxnLst/>
              <a:rect l="l" t="t" r="r" b="b"/>
              <a:pathLst>
                <a:path w="11010" h="12756" fill="none" extrusionOk="0">
                  <a:moveTo>
                    <a:pt x="874" y="1481"/>
                  </a:moveTo>
                  <a:lnTo>
                    <a:pt x="0" y="10870"/>
                  </a:lnTo>
                  <a:lnTo>
                    <a:pt x="5745" y="12755"/>
                  </a:lnTo>
                  <a:lnTo>
                    <a:pt x="11009" y="1607"/>
                  </a:lnTo>
                  <a:lnTo>
                    <a:pt x="4581" y="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151700" y="4969550"/>
              <a:ext cx="158525" cy="52225"/>
            </a:xfrm>
            <a:custGeom>
              <a:avLst/>
              <a:gdLst/>
              <a:ahLst/>
              <a:cxnLst/>
              <a:rect l="l" t="t" r="r" b="b"/>
              <a:pathLst>
                <a:path w="6341" h="2089" fill="none" extrusionOk="0">
                  <a:moveTo>
                    <a:pt x="1" y="1"/>
                  </a:moveTo>
                  <a:lnTo>
                    <a:pt x="6341" y="2089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6220050" y="4635175"/>
              <a:ext cx="233175" cy="366350"/>
            </a:xfrm>
            <a:custGeom>
              <a:avLst/>
              <a:gdLst/>
              <a:ahLst/>
              <a:cxnLst/>
              <a:rect l="l" t="t" r="r" b="b"/>
              <a:pathLst>
                <a:path w="9327" h="14654" fill="none" extrusionOk="0">
                  <a:moveTo>
                    <a:pt x="0" y="14274"/>
                  </a:moveTo>
                  <a:lnTo>
                    <a:pt x="4923" y="836"/>
                  </a:lnTo>
                  <a:lnTo>
                    <a:pt x="9326" y="1"/>
                  </a:lnTo>
                  <a:lnTo>
                    <a:pt x="9263" y="1190"/>
                  </a:lnTo>
                  <a:lnTo>
                    <a:pt x="5720" y="1785"/>
                  </a:lnTo>
                  <a:lnTo>
                    <a:pt x="1152" y="1465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6131775" y="4656375"/>
              <a:ext cx="140175" cy="133525"/>
            </a:xfrm>
            <a:custGeom>
              <a:avLst/>
              <a:gdLst/>
              <a:ahLst/>
              <a:cxnLst/>
              <a:rect l="l" t="t" r="r" b="b"/>
              <a:pathLst>
                <a:path w="5607" h="5341" fill="none" extrusionOk="0">
                  <a:moveTo>
                    <a:pt x="2810" y="2810"/>
                  </a:moveTo>
                  <a:lnTo>
                    <a:pt x="4506" y="4645"/>
                  </a:lnTo>
                  <a:cubicBezTo>
                    <a:pt x="4797" y="4366"/>
                    <a:pt x="5037" y="3999"/>
                    <a:pt x="5176" y="3582"/>
                  </a:cubicBezTo>
                  <a:cubicBezTo>
                    <a:pt x="5606" y="2278"/>
                    <a:pt x="4898" y="861"/>
                    <a:pt x="3594" y="431"/>
                  </a:cubicBezTo>
                  <a:cubicBezTo>
                    <a:pt x="2278" y="1"/>
                    <a:pt x="861" y="709"/>
                    <a:pt x="431" y="2025"/>
                  </a:cubicBezTo>
                  <a:cubicBezTo>
                    <a:pt x="1" y="3329"/>
                    <a:pt x="709" y="4746"/>
                    <a:pt x="2025" y="5176"/>
                  </a:cubicBezTo>
                  <a:cubicBezTo>
                    <a:pt x="2481" y="5328"/>
                    <a:pt x="2936" y="5340"/>
                    <a:pt x="3367" y="5239"/>
                  </a:cubicBezTo>
                  <a:lnTo>
                    <a:pt x="2810" y="2810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6194725" y="4851875"/>
              <a:ext cx="71200" cy="72800"/>
            </a:xfrm>
            <a:custGeom>
              <a:avLst/>
              <a:gdLst/>
              <a:ahLst/>
              <a:cxnLst/>
              <a:rect l="l" t="t" r="r" b="b"/>
              <a:pathLst>
                <a:path w="2848" h="2912" fill="none" extrusionOk="0">
                  <a:moveTo>
                    <a:pt x="1" y="2658"/>
                  </a:moveTo>
                  <a:cubicBezTo>
                    <a:pt x="26" y="2569"/>
                    <a:pt x="229" y="1"/>
                    <a:pt x="229" y="1"/>
                  </a:cubicBezTo>
                  <a:lnTo>
                    <a:pt x="2848" y="317"/>
                  </a:lnTo>
                  <a:lnTo>
                    <a:pt x="1988" y="291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6200425" y="4830050"/>
              <a:ext cx="75000" cy="29750"/>
            </a:xfrm>
            <a:custGeom>
              <a:avLst/>
              <a:gdLst/>
              <a:ahLst/>
              <a:cxnLst/>
              <a:rect l="l" t="t" r="r" b="b"/>
              <a:pathLst>
                <a:path w="3000" h="1190" fill="none" extrusionOk="0">
                  <a:moveTo>
                    <a:pt x="1" y="874"/>
                  </a:moveTo>
                  <a:lnTo>
                    <a:pt x="1329" y="1"/>
                  </a:lnTo>
                  <a:lnTo>
                    <a:pt x="3000" y="405"/>
                  </a:lnTo>
                  <a:lnTo>
                    <a:pt x="2620" y="119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6305450" y="4802200"/>
              <a:ext cx="90825" cy="90200"/>
            </a:xfrm>
            <a:custGeom>
              <a:avLst/>
              <a:gdLst/>
              <a:ahLst/>
              <a:cxnLst/>
              <a:rect l="l" t="t" r="r" b="b"/>
              <a:pathLst>
                <a:path w="3633" h="3608" fill="none" extrusionOk="0">
                  <a:moveTo>
                    <a:pt x="1557" y="1"/>
                  </a:moveTo>
                  <a:cubicBezTo>
                    <a:pt x="1431" y="52"/>
                    <a:pt x="1" y="2241"/>
                    <a:pt x="1" y="2241"/>
                  </a:cubicBezTo>
                  <a:lnTo>
                    <a:pt x="1899" y="3607"/>
                  </a:lnTo>
                  <a:lnTo>
                    <a:pt x="3632" y="124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319375" y="4802200"/>
              <a:ext cx="25025" cy="350"/>
            </a:xfrm>
            <a:custGeom>
              <a:avLst/>
              <a:gdLst/>
              <a:ahLst/>
              <a:cxnLst/>
              <a:rect l="l" t="t" r="r" b="b"/>
              <a:pathLst>
                <a:path w="1001" h="14" fill="none" extrusionOk="0">
                  <a:moveTo>
                    <a:pt x="1000" y="1"/>
                  </a:moveTo>
                  <a:lnTo>
                    <a:pt x="1" y="1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50100" y="4906300"/>
              <a:ext cx="72775" cy="81000"/>
            </a:xfrm>
            <a:custGeom>
              <a:avLst/>
              <a:gdLst/>
              <a:ahLst/>
              <a:cxnLst/>
              <a:rect l="l" t="t" r="r" b="b"/>
              <a:pathLst>
                <a:path w="2911" h="3240" fill="none" extrusionOk="0">
                  <a:moveTo>
                    <a:pt x="1304" y="0"/>
                  </a:moveTo>
                  <a:lnTo>
                    <a:pt x="2911" y="1430"/>
                  </a:lnTo>
                  <a:lnTo>
                    <a:pt x="1734" y="3239"/>
                  </a:lnTo>
                  <a:lnTo>
                    <a:pt x="0" y="172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241225" y="4949325"/>
              <a:ext cx="52225" cy="63275"/>
            </a:xfrm>
            <a:custGeom>
              <a:avLst/>
              <a:gdLst/>
              <a:ahLst/>
              <a:cxnLst/>
              <a:rect l="l" t="t" r="r" b="b"/>
              <a:pathLst>
                <a:path w="2089" h="2531" fill="none" extrusionOk="0">
                  <a:moveTo>
                    <a:pt x="355" y="0"/>
                  </a:moveTo>
                  <a:lnTo>
                    <a:pt x="1" y="1076"/>
                  </a:lnTo>
                  <a:lnTo>
                    <a:pt x="1646" y="2531"/>
                  </a:lnTo>
                  <a:lnTo>
                    <a:pt x="2089" y="1518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6282350" y="4942025"/>
              <a:ext cx="40525" cy="70575"/>
            </a:xfrm>
            <a:custGeom>
              <a:avLst/>
              <a:gdLst/>
              <a:ahLst/>
              <a:cxnLst/>
              <a:rect l="l" t="t" r="r" b="b"/>
              <a:pathLst>
                <a:path w="1621" h="2823" fill="none" extrusionOk="0">
                  <a:moveTo>
                    <a:pt x="1621" y="1"/>
                  </a:moveTo>
                  <a:lnTo>
                    <a:pt x="836" y="1937"/>
                  </a:lnTo>
                  <a:lnTo>
                    <a:pt x="1" y="2823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6427875" y="4639300"/>
              <a:ext cx="4150" cy="25650"/>
            </a:xfrm>
            <a:custGeom>
              <a:avLst/>
              <a:gdLst/>
              <a:ahLst/>
              <a:cxnLst/>
              <a:rect l="l" t="t" r="r" b="b"/>
              <a:pathLst>
                <a:path w="166" h="1026" fill="none" extrusionOk="0">
                  <a:moveTo>
                    <a:pt x="165" y="0"/>
                  </a:moveTo>
                  <a:lnTo>
                    <a:pt x="1" y="1025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6402900" y="4644050"/>
              <a:ext cx="3800" cy="29125"/>
            </a:xfrm>
            <a:custGeom>
              <a:avLst/>
              <a:gdLst/>
              <a:ahLst/>
              <a:cxnLst/>
              <a:rect l="l" t="t" r="r" b="b"/>
              <a:pathLst>
                <a:path w="152" h="1165" fill="none" extrusionOk="0">
                  <a:moveTo>
                    <a:pt x="152" y="0"/>
                  </a:moveTo>
                  <a:lnTo>
                    <a:pt x="0" y="116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6377275" y="4649425"/>
              <a:ext cx="1925" cy="27550"/>
            </a:xfrm>
            <a:custGeom>
              <a:avLst/>
              <a:gdLst/>
              <a:ahLst/>
              <a:cxnLst/>
              <a:rect l="l" t="t" r="r" b="b"/>
              <a:pathLst>
                <a:path w="77" h="1102" fill="none" extrusionOk="0">
                  <a:moveTo>
                    <a:pt x="0" y="0"/>
                  </a:moveTo>
                  <a:lnTo>
                    <a:pt x="76" y="110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6343100" y="4656050"/>
              <a:ext cx="19950" cy="23750"/>
            </a:xfrm>
            <a:custGeom>
              <a:avLst/>
              <a:gdLst/>
              <a:ahLst/>
              <a:cxnLst/>
              <a:rect l="l" t="t" r="r" b="b"/>
              <a:pathLst>
                <a:path w="798" h="950" fill="none" extrusionOk="0">
                  <a:moveTo>
                    <a:pt x="1" y="1"/>
                  </a:moveTo>
                  <a:lnTo>
                    <a:pt x="798" y="95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331725" y="4686425"/>
              <a:ext cx="18350" cy="23125"/>
            </a:xfrm>
            <a:custGeom>
              <a:avLst/>
              <a:gdLst/>
              <a:ahLst/>
              <a:cxnLst/>
              <a:rect l="l" t="t" r="r" b="b"/>
              <a:pathLst>
                <a:path w="734" h="925" fill="none" extrusionOk="0">
                  <a:moveTo>
                    <a:pt x="0" y="1"/>
                  </a:moveTo>
                  <a:lnTo>
                    <a:pt x="734" y="92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6319375" y="4724400"/>
              <a:ext cx="19325" cy="20250"/>
            </a:xfrm>
            <a:custGeom>
              <a:avLst/>
              <a:gdLst/>
              <a:ahLst/>
              <a:cxnLst/>
              <a:rect l="l" t="t" r="r" b="b"/>
              <a:pathLst>
                <a:path w="773" h="810" fill="none" extrusionOk="0">
                  <a:moveTo>
                    <a:pt x="1" y="0"/>
                  </a:moveTo>
                  <a:lnTo>
                    <a:pt x="772" y="81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6309250" y="4754450"/>
              <a:ext cx="19000" cy="21850"/>
            </a:xfrm>
            <a:custGeom>
              <a:avLst/>
              <a:gdLst/>
              <a:ahLst/>
              <a:cxnLst/>
              <a:rect l="l" t="t" r="r" b="b"/>
              <a:pathLst>
                <a:path w="760" h="874" fill="none" extrusionOk="0">
                  <a:moveTo>
                    <a:pt x="1" y="0"/>
                  </a:moveTo>
                  <a:lnTo>
                    <a:pt x="760" y="873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298500" y="477722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0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6289950" y="4802850"/>
              <a:ext cx="22500" cy="21525"/>
            </a:xfrm>
            <a:custGeom>
              <a:avLst/>
              <a:gdLst/>
              <a:ahLst/>
              <a:cxnLst/>
              <a:rect l="l" t="t" r="r" b="b"/>
              <a:pathLst>
                <a:path w="900" h="861" fill="none" extrusionOk="0">
                  <a:moveTo>
                    <a:pt x="1" y="0"/>
                  </a:moveTo>
                  <a:lnTo>
                    <a:pt x="899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281725" y="482847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1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6273200" y="4854100"/>
              <a:ext cx="20900" cy="20275"/>
            </a:xfrm>
            <a:custGeom>
              <a:avLst/>
              <a:gdLst/>
              <a:ahLst/>
              <a:cxnLst/>
              <a:rect l="l" t="t" r="r" b="b"/>
              <a:pathLst>
                <a:path w="836" h="811" fill="none" extrusionOk="0">
                  <a:moveTo>
                    <a:pt x="0" y="0"/>
                  </a:moveTo>
                  <a:lnTo>
                    <a:pt x="835" y="81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6264650" y="4879725"/>
              <a:ext cx="20575" cy="19625"/>
            </a:xfrm>
            <a:custGeom>
              <a:avLst/>
              <a:gdLst/>
              <a:ahLst/>
              <a:cxnLst/>
              <a:rect l="l" t="t" r="r" b="b"/>
              <a:pathLst>
                <a:path w="823" h="785" fill="none" extrusionOk="0">
                  <a:moveTo>
                    <a:pt x="0" y="0"/>
                  </a:moveTo>
                  <a:lnTo>
                    <a:pt x="823" y="785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252625" y="4902800"/>
              <a:ext cx="23425" cy="21875"/>
            </a:xfrm>
            <a:custGeom>
              <a:avLst/>
              <a:gdLst/>
              <a:ahLst/>
              <a:cxnLst/>
              <a:rect l="l" t="t" r="r" b="b"/>
              <a:pathLst>
                <a:path w="937" h="875" fill="none" extrusionOk="0">
                  <a:moveTo>
                    <a:pt x="1" y="1"/>
                  </a:moveTo>
                  <a:lnTo>
                    <a:pt x="937" y="87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6245025" y="4927800"/>
              <a:ext cx="22500" cy="21550"/>
            </a:xfrm>
            <a:custGeom>
              <a:avLst/>
              <a:gdLst/>
              <a:ahLst/>
              <a:cxnLst/>
              <a:rect l="l" t="t" r="r" b="b"/>
              <a:pathLst>
                <a:path w="900" h="862" fill="none" extrusionOk="0">
                  <a:moveTo>
                    <a:pt x="1" y="1"/>
                  </a:moveTo>
                  <a:lnTo>
                    <a:pt x="899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6235225" y="4952475"/>
              <a:ext cx="22175" cy="21550"/>
            </a:xfrm>
            <a:custGeom>
              <a:avLst/>
              <a:gdLst/>
              <a:ahLst/>
              <a:cxnLst/>
              <a:rect l="l" t="t" r="r" b="b"/>
              <a:pathLst>
                <a:path w="887" h="862" fill="none" extrusionOk="0">
                  <a:moveTo>
                    <a:pt x="1" y="1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6227000" y="497652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1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6170700" y="4727875"/>
              <a:ext cx="28175" cy="49375"/>
            </a:xfrm>
            <a:custGeom>
              <a:avLst/>
              <a:gdLst/>
              <a:ahLst/>
              <a:cxnLst/>
              <a:rect l="l" t="t" r="r" b="b"/>
              <a:pathLst>
                <a:path w="1127" h="1975" fill="none" extrusionOk="0">
                  <a:moveTo>
                    <a:pt x="823" y="140"/>
                  </a:moveTo>
                  <a:lnTo>
                    <a:pt x="0" y="1557"/>
                  </a:lnTo>
                  <a:cubicBezTo>
                    <a:pt x="0" y="1557"/>
                    <a:pt x="557" y="1974"/>
                    <a:pt x="1126" y="1924"/>
                  </a:cubicBezTo>
                  <a:lnTo>
                    <a:pt x="848" y="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6205500" y="4675350"/>
              <a:ext cx="36700" cy="40850"/>
            </a:xfrm>
            <a:custGeom>
              <a:avLst/>
              <a:gdLst/>
              <a:ahLst/>
              <a:cxnLst/>
              <a:rect l="l" t="t" r="r" b="b"/>
              <a:pathLst>
                <a:path w="1468" h="1634" fill="none" extrusionOk="0">
                  <a:moveTo>
                    <a:pt x="0" y="1633"/>
                  </a:moveTo>
                  <a:lnTo>
                    <a:pt x="89" y="1"/>
                  </a:lnTo>
                  <a:cubicBezTo>
                    <a:pt x="89" y="1"/>
                    <a:pt x="1228" y="1"/>
                    <a:pt x="1468" y="646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6158975" y="4680425"/>
              <a:ext cx="39575" cy="33225"/>
            </a:xfrm>
            <a:custGeom>
              <a:avLst/>
              <a:gdLst/>
              <a:ahLst/>
              <a:cxnLst/>
              <a:rect l="l" t="t" r="r" b="b"/>
              <a:pathLst>
                <a:path w="1583" h="1329" fill="none" extrusionOk="0">
                  <a:moveTo>
                    <a:pt x="1583" y="1329"/>
                  </a:moveTo>
                  <a:lnTo>
                    <a:pt x="1077" y="0"/>
                  </a:lnTo>
                  <a:cubicBezTo>
                    <a:pt x="1077" y="0"/>
                    <a:pt x="267" y="0"/>
                    <a:pt x="14" y="823"/>
                  </a:cubicBezTo>
                  <a:cubicBezTo>
                    <a:pt x="1" y="924"/>
                    <a:pt x="1583" y="1329"/>
                    <a:pt x="1583" y="1329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6147275" y="4713625"/>
              <a:ext cx="41150" cy="37050"/>
            </a:xfrm>
            <a:custGeom>
              <a:avLst/>
              <a:gdLst/>
              <a:ahLst/>
              <a:cxnLst/>
              <a:rect l="l" t="t" r="r" b="b"/>
              <a:pathLst>
                <a:path w="1646" h="1482" fill="none" extrusionOk="0">
                  <a:moveTo>
                    <a:pt x="292" y="77"/>
                  </a:moveTo>
                  <a:cubicBezTo>
                    <a:pt x="292" y="77"/>
                    <a:pt x="1" y="861"/>
                    <a:pt x="608" y="1481"/>
                  </a:cubicBezTo>
                  <a:lnTo>
                    <a:pt x="1646" y="431"/>
                  </a:lnTo>
                  <a:lnTo>
                    <a:pt x="317" y="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6215300" y="4707950"/>
              <a:ext cx="47150" cy="39250"/>
            </a:xfrm>
            <a:custGeom>
              <a:avLst/>
              <a:gdLst/>
              <a:ahLst/>
              <a:cxnLst/>
              <a:rect l="l" t="t" r="r" b="b"/>
              <a:pathLst>
                <a:path w="1886" h="1570" fill="none" extrusionOk="0">
                  <a:moveTo>
                    <a:pt x="0" y="721"/>
                  </a:moveTo>
                  <a:lnTo>
                    <a:pt x="1316" y="0"/>
                  </a:lnTo>
                  <a:cubicBezTo>
                    <a:pt x="1316" y="0"/>
                    <a:pt x="1886" y="810"/>
                    <a:pt x="1418" y="1569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23"/>
          <p:cNvGrpSpPr/>
          <p:nvPr/>
        </p:nvGrpSpPr>
        <p:grpSpPr>
          <a:xfrm>
            <a:off x="8139723" y="1378141"/>
            <a:ext cx="400228" cy="390437"/>
            <a:chOff x="6646475" y="4628525"/>
            <a:chExt cx="439425" cy="428675"/>
          </a:xfrm>
        </p:grpSpPr>
        <p:sp>
          <p:nvSpPr>
            <p:cNvPr id="520" name="Google Shape;520;p23"/>
            <p:cNvSpPr/>
            <p:nvPr/>
          </p:nvSpPr>
          <p:spPr>
            <a:xfrm>
              <a:off x="6646475" y="4628525"/>
              <a:ext cx="439425" cy="428675"/>
            </a:xfrm>
            <a:custGeom>
              <a:avLst/>
              <a:gdLst/>
              <a:ahLst/>
              <a:cxnLst/>
              <a:rect l="l" t="t" r="r" b="b"/>
              <a:pathLst>
                <a:path w="17577" h="17147" fill="none" extrusionOk="0">
                  <a:moveTo>
                    <a:pt x="16273" y="11022"/>
                  </a:moveTo>
                  <a:cubicBezTo>
                    <a:pt x="14970" y="15008"/>
                    <a:pt x="10566" y="17146"/>
                    <a:pt x="6428" y="15792"/>
                  </a:cubicBezTo>
                  <a:cubicBezTo>
                    <a:pt x="2291" y="14451"/>
                    <a:pt x="0" y="10111"/>
                    <a:pt x="1304" y="6125"/>
                  </a:cubicBezTo>
                  <a:cubicBezTo>
                    <a:pt x="2607" y="2139"/>
                    <a:pt x="7011" y="0"/>
                    <a:pt x="11148" y="1354"/>
                  </a:cubicBezTo>
                  <a:cubicBezTo>
                    <a:pt x="15286" y="2695"/>
                    <a:pt x="17577" y="7036"/>
                    <a:pt x="16273" y="11022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6757500" y="4737025"/>
              <a:ext cx="217375" cy="211650"/>
            </a:xfrm>
            <a:custGeom>
              <a:avLst/>
              <a:gdLst/>
              <a:ahLst/>
              <a:cxnLst/>
              <a:rect l="l" t="t" r="r" b="b"/>
              <a:pathLst>
                <a:path w="8695" h="8466" fill="none" extrusionOk="0">
                  <a:moveTo>
                    <a:pt x="8049" y="5442"/>
                  </a:moveTo>
                  <a:cubicBezTo>
                    <a:pt x="7403" y="7416"/>
                    <a:pt x="5227" y="8466"/>
                    <a:pt x="3190" y="7808"/>
                  </a:cubicBezTo>
                  <a:cubicBezTo>
                    <a:pt x="1140" y="7137"/>
                    <a:pt x="1" y="4999"/>
                    <a:pt x="646" y="3025"/>
                  </a:cubicBezTo>
                  <a:cubicBezTo>
                    <a:pt x="1292" y="1051"/>
                    <a:pt x="3468" y="0"/>
                    <a:pt x="5518" y="658"/>
                  </a:cubicBezTo>
                  <a:cubicBezTo>
                    <a:pt x="7555" y="1329"/>
                    <a:pt x="8694" y="3468"/>
                    <a:pt x="8049" y="5442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6865375" y="4652550"/>
              <a:ext cx="10475" cy="96200"/>
            </a:xfrm>
            <a:custGeom>
              <a:avLst/>
              <a:gdLst/>
              <a:ahLst/>
              <a:cxnLst/>
              <a:rect l="l" t="t" r="r" b="b"/>
              <a:pathLst>
                <a:path w="419" h="3848" fill="none" extrusionOk="0">
                  <a:moveTo>
                    <a:pt x="418" y="1"/>
                  </a:moveTo>
                  <a:cubicBezTo>
                    <a:pt x="418" y="1"/>
                    <a:pt x="1" y="2987"/>
                    <a:pt x="191" y="3848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6927075" y="4683550"/>
              <a:ext cx="43675" cy="87025"/>
            </a:xfrm>
            <a:custGeom>
              <a:avLst/>
              <a:gdLst/>
              <a:ahLst/>
              <a:cxnLst/>
              <a:rect l="l" t="t" r="r" b="b"/>
              <a:pathLst>
                <a:path w="1747" h="3481" fill="none" extrusionOk="0">
                  <a:moveTo>
                    <a:pt x="0" y="3481"/>
                  </a:moveTo>
                  <a:cubicBezTo>
                    <a:pt x="0" y="3481"/>
                    <a:pt x="1493" y="1064"/>
                    <a:pt x="1747" y="1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6962175" y="4859450"/>
              <a:ext cx="97475" cy="25325"/>
            </a:xfrm>
            <a:custGeom>
              <a:avLst/>
              <a:gdLst/>
              <a:ahLst/>
              <a:cxnLst/>
              <a:rect l="l" t="t" r="r" b="b"/>
              <a:pathLst>
                <a:path w="3899" h="1013" fill="none" extrusionOk="0">
                  <a:moveTo>
                    <a:pt x="1" y="0"/>
                  </a:moveTo>
                  <a:cubicBezTo>
                    <a:pt x="1" y="0"/>
                    <a:pt x="2620" y="89"/>
                    <a:pt x="3898" y="1013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6945725" y="4898350"/>
              <a:ext cx="92400" cy="39900"/>
            </a:xfrm>
            <a:custGeom>
              <a:avLst/>
              <a:gdLst/>
              <a:ahLst/>
              <a:cxnLst/>
              <a:rect l="l" t="t" r="r" b="b"/>
              <a:pathLst>
                <a:path w="3696" h="1596" fill="none" extrusionOk="0">
                  <a:moveTo>
                    <a:pt x="1" y="1"/>
                  </a:moveTo>
                  <a:cubicBezTo>
                    <a:pt x="1" y="1"/>
                    <a:pt x="2506" y="1557"/>
                    <a:pt x="3696" y="1595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6780275" y="4921125"/>
              <a:ext cx="33575" cy="91150"/>
            </a:xfrm>
            <a:custGeom>
              <a:avLst/>
              <a:gdLst/>
              <a:ahLst/>
              <a:cxnLst/>
              <a:rect l="l" t="t" r="r" b="b"/>
              <a:pathLst>
                <a:path w="1343" h="3646" fill="none" extrusionOk="0">
                  <a:moveTo>
                    <a:pt x="1342" y="1"/>
                  </a:moveTo>
                  <a:cubicBezTo>
                    <a:pt x="1342" y="1"/>
                    <a:pt x="39" y="2759"/>
                    <a:pt x="1" y="3645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6850200" y="4936950"/>
              <a:ext cx="22475" cy="95575"/>
            </a:xfrm>
            <a:custGeom>
              <a:avLst/>
              <a:gdLst/>
              <a:ahLst/>
              <a:cxnLst/>
              <a:rect l="l" t="t" r="r" b="b"/>
              <a:pathLst>
                <a:path w="899" h="3823" fill="none" extrusionOk="0">
                  <a:moveTo>
                    <a:pt x="899" y="1"/>
                  </a:moveTo>
                  <a:cubicBezTo>
                    <a:pt x="899" y="1"/>
                    <a:pt x="178" y="2759"/>
                    <a:pt x="0" y="3822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6694250" y="4747450"/>
              <a:ext cx="87325" cy="47500"/>
            </a:xfrm>
            <a:custGeom>
              <a:avLst/>
              <a:gdLst/>
              <a:ahLst/>
              <a:cxnLst/>
              <a:rect l="l" t="t" r="r" b="b"/>
              <a:pathLst>
                <a:path w="3493" h="1900" fill="none" extrusionOk="0">
                  <a:moveTo>
                    <a:pt x="0" y="1"/>
                  </a:moveTo>
                  <a:cubicBezTo>
                    <a:pt x="0" y="1"/>
                    <a:pt x="2607" y="760"/>
                    <a:pt x="3493" y="1899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6670200" y="4821175"/>
              <a:ext cx="99050" cy="20900"/>
            </a:xfrm>
            <a:custGeom>
              <a:avLst/>
              <a:gdLst/>
              <a:ahLst/>
              <a:cxnLst/>
              <a:rect l="l" t="t" r="r" b="b"/>
              <a:pathLst>
                <a:path w="3962" h="836" fill="none" extrusionOk="0">
                  <a:moveTo>
                    <a:pt x="0" y="0"/>
                  </a:moveTo>
                  <a:cubicBezTo>
                    <a:pt x="0" y="0"/>
                    <a:pt x="2582" y="835"/>
                    <a:pt x="3961" y="772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7003000" y="4729750"/>
              <a:ext cx="41150" cy="82275"/>
            </a:xfrm>
            <a:custGeom>
              <a:avLst/>
              <a:gdLst/>
              <a:ahLst/>
              <a:cxnLst/>
              <a:rect l="l" t="t" r="r" b="b"/>
              <a:pathLst>
                <a:path w="1646" h="3291" fill="none" extrusionOk="0">
                  <a:moveTo>
                    <a:pt x="0" y="0"/>
                  </a:moveTo>
                  <a:cubicBezTo>
                    <a:pt x="139" y="89"/>
                    <a:pt x="1202" y="1025"/>
                    <a:pt x="1645" y="3290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7011225" y="4768650"/>
              <a:ext cx="14250" cy="46850"/>
            </a:xfrm>
            <a:custGeom>
              <a:avLst/>
              <a:gdLst/>
              <a:ahLst/>
              <a:cxnLst/>
              <a:rect l="l" t="t" r="r" b="b"/>
              <a:pathLst>
                <a:path w="570" h="1874" fill="none" extrusionOk="0">
                  <a:moveTo>
                    <a:pt x="0" y="1"/>
                  </a:moveTo>
                  <a:cubicBezTo>
                    <a:pt x="0" y="1"/>
                    <a:pt x="481" y="836"/>
                    <a:pt x="570" y="1874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3"/>
          <p:cNvGrpSpPr/>
          <p:nvPr/>
        </p:nvGrpSpPr>
        <p:grpSpPr>
          <a:xfrm rot="409167">
            <a:off x="5199011" y="1056907"/>
            <a:ext cx="919062" cy="826955"/>
            <a:chOff x="2967600" y="4528286"/>
            <a:chExt cx="765827" cy="670678"/>
          </a:xfrm>
        </p:grpSpPr>
        <p:sp>
          <p:nvSpPr>
            <p:cNvPr id="533" name="Google Shape;533;p23"/>
            <p:cNvSpPr/>
            <p:nvPr/>
          </p:nvSpPr>
          <p:spPr>
            <a:xfrm rot="1492103">
              <a:off x="3031179" y="4642031"/>
              <a:ext cx="638671" cy="443188"/>
            </a:xfrm>
            <a:custGeom>
              <a:avLst/>
              <a:gdLst/>
              <a:ahLst/>
              <a:cxnLst/>
              <a:rect l="l" t="t" r="r" b="b"/>
              <a:pathLst>
                <a:path w="25549" h="17729" fill="none" extrusionOk="0">
                  <a:moveTo>
                    <a:pt x="3848" y="17728"/>
                  </a:moveTo>
                  <a:lnTo>
                    <a:pt x="1620" y="13059"/>
                  </a:lnTo>
                  <a:cubicBezTo>
                    <a:pt x="1620" y="13059"/>
                    <a:pt x="1" y="9693"/>
                    <a:pt x="1747" y="8503"/>
                  </a:cubicBezTo>
                  <a:cubicBezTo>
                    <a:pt x="3481" y="7314"/>
                    <a:pt x="7112" y="5062"/>
                    <a:pt x="9339" y="3910"/>
                  </a:cubicBezTo>
                  <a:cubicBezTo>
                    <a:pt x="11554" y="2759"/>
                    <a:pt x="16312" y="658"/>
                    <a:pt x="17792" y="329"/>
                  </a:cubicBezTo>
                  <a:cubicBezTo>
                    <a:pt x="19273" y="0"/>
                    <a:pt x="20728" y="607"/>
                    <a:pt x="22778" y="2695"/>
                  </a:cubicBezTo>
                  <a:cubicBezTo>
                    <a:pt x="24840" y="4783"/>
                    <a:pt x="25321" y="5606"/>
                    <a:pt x="25549" y="6783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1492103">
              <a:off x="3586323" y="4934014"/>
              <a:ext cx="92367" cy="59170"/>
            </a:xfrm>
            <a:custGeom>
              <a:avLst/>
              <a:gdLst/>
              <a:ahLst/>
              <a:cxnLst/>
              <a:rect l="l" t="t" r="r" b="b"/>
              <a:pathLst>
                <a:path w="3695" h="2367" fill="none" extrusionOk="0">
                  <a:moveTo>
                    <a:pt x="3568" y="355"/>
                  </a:moveTo>
                  <a:cubicBezTo>
                    <a:pt x="3695" y="608"/>
                    <a:pt x="3581" y="911"/>
                    <a:pt x="3341" y="1025"/>
                  </a:cubicBezTo>
                  <a:lnTo>
                    <a:pt x="797" y="2240"/>
                  </a:lnTo>
                  <a:cubicBezTo>
                    <a:pt x="544" y="2367"/>
                    <a:pt x="240" y="2253"/>
                    <a:pt x="127" y="2012"/>
                  </a:cubicBezTo>
                  <a:lnTo>
                    <a:pt x="127" y="2012"/>
                  </a:lnTo>
                  <a:cubicBezTo>
                    <a:pt x="0" y="1759"/>
                    <a:pt x="114" y="1456"/>
                    <a:pt x="354" y="1342"/>
                  </a:cubicBezTo>
                  <a:lnTo>
                    <a:pt x="2898" y="127"/>
                  </a:lnTo>
                  <a:cubicBezTo>
                    <a:pt x="3151" y="0"/>
                    <a:pt x="3455" y="114"/>
                    <a:pt x="3568" y="35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1492103">
              <a:off x="3033742" y="4956619"/>
              <a:ext cx="79118" cy="52846"/>
            </a:xfrm>
            <a:custGeom>
              <a:avLst/>
              <a:gdLst/>
              <a:ahLst/>
              <a:cxnLst/>
              <a:rect l="l" t="t" r="r" b="b"/>
              <a:pathLst>
                <a:path w="3165" h="2114" fill="none" extrusionOk="0">
                  <a:moveTo>
                    <a:pt x="3038" y="355"/>
                  </a:moveTo>
                  <a:cubicBezTo>
                    <a:pt x="3164" y="608"/>
                    <a:pt x="3051" y="911"/>
                    <a:pt x="2810" y="1025"/>
                  </a:cubicBezTo>
                  <a:lnTo>
                    <a:pt x="785" y="2000"/>
                  </a:lnTo>
                  <a:cubicBezTo>
                    <a:pt x="532" y="2114"/>
                    <a:pt x="241" y="2012"/>
                    <a:pt x="115" y="1759"/>
                  </a:cubicBezTo>
                  <a:lnTo>
                    <a:pt x="115" y="1759"/>
                  </a:lnTo>
                  <a:cubicBezTo>
                    <a:pt x="1" y="1506"/>
                    <a:pt x="102" y="1215"/>
                    <a:pt x="355" y="1089"/>
                  </a:cubicBezTo>
                  <a:lnTo>
                    <a:pt x="2380" y="127"/>
                  </a:lnTo>
                  <a:cubicBezTo>
                    <a:pt x="2620" y="0"/>
                    <a:pt x="2924" y="114"/>
                    <a:pt x="3038" y="35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 rot="1492103">
              <a:off x="3106220" y="4931459"/>
              <a:ext cx="121815" cy="121790"/>
            </a:xfrm>
            <a:custGeom>
              <a:avLst/>
              <a:gdLst/>
              <a:ahLst/>
              <a:cxnLst/>
              <a:rect l="l" t="t" r="r" b="b"/>
              <a:pathLst>
                <a:path w="4873" h="4872" fill="none" extrusionOk="0">
                  <a:moveTo>
                    <a:pt x="4366" y="1518"/>
                  </a:moveTo>
                  <a:cubicBezTo>
                    <a:pt x="4873" y="2581"/>
                    <a:pt x="4430" y="3859"/>
                    <a:pt x="3367" y="4366"/>
                  </a:cubicBezTo>
                  <a:cubicBezTo>
                    <a:pt x="2304" y="4872"/>
                    <a:pt x="1026" y="4429"/>
                    <a:pt x="520" y="3366"/>
                  </a:cubicBezTo>
                  <a:cubicBezTo>
                    <a:pt x="1" y="2290"/>
                    <a:pt x="456" y="1025"/>
                    <a:pt x="1519" y="506"/>
                  </a:cubicBezTo>
                  <a:cubicBezTo>
                    <a:pt x="2582" y="0"/>
                    <a:pt x="3860" y="456"/>
                    <a:pt x="4366" y="1518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 rot="1492103">
              <a:off x="3135638" y="4960928"/>
              <a:ext cx="63295" cy="62970"/>
            </a:xfrm>
            <a:custGeom>
              <a:avLst/>
              <a:gdLst/>
              <a:ahLst/>
              <a:cxnLst/>
              <a:rect l="l" t="t" r="r" b="b"/>
              <a:pathLst>
                <a:path w="2532" h="2519" fill="none" extrusionOk="0">
                  <a:moveTo>
                    <a:pt x="2266" y="785"/>
                  </a:moveTo>
                  <a:cubicBezTo>
                    <a:pt x="2531" y="1329"/>
                    <a:pt x="2291" y="2000"/>
                    <a:pt x="1747" y="2266"/>
                  </a:cubicBezTo>
                  <a:cubicBezTo>
                    <a:pt x="1190" y="2519"/>
                    <a:pt x="532" y="2291"/>
                    <a:pt x="266" y="1734"/>
                  </a:cubicBezTo>
                  <a:cubicBezTo>
                    <a:pt x="1" y="1190"/>
                    <a:pt x="241" y="532"/>
                    <a:pt x="785" y="267"/>
                  </a:cubicBezTo>
                  <a:cubicBezTo>
                    <a:pt x="1342" y="1"/>
                    <a:pt x="2000" y="229"/>
                    <a:pt x="2266" y="78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 rot="1492103">
              <a:off x="3161884" y="4987202"/>
              <a:ext cx="10799" cy="10449"/>
            </a:xfrm>
            <a:custGeom>
              <a:avLst/>
              <a:gdLst/>
              <a:ahLst/>
              <a:cxnLst/>
              <a:rect l="l" t="t" r="r" b="b"/>
              <a:pathLst>
                <a:path w="432" h="418" fill="none" extrusionOk="0">
                  <a:moveTo>
                    <a:pt x="381" y="127"/>
                  </a:moveTo>
                  <a:cubicBezTo>
                    <a:pt x="431" y="228"/>
                    <a:pt x="381" y="329"/>
                    <a:pt x="292" y="380"/>
                  </a:cubicBezTo>
                  <a:cubicBezTo>
                    <a:pt x="203" y="418"/>
                    <a:pt x="90" y="380"/>
                    <a:pt x="52" y="291"/>
                  </a:cubicBezTo>
                  <a:cubicBezTo>
                    <a:pt x="1" y="203"/>
                    <a:pt x="39" y="89"/>
                    <a:pt x="140" y="51"/>
                  </a:cubicBezTo>
                  <a:cubicBezTo>
                    <a:pt x="229" y="0"/>
                    <a:pt x="343" y="38"/>
                    <a:pt x="381" y="127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 rot="1492103">
              <a:off x="3466021" y="4921760"/>
              <a:ext cx="121790" cy="121790"/>
            </a:xfrm>
            <a:custGeom>
              <a:avLst/>
              <a:gdLst/>
              <a:ahLst/>
              <a:cxnLst/>
              <a:rect l="l" t="t" r="r" b="b"/>
              <a:pathLst>
                <a:path w="4872" h="4872" fill="none" extrusionOk="0">
                  <a:moveTo>
                    <a:pt x="4353" y="1519"/>
                  </a:moveTo>
                  <a:cubicBezTo>
                    <a:pt x="4872" y="2582"/>
                    <a:pt x="4416" y="3860"/>
                    <a:pt x="3353" y="4366"/>
                  </a:cubicBezTo>
                  <a:cubicBezTo>
                    <a:pt x="2291" y="4872"/>
                    <a:pt x="1013" y="4429"/>
                    <a:pt x="506" y="3366"/>
                  </a:cubicBezTo>
                  <a:cubicBezTo>
                    <a:pt x="0" y="2303"/>
                    <a:pt x="443" y="1025"/>
                    <a:pt x="1506" y="519"/>
                  </a:cubicBezTo>
                  <a:cubicBezTo>
                    <a:pt x="2569" y="0"/>
                    <a:pt x="3847" y="456"/>
                    <a:pt x="4353" y="151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 rot="1492103">
              <a:off x="3495074" y="4951083"/>
              <a:ext cx="63295" cy="63295"/>
            </a:xfrm>
            <a:custGeom>
              <a:avLst/>
              <a:gdLst/>
              <a:ahLst/>
              <a:cxnLst/>
              <a:rect l="l" t="t" r="r" b="b"/>
              <a:pathLst>
                <a:path w="2532" h="2532" fill="none" extrusionOk="0">
                  <a:moveTo>
                    <a:pt x="2265" y="786"/>
                  </a:moveTo>
                  <a:cubicBezTo>
                    <a:pt x="2531" y="1342"/>
                    <a:pt x="2303" y="2000"/>
                    <a:pt x="1747" y="2266"/>
                  </a:cubicBezTo>
                  <a:cubicBezTo>
                    <a:pt x="1190" y="2532"/>
                    <a:pt x="532" y="2291"/>
                    <a:pt x="266" y="1747"/>
                  </a:cubicBezTo>
                  <a:cubicBezTo>
                    <a:pt x="0" y="1190"/>
                    <a:pt x="241" y="532"/>
                    <a:pt x="785" y="267"/>
                  </a:cubicBezTo>
                  <a:cubicBezTo>
                    <a:pt x="1342" y="1"/>
                    <a:pt x="2000" y="229"/>
                    <a:pt x="2265" y="786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 rot="1492103">
              <a:off x="3521700" y="4977434"/>
              <a:ext cx="10449" cy="10449"/>
            </a:xfrm>
            <a:custGeom>
              <a:avLst/>
              <a:gdLst/>
              <a:ahLst/>
              <a:cxnLst/>
              <a:rect l="l" t="t" r="r" b="b"/>
              <a:pathLst>
                <a:path w="418" h="418" fill="none" extrusionOk="0">
                  <a:moveTo>
                    <a:pt x="367" y="139"/>
                  </a:moveTo>
                  <a:cubicBezTo>
                    <a:pt x="418" y="228"/>
                    <a:pt x="380" y="329"/>
                    <a:pt x="291" y="380"/>
                  </a:cubicBezTo>
                  <a:cubicBezTo>
                    <a:pt x="190" y="418"/>
                    <a:pt x="89" y="380"/>
                    <a:pt x="38" y="291"/>
                  </a:cubicBezTo>
                  <a:cubicBezTo>
                    <a:pt x="0" y="203"/>
                    <a:pt x="38" y="89"/>
                    <a:pt x="127" y="51"/>
                  </a:cubicBezTo>
                  <a:cubicBezTo>
                    <a:pt x="215" y="0"/>
                    <a:pt x="329" y="38"/>
                    <a:pt x="367" y="13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 rot="1492103">
              <a:off x="3233231" y="4922499"/>
              <a:ext cx="226531" cy="114215"/>
            </a:xfrm>
            <a:custGeom>
              <a:avLst/>
              <a:gdLst/>
              <a:ahLst/>
              <a:cxnLst/>
              <a:rect l="l" t="t" r="r" b="b"/>
              <a:pathLst>
                <a:path w="9062" h="4569" fill="none" extrusionOk="0">
                  <a:moveTo>
                    <a:pt x="1" y="4568"/>
                  </a:moveTo>
                  <a:lnTo>
                    <a:pt x="9061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 rot="1492103">
              <a:off x="3101594" y="4637243"/>
              <a:ext cx="468486" cy="230306"/>
            </a:xfrm>
            <a:custGeom>
              <a:avLst/>
              <a:gdLst/>
              <a:ahLst/>
              <a:cxnLst/>
              <a:rect l="l" t="t" r="r" b="b"/>
              <a:pathLst>
                <a:path w="18741" h="9213" fill="none" extrusionOk="0">
                  <a:moveTo>
                    <a:pt x="0" y="9212"/>
                  </a:moveTo>
                  <a:lnTo>
                    <a:pt x="18741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 rot="1492103">
              <a:off x="3405727" y="4761832"/>
              <a:ext cx="97142" cy="202783"/>
            </a:xfrm>
            <a:custGeom>
              <a:avLst/>
              <a:gdLst/>
              <a:ahLst/>
              <a:cxnLst/>
              <a:rect l="l" t="t" r="r" b="b"/>
              <a:pathLst>
                <a:path w="3886" h="8112" fill="none" extrusionOk="0">
                  <a:moveTo>
                    <a:pt x="1" y="1"/>
                  </a:moveTo>
                  <a:cubicBezTo>
                    <a:pt x="1" y="1"/>
                    <a:pt x="3443" y="7504"/>
                    <a:pt x="3885" y="8112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 rot="1492103">
              <a:off x="3083492" y="4713707"/>
              <a:ext cx="528906" cy="259078"/>
            </a:xfrm>
            <a:custGeom>
              <a:avLst/>
              <a:gdLst/>
              <a:ahLst/>
              <a:cxnLst/>
              <a:rect l="l" t="t" r="r" b="b"/>
              <a:pathLst>
                <a:path w="21158" h="10364" fill="none" extrusionOk="0">
                  <a:moveTo>
                    <a:pt x="1" y="10364"/>
                  </a:moveTo>
                  <a:lnTo>
                    <a:pt x="21158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 rot="1492103">
              <a:off x="3120551" y="4853846"/>
              <a:ext cx="54745" cy="25948"/>
            </a:xfrm>
            <a:custGeom>
              <a:avLst/>
              <a:gdLst/>
              <a:ahLst/>
              <a:cxnLst/>
              <a:rect l="l" t="t" r="r" b="b"/>
              <a:pathLst>
                <a:path w="2190" h="1038" fill="none" extrusionOk="0">
                  <a:moveTo>
                    <a:pt x="0" y="1038"/>
                  </a:moveTo>
                  <a:lnTo>
                    <a:pt x="2189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 rot="1492103">
              <a:off x="3120759" y="4862950"/>
              <a:ext cx="54420" cy="26273"/>
            </a:xfrm>
            <a:custGeom>
              <a:avLst/>
              <a:gdLst/>
              <a:ahLst/>
              <a:cxnLst/>
              <a:rect l="l" t="t" r="r" b="b"/>
              <a:pathLst>
                <a:path w="2177" h="1051" fill="none" extrusionOk="0">
                  <a:moveTo>
                    <a:pt x="1" y="1051"/>
                  </a:moveTo>
                  <a:lnTo>
                    <a:pt x="2177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 rot="1492103">
              <a:off x="3120766" y="4872782"/>
              <a:ext cx="54745" cy="26273"/>
            </a:xfrm>
            <a:custGeom>
              <a:avLst/>
              <a:gdLst/>
              <a:ahLst/>
              <a:cxnLst/>
              <a:rect l="l" t="t" r="r" b="b"/>
              <a:pathLst>
                <a:path w="2190" h="1051" fill="none" extrusionOk="0">
                  <a:moveTo>
                    <a:pt x="0" y="1051"/>
                  </a:moveTo>
                  <a:lnTo>
                    <a:pt x="2189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 rot="1492103">
              <a:off x="3121028" y="4881968"/>
              <a:ext cx="54745" cy="26273"/>
            </a:xfrm>
            <a:custGeom>
              <a:avLst/>
              <a:gdLst/>
              <a:ahLst/>
              <a:cxnLst/>
              <a:rect l="l" t="t" r="r" b="b"/>
              <a:pathLst>
                <a:path w="2190" h="1051" fill="none" extrusionOk="0">
                  <a:moveTo>
                    <a:pt x="1" y="1051"/>
                  </a:moveTo>
                  <a:lnTo>
                    <a:pt x="2190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 rot="1492103">
              <a:off x="3120985" y="4892735"/>
              <a:ext cx="54745" cy="25973"/>
            </a:xfrm>
            <a:custGeom>
              <a:avLst/>
              <a:gdLst/>
              <a:ahLst/>
              <a:cxnLst/>
              <a:rect l="l" t="t" r="r" b="b"/>
              <a:pathLst>
                <a:path w="2190" h="1039" fill="none" extrusionOk="0">
                  <a:moveTo>
                    <a:pt x="1" y="1039"/>
                  </a:moveTo>
                  <a:lnTo>
                    <a:pt x="2190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 rot="1492103">
              <a:off x="3420507" y="4799371"/>
              <a:ext cx="261303" cy="140788"/>
            </a:xfrm>
            <a:custGeom>
              <a:avLst/>
              <a:gdLst/>
              <a:ahLst/>
              <a:cxnLst/>
              <a:rect l="l" t="t" r="r" b="b"/>
              <a:pathLst>
                <a:path w="10453" h="5632" fill="none" extrusionOk="0">
                  <a:moveTo>
                    <a:pt x="0" y="1"/>
                  </a:moveTo>
                  <a:cubicBezTo>
                    <a:pt x="0" y="1"/>
                    <a:pt x="2658" y="5100"/>
                    <a:pt x="3063" y="5632"/>
                  </a:cubicBezTo>
                  <a:cubicBezTo>
                    <a:pt x="3063" y="5632"/>
                    <a:pt x="6353" y="3911"/>
                    <a:pt x="7011" y="3974"/>
                  </a:cubicBezTo>
                  <a:cubicBezTo>
                    <a:pt x="7656" y="4050"/>
                    <a:pt x="8263" y="4278"/>
                    <a:pt x="8263" y="4278"/>
                  </a:cubicBezTo>
                  <a:lnTo>
                    <a:pt x="10452" y="324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 rot="1492103">
              <a:off x="3630288" y="4899488"/>
              <a:ext cx="25323" cy="25973"/>
            </a:xfrm>
            <a:custGeom>
              <a:avLst/>
              <a:gdLst/>
              <a:ahLst/>
              <a:cxnLst/>
              <a:rect l="l" t="t" r="r" b="b"/>
              <a:pathLst>
                <a:path w="1013" h="1039" fill="none" extrusionOk="0">
                  <a:moveTo>
                    <a:pt x="899" y="330"/>
                  </a:moveTo>
                  <a:cubicBezTo>
                    <a:pt x="1013" y="558"/>
                    <a:pt x="924" y="823"/>
                    <a:pt x="709" y="937"/>
                  </a:cubicBezTo>
                  <a:cubicBezTo>
                    <a:pt x="481" y="1038"/>
                    <a:pt x="216" y="937"/>
                    <a:pt x="102" y="709"/>
                  </a:cubicBezTo>
                  <a:cubicBezTo>
                    <a:pt x="1" y="482"/>
                    <a:pt x="89" y="203"/>
                    <a:pt x="304" y="102"/>
                  </a:cubicBezTo>
                  <a:cubicBezTo>
                    <a:pt x="519" y="1"/>
                    <a:pt x="798" y="102"/>
                    <a:pt x="899" y="330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 rot="1492103">
              <a:off x="3118578" y="4745508"/>
              <a:ext cx="116440" cy="100617"/>
            </a:xfrm>
            <a:custGeom>
              <a:avLst/>
              <a:gdLst/>
              <a:ahLst/>
              <a:cxnLst/>
              <a:rect l="l" t="t" r="r" b="b"/>
              <a:pathLst>
                <a:path w="4658" h="4025" fill="none" extrusionOk="0">
                  <a:moveTo>
                    <a:pt x="1469" y="4012"/>
                  </a:moveTo>
                  <a:lnTo>
                    <a:pt x="4341" y="2633"/>
                  </a:lnTo>
                  <a:cubicBezTo>
                    <a:pt x="4341" y="2633"/>
                    <a:pt x="4657" y="2544"/>
                    <a:pt x="4278" y="1785"/>
                  </a:cubicBezTo>
                  <a:cubicBezTo>
                    <a:pt x="3898" y="1026"/>
                    <a:pt x="3506" y="343"/>
                    <a:pt x="3506" y="343"/>
                  </a:cubicBezTo>
                  <a:cubicBezTo>
                    <a:pt x="3506" y="343"/>
                    <a:pt x="3443" y="1"/>
                    <a:pt x="2873" y="279"/>
                  </a:cubicBezTo>
                  <a:cubicBezTo>
                    <a:pt x="2304" y="545"/>
                    <a:pt x="418" y="1456"/>
                    <a:pt x="418" y="1456"/>
                  </a:cubicBezTo>
                  <a:cubicBezTo>
                    <a:pt x="418" y="1456"/>
                    <a:pt x="1" y="1671"/>
                    <a:pt x="266" y="2152"/>
                  </a:cubicBezTo>
                  <a:cubicBezTo>
                    <a:pt x="532" y="2620"/>
                    <a:pt x="1000" y="3683"/>
                    <a:pt x="1000" y="3683"/>
                  </a:cubicBezTo>
                  <a:cubicBezTo>
                    <a:pt x="1000" y="3683"/>
                    <a:pt x="1203" y="4025"/>
                    <a:pt x="1469" y="4012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 rot="1492103">
              <a:off x="3231118" y="4743928"/>
              <a:ext cx="112941" cy="101891"/>
            </a:xfrm>
            <a:custGeom>
              <a:avLst/>
              <a:gdLst/>
              <a:ahLst/>
              <a:cxnLst/>
              <a:rect l="l" t="t" r="r" b="b"/>
              <a:pathLst>
                <a:path w="4518" h="4076" fill="none" extrusionOk="0">
                  <a:moveTo>
                    <a:pt x="1025" y="3569"/>
                  </a:moveTo>
                  <a:lnTo>
                    <a:pt x="177" y="1975"/>
                  </a:lnTo>
                  <a:cubicBezTo>
                    <a:pt x="177" y="1975"/>
                    <a:pt x="0" y="1620"/>
                    <a:pt x="696" y="1291"/>
                  </a:cubicBezTo>
                  <a:cubicBezTo>
                    <a:pt x="1405" y="950"/>
                    <a:pt x="3151" y="114"/>
                    <a:pt x="3151" y="114"/>
                  </a:cubicBezTo>
                  <a:cubicBezTo>
                    <a:pt x="3151" y="114"/>
                    <a:pt x="3594" y="1"/>
                    <a:pt x="3822" y="570"/>
                  </a:cubicBezTo>
                  <a:cubicBezTo>
                    <a:pt x="4062" y="1139"/>
                    <a:pt x="4404" y="1987"/>
                    <a:pt x="4404" y="1987"/>
                  </a:cubicBezTo>
                  <a:cubicBezTo>
                    <a:pt x="4404" y="1987"/>
                    <a:pt x="4518" y="2544"/>
                    <a:pt x="4176" y="2683"/>
                  </a:cubicBezTo>
                  <a:cubicBezTo>
                    <a:pt x="3328" y="3038"/>
                    <a:pt x="1481" y="3974"/>
                    <a:pt x="1481" y="3974"/>
                  </a:cubicBezTo>
                  <a:cubicBezTo>
                    <a:pt x="1481" y="3974"/>
                    <a:pt x="1266" y="4075"/>
                    <a:pt x="1025" y="356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 rot="1492103">
              <a:off x="3340741" y="4741202"/>
              <a:ext cx="116115" cy="104416"/>
            </a:xfrm>
            <a:custGeom>
              <a:avLst/>
              <a:gdLst/>
              <a:ahLst/>
              <a:cxnLst/>
              <a:rect l="l" t="t" r="r" b="b"/>
              <a:pathLst>
                <a:path w="4645" h="4177" fill="none" extrusionOk="0">
                  <a:moveTo>
                    <a:pt x="165" y="1924"/>
                  </a:moveTo>
                  <a:lnTo>
                    <a:pt x="1013" y="3696"/>
                  </a:lnTo>
                  <a:cubicBezTo>
                    <a:pt x="1013" y="3696"/>
                    <a:pt x="1202" y="4176"/>
                    <a:pt x="1785" y="3911"/>
                  </a:cubicBezTo>
                  <a:cubicBezTo>
                    <a:pt x="2354" y="3658"/>
                    <a:pt x="4290" y="2721"/>
                    <a:pt x="4290" y="2721"/>
                  </a:cubicBezTo>
                  <a:cubicBezTo>
                    <a:pt x="4290" y="2721"/>
                    <a:pt x="4644" y="2607"/>
                    <a:pt x="4163" y="1696"/>
                  </a:cubicBezTo>
                  <a:cubicBezTo>
                    <a:pt x="3695" y="798"/>
                    <a:pt x="3569" y="443"/>
                    <a:pt x="3569" y="443"/>
                  </a:cubicBezTo>
                  <a:cubicBezTo>
                    <a:pt x="3569" y="443"/>
                    <a:pt x="3379" y="1"/>
                    <a:pt x="2544" y="494"/>
                  </a:cubicBezTo>
                  <a:cubicBezTo>
                    <a:pt x="2379" y="583"/>
                    <a:pt x="696" y="1367"/>
                    <a:pt x="696" y="1367"/>
                  </a:cubicBezTo>
                  <a:cubicBezTo>
                    <a:pt x="696" y="1367"/>
                    <a:pt x="0" y="1570"/>
                    <a:pt x="165" y="1924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 rot="1492103">
              <a:off x="3468287" y="4744327"/>
              <a:ext cx="166411" cy="111041"/>
            </a:xfrm>
            <a:custGeom>
              <a:avLst/>
              <a:gdLst/>
              <a:ahLst/>
              <a:cxnLst/>
              <a:rect l="l" t="t" r="r" b="b"/>
              <a:pathLst>
                <a:path w="6657" h="4442" fill="none" extrusionOk="0">
                  <a:moveTo>
                    <a:pt x="102" y="2316"/>
                  </a:moveTo>
                  <a:lnTo>
                    <a:pt x="899" y="3973"/>
                  </a:lnTo>
                  <a:cubicBezTo>
                    <a:pt x="899" y="3973"/>
                    <a:pt x="1025" y="4442"/>
                    <a:pt x="1974" y="3986"/>
                  </a:cubicBezTo>
                  <a:cubicBezTo>
                    <a:pt x="2923" y="3530"/>
                    <a:pt x="5859" y="2126"/>
                    <a:pt x="5859" y="2126"/>
                  </a:cubicBezTo>
                  <a:cubicBezTo>
                    <a:pt x="5859" y="2126"/>
                    <a:pt x="6656" y="1885"/>
                    <a:pt x="5821" y="1278"/>
                  </a:cubicBezTo>
                  <a:cubicBezTo>
                    <a:pt x="4973" y="658"/>
                    <a:pt x="4227" y="203"/>
                    <a:pt x="4227" y="203"/>
                  </a:cubicBezTo>
                  <a:cubicBezTo>
                    <a:pt x="4227" y="203"/>
                    <a:pt x="4037" y="0"/>
                    <a:pt x="3328" y="342"/>
                  </a:cubicBezTo>
                  <a:cubicBezTo>
                    <a:pt x="2607" y="683"/>
                    <a:pt x="367" y="1772"/>
                    <a:pt x="367" y="1772"/>
                  </a:cubicBezTo>
                  <a:cubicBezTo>
                    <a:pt x="367" y="1772"/>
                    <a:pt x="0" y="1911"/>
                    <a:pt x="102" y="2316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 rot="1492103">
              <a:off x="3518613" y="4748448"/>
              <a:ext cx="31647" cy="87668"/>
            </a:xfrm>
            <a:custGeom>
              <a:avLst/>
              <a:gdLst/>
              <a:ahLst/>
              <a:cxnLst/>
              <a:rect l="l" t="t" r="r" b="b"/>
              <a:pathLst>
                <a:path w="1266" h="3507" fill="none" extrusionOk="0">
                  <a:moveTo>
                    <a:pt x="0" y="520"/>
                  </a:moveTo>
                  <a:lnTo>
                    <a:pt x="25" y="3506"/>
                  </a:lnTo>
                  <a:lnTo>
                    <a:pt x="1265" y="2911"/>
                  </a:lnTo>
                  <a:lnTo>
                    <a:pt x="1088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 rot="1492103">
              <a:off x="3276937" y="4753688"/>
              <a:ext cx="16774" cy="81643"/>
            </a:xfrm>
            <a:custGeom>
              <a:avLst/>
              <a:gdLst/>
              <a:ahLst/>
              <a:cxnLst/>
              <a:rect l="l" t="t" r="r" b="b"/>
              <a:pathLst>
                <a:path w="671" h="3266" fill="none" extrusionOk="0">
                  <a:moveTo>
                    <a:pt x="0" y="3266"/>
                  </a:moveTo>
                  <a:lnTo>
                    <a:pt x="228" y="203"/>
                  </a:lnTo>
                  <a:lnTo>
                    <a:pt x="671" y="1"/>
                  </a:lnTo>
                  <a:lnTo>
                    <a:pt x="544" y="310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 rot="1492103">
              <a:off x="3307873" y="4759585"/>
              <a:ext cx="19323" cy="75319"/>
            </a:xfrm>
            <a:custGeom>
              <a:avLst/>
              <a:gdLst/>
              <a:ahLst/>
              <a:cxnLst/>
              <a:rect l="l" t="t" r="r" b="b"/>
              <a:pathLst>
                <a:path w="773" h="3013" fill="none" extrusionOk="0">
                  <a:moveTo>
                    <a:pt x="203" y="3012"/>
                  </a:moveTo>
                  <a:lnTo>
                    <a:pt x="0" y="76"/>
                  </a:lnTo>
                  <a:lnTo>
                    <a:pt x="291" y="0"/>
                  </a:lnTo>
                  <a:lnTo>
                    <a:pt x="772" y="2746"/>
                  </a:ln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3"/>
          <p:cNvSpPr/>
          <p:nvPr/>
        </p:nvSpPr>
        <p:spPr>
          <a:xfrm>
            <a:off x="764341" y="1751425"/>
            <a:ext cx="7764900" cy="2189475"/>
          </a:xfrm>
          <a:custGeom>
            <a:avLst/>
            <a:gdLst/>
            <a:ahLst/>
            <a:cxnLst/>
            <a:rect l="l" t="t" r="r" b="b"/>
            <a:pathLst>
              <a:path w="310596" h="87579" extrusionOk="0">
                <a:moveTo>
                  <a:pt x="0" y="87579"/>
                </a:moveTo>
                <a:lnTo>
                  <a:pt x="28565" y="81367"/>
                </a:lnTo>
                <a:lnTo>
                  <a:pt x="57841" y="74963"/>
                </a:lnTo>
                <a:lnTo>
                  <a:pt x="77648" y="13103"/>
                </a:lnTo>
                <a:lnTo>
                  <a:pt x="122748" y="64906"/>
                </a:lnTo>
                <a:lnTo>
                  <a:pt x="152001" y="16759"/>
                </a:lnTo>
                <a:lnTo>
                  <a:pt x="189178" y="0"/>
                </a:lnTo>
                <a:lnTo>
                  <a:pt x="218432" y="76486"/>
                </a:lnTo>
                <a:lnTo>
                  <a:pt x="249210" y="57288"/>
                </a:lnTo>
                <a:lnTo>
                  <a:pt x="310596" y="1571"/>
                </a:lnTo>
              </a:path>
            </a:pathLst>
          </a:custGeom>
          <a:noFill/>
          <a:ln w="9525" cap="flat" cmpd="sng">
            <a:solidFill>
              <a:srgbClr val="DADAD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1" name="Google Shape;561;p23"/>
          <p:cNvSpPr/>
          <p:nvPr/>
        </p:nvSpPr>
        <p:spPr>
          <a:xfrm>
            <a:off x="707066" y="3869121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3"/>
          <p:cNvSpPr/>
          <p:nvPr/>
        </p:nvSpPr>
        <p:spPr>
          <a:xfrm>
            <a:off x="2648554" y="2027071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3"/>
          <p:cNvSpPr/>
          <p:nvPr/>
        </p:nvSpPr>
        <p:spPr>
          <a:xfrm>
            <a:off x="3765076" y="3310749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3"/>
          <p:cNvSpPr/>
          <p:nvPr/>
        </p:nvSpPr>
        <p:spPr>
          <a:xfrm>
            <a:off x="2153517" y="3577964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3"/>
          <p:cNvSpPr/>
          <p:nvPr/>
        </p:nvSpPr>
        <p:spPr>
          <a:xfrm>
            <a:off x="4525261" y="2135424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3"/>
          <p:cNvSpPr/>
          <p:nvPr/>
        </p:nvSpPr>
        <p:spPr>
          <a:xfrm>
            <a:off x="5439389" y="1729385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3"/>
          <p:cNvSpPr/>
          <p:nvPr/>
        </p:nvSpPr>
        <p:spPr>
          <a:xfrm>
            <a:off x="6193547" y="3686276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3"/>
          <p:cNvSpPr/>
          <p:nvPr/>
        </p:nvSpPr>
        <p:spPr>
          <a:xfrm>
            <a:off x="6930999" y="3151372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3"/>
          <p:cNvSpPr/>
          <p:nvPr/>
        </p:nvSpPr>
        <p:spPr>
          <a:xfrm>
            <a:off x="8470025" y="1729559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3"/>
          <p:cNvGrpSpPr/>
          <p:nvPr/>
        </p:nvGrpSpPr>
        <p:grpSpPr>
          <a:xfrm>
            <a:off x="1158800" y="932575"/>
            <a:ext cx="7263563" cy="2955527"/>
            <a:chOff x="1263984" y="932575"/>
            <a:chExt cx="7263563" cy="2955527"/>
          </a:xfrm>
        </p:grpSpPr>
        <p:sp>
          <p:nvSpPr>
            <p:cNvPr id="571" name="Google Shape;571;p23"/>
            <p:cNvSpPr/>
            <p:nvPr/>
          </p:nvSpPr>
          <p:spPr>
            <a:xfrm>
              <a:off x="1577550" y="1578283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 flipH="1">
              <a:off x="1792073" y="1976193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" name="Google Shape;573;p23"/>
            <p:cNvGrpSpPr/>
            <p:nvPr/>
          </p:nvGrpSpPr>
          <p:grpSpPr>
            <a:xfrm rot="2087494" flipH="1">
              <a:off x="1541606" y="2802564"/>
              <a:ext cx="385444" cy="500321"/>
              <a:chOff x="2614500" y="2818400"/>
              <a:chExt cx="430900" cy="559325"/>
            </a:xfrm>
          </p:grpSpPr>
          <p:sp>
            <p:nvSpPr>
              <p:cNvPr id="574" name="Google Shape;574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579;p23"/>
            <p:cNvGrpSpPr/>
            <p:nvPr/>
          </p:nvGrpSpPr>
          <p:grpSpPr>
            <a:xfrm rot="-5479765" flipH="1">
              <a:off x="3102134" y="1546577"/>
              <a:ext cx="490324" cy="575825"/>
              <a:chOff x="2614500" y="2818400"/>
              <a:chExt cx="430900" cy="559325"/>
            </a:xfrm>
          </p:grpSpPr>
          <p:sp>
            <p:nvSpPr>
              <p:cNvPr id="580" name="Google Shape;580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" name="Google Shape;585;p23"/>
            <p:cNvGrpSpPr/>
            <p:nvPr/>
          </p:nvGrpSpPr>
          <p:grpSpPr>
            <a:xfrm rot="-1073406" flipH="1">
              <a:off x="6532026" y="1654714"/>
              <a:ext cx="229229" cy="359991"/>
              <a:chOff x="2832488" y="5227575"/>
              <a:chExt cx="256250" cy="402425"/>
            </a:xfrm>
          </p:grpSpPr>
          <p:sp>
            <p:nvSpPr>
              <p:cNvPr id="586" name="Google Shape;586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rot="291288" flipH="1">
              <a:off x="5484983" y="2983061"/>
              <a:ext cx="490313" cy="575875"/>
              <a:chOff x="2614500" y="2818400"/>
              <a:chExt cx="430900" cy="559325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" name="Google Shape;594;p23"/>
            <p:cNvGrpSpPr/>
            <p:nvPr/>
          </p:nvGrpSpPr>
          <p:grpSpPr>
            <a:xfrm rot="-3120322">
              <a:off x="7690590" y="3506963"/>
              <a:ext cx="229239" cy="360006"/>
              <a:chOff x="2832488" y="5227575"/>
              <a:chExt cx="256250" cy="402425"/>
            </a:xfrm>
          </p:grpSpPr>
          <p:sp>
            <p:nvSpPr>
              <p:cNvPr id="595" name="Google Shape;595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23"/>
            <p:cNvGrpSpPr/>
            <p:nvPr/>
          </p:nvGrpSpPr>
          <p:grpSpPr>
            <a:xfrm rot="-7679678" flipH="1">
              <a:off x="8200515" y="953708"/>
              <a:ext cx="229239" cy="360006"/>
              <a:chOff x="2832488" y="5227575"/>
              <a:chExt cx="256250" cy="402425"/>
            </a:xfrm>
          </p:grpSpPr>
          <p:sp>
            <p:nvSpPr>
              <p:cNvPr id="598" name="Google Shape;598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23"/>
            <p:cNvGrpSpPr/>
            <p:nvPr/>
          </p:nvGrpSpPr>
          <p:grpSpPr>
            <a:xfrm rot="-7679678" flipH="1">
              <a:off x="4825216" y="1206861"/>
              <a:ext cx="229239" cy="360006"/>
              <a:chOff x="2832488" y="5227575"/>
              <a:chExt cx="256250" cy="402425"/>
            </a:xfrm>
          </p:grpSpPr>
          <p:sp>
            <p:nvSpPr>
              <p:cNvPr id="601" name="Google Shape;601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3" name="Google Shape;603;p23"/>
            <p:cNvSpPr/>
            <p:nvPr/>
          </p:nvSpPr>
          <p:spPr>
            <a:xfrm>
              <a:off x="1263984" y="1801822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 flipH="1">
              <a:off x="2865365" y="285576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5173163" y="2407549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859598" y="2631087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6970981" y="175077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 flipH="1">
              <a:off x="7185504" y="214868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9DA383-55B0-B63A-BA5A-6396ADC33989}"/>
              </a:ext>
            </a:extLst>
          </p:cNvPr>
          <p:cNvSpPr/>
          <p:nvPr/>
        </p:nvSpPr>
        <p:spPr>
          <a:xfrm>
            <a:off x="89827" y="922382"/>
            <a:ext cx="9029321" cy="3958706"/>
          </a:xfrm>
          <a:prstGeom prst="rect">
            <a:avLst/>
          </a:prstGeom>
          <a:solidFill>
            <a:schemeClr val="bg1">
              <a:alpha val="893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C85C9D-4529-EF27-0079-D62590B5CF2A}"/>
              </a:ext>
            </a:extLst>
          </p:cNvPr>
          <p:cNvSpPr txBox="1"/>
          <p:nvPr/>
        </p:nvSpPr>
        <p:spPr>
          <a:xfrm>
            <a:off x="335128" y="1696052"/>
            <a:ext cx="8838572" cy="189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>
                <a:effectLst>
                  <a:glow>
                    <a:schemeClr val="bg1"/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Thank you for your participation in this workshop and hope you have enjoyed it. ​</a:t>
            </a:r>
          </a:p>
          <a:p>
            <a:pPr algn="ctr">
              <a:lnSpc>
                <a:spcPct val="150000"/>
              </a:lnSpc>
            </a:pPr>
            <a:r>
              <a:rPr lang="en-SG" sz="1600">
                <a:effectLst>
                  <a:glow>
                    <a:schemeClr val="bg1"/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Please fill in the workshop’s feedback form for new and improved workshops in the future!​</a:t>
            </a:r>
          </a:p>
          <a:p>
            <a:pPr algn="ctr" fontAlgn="base">
              <a:lnSpc>
                <a:spcPct val="150000"/>
              </a:lnSpc>
            </a:pPr>
            <a:r>
              <a:rPr lang="en-SG" sz="1600">
                <a:effectLst>
                  <a:glow>
                    <a:schemeClr val="bg1"/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All rights reserved to their respective owners and this workshop is solely for learning purposes. </a:t>
            </a:r>
            <a:r>
              <a:rPr lang="en-US" sz="1600">
                <a:effectLst>
                  <a:glow>
                    <a:schemeClr val="bg1"/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​</a:t>
            </a:r>
          </a:p>
          <a:p>
            <a:pPr algn="ctr" fontAlgn="base">
              <a:lnSpc>
                <a:spcPct val="150000"/>
              </a:lnSpc>
            </a:pPr>
            <a:r>
              <a:rPr lang="en-SG" sz="1600">
                <a:effectLst>
                  <a:glow>
                    <a:schemeClr val="bg1"/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Should you have any further questions or would like to voice out any errors in the materials, do feel free to reach out via chay0022@e.ntu.edu.sg / c210142@e.ntu.edu.sg.</a:t>
            </a:r>
            <a:r>
              <a:rPr lang="en-US" sz="1600">
                <a:effectLst>
                  <a:glow>
                    <a:schemeClr val="bg1"/>
                  </a:glow>
                </a:effectLst>
                <a:latin typeface="Roboto" panose="02000000000000000000" pitchFamily="2" charset="0"/>
                <a:ea typeface="Roboto" panose="02000000000000000000" pitchFamily="2" charset="0"/>
              </a:rPr>
              <a:t>​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B6BBA67-1C39-C4BB-5214-5A1380D2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97974">
            <a:off x="5693895" y="4075053"/>
            <a:ext cx="868547" cy="868547"/>
          </a:xfrm>
          <a:prstGeom prst="rect">
            <a:avLst/>
          </a:prstGeom>
          <a:effectLst>
            <a:glow rad="479275">
              <a:schemeClr val="bg1"/>
            </a:glow>
          </a:effectLst>
        </p:spPr>
      </p:pic>
      <p:sp>
        <p:nvSpPr>
          <p:cNvPr id="478" name="Google Shape;478;p23"/>
          <p:cNvSpPr txBox="1">
            <a:spLocks noGrp="1"/>
          </p:cNvSpPr>
          <p:nvPr>
            <p:ph type="title"/>
          </p:nvPr>
        </p:nvSpPr>
        <p:spPr>
          <a:xfrm>
            <a:off x="6478500" y="4204362"/>
            <a:ext cx="2208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Post Workshop Survey!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79" name="Google Shape;479;p23"/>
          <p:cNvSpPr txBox="1">
            <a:spLocks noGrp="1"/>
          </p:cNvSpPr>
          <p:nvPr>
            <p:ph type="title"/>
          </p:nvPr>
        </p:nvSpPr>
        <p:spPr>
          <a:xfrm>
            <a:off x="3684788" y="4455209"/>
            <a:ext cx="49902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SzPts val="1100"/>
            </a:pPr>
            <a:r>
              <a:rPr lang="en-US" sz="1400" err="1">
                <a:latin typeface="Roboto" panose="02000000000000000000" pitchFamily="2" charset="0"/>
                <a:ea typeface="Roboto" panose="02000000000000000000" pitchFamily="2" charset="0"/>
              </a:rPr>
              <a:t>tinyurl.com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/4heupsf9</a:t>
            </a:r>
            <a:endParaRPr sz="80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956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final questions?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74" name="Google Shape;374;p23"/>
          <p:cNvGrpSpPr/>
          <p:nvPr/>
        </p:nvGrpSpPr>
        <p:grpSpPr>
          <a:xfrm>
            <a:off x="3469989" y="2340884"/>
            <a:ext cx="701574" cy="728047"/>
            <a:chOff x="2227190" y="4601415"/>
            <a:chExt cx="603401" cy="626170"/>
          </a:xfrm>
        </p:grpSpPr>
        <p:sp>
          <p:nvSpPr>
            <p:cNvPr id="375" name="Google Shape;375;p23"/>
            <p:cNvSpPr/>
            <p:nvPr/>
          </p:nvSpPr>
          <p:spPr>
            <a:xfrm rot="1070115">
              <a:off x="2256001" y="4888734"/>
              <a:ext cx="506831" cy="267667"/>
            </a:xfrm>
            <a:custGeom>
              <a:avLst/>
              <a:gdLst/>
              <a:ahLst/>
              <a:cxnLst/>
              <a:rect l="l" t="t" r="r" b="b"/>
              <a:pathLst>
                <a:path w="20272" h="10706" fill="none" extrusionOk="0">
                  <a:moveTo>
                    <a:pt x="0" y="6062"/>
                  </a:moveTo>
                  <a:lnTo>
                    <a:pt x="19222" y="1"/>
                  </a:lnTo>
                  <a:cubicBezTo>
                    <a:pt x="19222" y="1"/>
                    <a:pt x="20272" y="5619"/>
                    <a:pt x="12059" y="8163"/>
                  </a:cubicBezTo>
                  <a:cubicBezTo>
                    <a:pt x="3834" y="10706"/>
                    <a:pt x="0" y="6062"/>
                    <a:pt x="0" y="606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 rot="1070115">
              <a:off x="2461054" y="4656272"/>
              <a:ext cx="130683" cy="307844"/>
            </a:xfrm>
            <a:custGeom>
              <a:avLst/>
              <a:gdLst/>
              <a:ahLst/>
              <a:cxnLst/>
              <a:rect l="l" t="t" r="r" b="b"/>
              <a:pathLst>
                <a:path w="5227" h="12313" fill="none" extrusionOk="0">
                  <a:moveTo>
                    <a:pt x="3493" y="12313"/>
                  </a:moveTo>
                  <a:lnTo>
                    <a:pt x="0" y="241"/>
                  </a:lnTo>
                  <a:lnTo>
                    <a:pt x="835" y="1"/>
                  </a:lnTo>
                  <a:lnTo>
                    <a:pt x="5226" y="11756"/>
                  </a:ln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 rot="1070115">
              <a:off x="2343594" y="4976322"/>
              <a:ext cx="375248" cy="128458"/>
            </a:xfrm>
            <a:custGeom>
              <a:avLst/>
              <a:gdLst/>
              <a:ahLst/>
              <a:cxnLst/>
              <a:rect l="l" t="t" r="r" b="b"/>
              <a:pathLst>
                <a:path w="15009" h="5138" fill="none" extrusionOk="0">
                  <a:moveTo>
                    <a:pt x="1" y="5138"/>
                  </a:moveTo>
                  <a:lnTo>
                    <a:pt x="15008" y="0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 rot="1070115">
              <a:off x="2378157" y="4981430"/>
              <a:ext cx="46853" cy="48103"/>
            </a:xfrm>
            <a:custGeom>
              <a:avLst/>
              <a:gdLst/>
              <a:ahLst/>
              <a:cxnLst/>
              <a:rect l="l" t="t" r="r" b="b"/>
              <a:pathLst>
                <a:path w="1874" h="1924" fill="none" extrusionOk="0">
                  <a:moveTo>
                    <a:pt x="1734" y="734"/>
                  </a:moveTo>
                  <a:cubicBezTo>
                    <a:pt x="1873" y="1190"/>
                    <a:pt x="1620" y="1671"/>
                    <a:pt x="1178" y="1797"/>
                  </a:cubicBezTo>
                  <a:cubicBezTo>
                    <a:pt x="735" y="1924"/>
                    <a:pt x="266" y="1658"/>
                    <a:pt x="140" y="1190"/>
                  </a:cubicBezTo>
                  <a:cubicBezTo>
                    <a:pt x="1" y="734"/>
                    <a:pt x="254" y="253"/>
                    <a:pt x="697" y="127"/>
                  </a:cubicBezTo>
                  <a:cubicBezTo>
                    <a:pt x="1140" y="0"/>
                    <a:pt x="1608" y="266"/>
                    <a:pt x="1734" y="73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 rot="1070115">
              <a:off x="2504511" y="4980139"/>
              <a:ext cx="46528" cy="48128"/>
            </a:xfrm>
            <a:custGeom>
              <a:avLst/>
              <a:gdLst/>
              <a:ahLst/>
              <a:cxnLst/>
              <a:rect l="l" t="t" r="r" b="b"/>
              <a:pathLst>
                <a:path w="1861" h="1925" fill="none" extrusionOk="0">
                  <a:moveTo>
                    <a:pt x="1734" y="735"/>
                  </a:moveTo>
                  <a:cubicBezTo>
                    <a:pt x="1861" y="1190"/>
                    <a:pt x="1608" y="1671"/>
                    <a:pt x="1177" y="1798"/>
                  </a:cubicBezTo>
                  <a:cubicBezTo>
                    <a:pt x="734" y="1924"/>
                    <a:pt x="266" y="1659"/>
                    <a:pt x="127" y="1190"/>
                  </a:cubicBezTo>
                  <a:cubicBezTo>
                    <a:pt x="1" y="735"/>
                    <a:pt x="254" y="254"/>
                    <a:pt x="684" y="127"/>
                  </a:cubicBezTo>
                  <a:cubicBezTo>
                    <a:pt x="1127" y="1"/>
                    <a:pt x="1595" y="267"/>
                    <a:pt x="1734" y="73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 rot="1070115">
              <a:off x="2634014" y="4975343"/>
              <a:ext cx="46853" cy="48103"/>
            </a:xfrm>
            <a:custGeom>
              <a:avLst/>
              <a:gdLst/>
              <a:ahLst/>
              <a:cxnLst/>
              <a:rect l="l" t="t" r="r" b="b"/>
              <a:pathLst>
                <a:path w="1874" h="1924" fill="none" extrusionOk="0">
                  <a:moveTo>
                    <a:pt x="1734" y="734"/>
                  </a:moveTo>
                  <a:cubicBezTo>
                    <a:pt x="1873" y="1190"/>
                    <a:pt x="1620" y="1671"/>
                    <a:pt x="1177" y="1797"/>
                  </a:cubicBezTo>
                  <a:cubicBezTo>
                    <a:pt x="734" y="1924"/>
                    <a:pt x="266" y="1658"/>
                    <a:pt x="139" y="1190"/>
                  </a:cubicBezTo>
                  <a:cubicBezTo>
                    <a:pt x="0" y="734"/>
                    <a:pt x="253" y="253"/>
                    <a:pt x="696" y="127"/>
                  </a:cubicBezTo>
                  <a:cubicBezTo>
                    <a:pt x="1139" y="0"/>
                    <a:pt x="1607" y="279"/>
                    <a:pt x="1734" y="73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 rot="1070115">
              <a:off x="2482999" y="4691832"/>
              <a:ext cx="314494" cy="265466"/>
            </a:xfrm>
            <a:custGeom>
              <a:avLst/>
              <a:gdLst/>
              <a:ahLst/>
              <a:cxnLst/>
              <a:rect l="l" t="t" r="r" b="b"/>
              <a:pathLst>
                <a:path w="12579" h="10618" fill="none" extrusionOk="0">
                  <a:moveTo>
                    <a:pt x="0" y="1"/>
                  </a:moveTo>
                  <a:cubicBezTo>
                    <a:pt x="0" y="1"/>
                    <a:pt x="12578" y="7416"/>
                    <a:pt x="12363" y="7517"/>
                  </a:cubicBezTo>
                  <a:cubicBezTo>
                    <a:pt x="10225" y="8504"/>
                    <a:pt x="3961" y="10617"/>
                    <a:pt x="3961" y="10617"/>
                  </a:cubicBez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 rot="1070115">
              <a:off x="2313392" y="4630943"/>
              <a:ext cx="224664" cy="336621"/>
            </a:xfrm>
            <a:custGeom>
              <a:avLst/>
              <a:gdLst/>
              <a:ahLst/>
              <a:cxnLst/>
              <a:rect l="l" t="t" r="r" b="b"/>
              <a:pathLst>
                <a:path w="8986" h="13464" fill="none" extrusionOk="0">
                  <a:moveTo>
                    <a:pt x="5847" y="0"/>
                  </a:moveTo>
                  <a:lnTo>
                    <a:pt x="1" y="13464"/>
                  </a:lnTo>
                  <a:lnTo>
                    <a:pt x="8985" y="10857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 rot="1070115">
              <a:off x="2495031" y="4607372"/>
              <a:ext cx="45903" cy="44653"/>
            </a:xfrm>
            <a:custGeom>
              <a:avLst/>
              <a:gdLst/>
              <a:ahLst/>
              <a:cxnLst/>
              <a:rect l="l" t="t" r="r" b="b"/>
              <a:pathLst>
                <a:path w="1836" h="1786" fill="none" extrusionOk="0">
                  <a:moveTo>
                    <a:pt x="1722" y="659"/>
                  </a:moveTo>
                  <a:cubicBezTo>
                    <a:pt x="1836" y="1089"/>
                    <a:pt x="1583" y="1532"/>
                    <a:pt x="1140" y="1659"/>
                  </a:cubicBezTo>
                  <a:cubicBezTo>
                    <a:pt x="697" y="1785"/>
                    <a:pt x="241" y="1545"/>
                    <a:pt x="115" y="1127"/>
                  </a:cubicBezTo>
                  <a:cubicBezTo>
                    <a:pt x="1" y="697"/>
                    <a:pt x="254" y="254"/>
                    <a:pt x="697" y="127"/>
                  </a:cubicBezTo>
                  <a:cubicBezTo>
                    <a:pt x="1140" y="1"/>
                    <a:pt x="1595" y="241"/>
                    <a:pt x="1722" y="65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 rot="1070115">
              <a:off x="2548183" y="4861450"/>
              <a:ext cx="189212" cy="67404"/>
            </a:xfrm>
            <a:custGeom>
              <a:avLst/>
              <a:gdLst/>
              <a:ahLst/>
              <a:cxnLst/>
              <a:rect l="l" t="t" r="r" b="b"/>
              <a:pathLst>
                <a:path w="7568" h="2696" fill="none" extrusionOk="0">
                  <a:moveTo>
                    <a:pt x="0" y="2696"/>
                  </a:moveTo>
                  <a:lnTo>
                    <a:pt x="7567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 rot="1070115">
              <a:off x="2545150" y="4821658"/>
              <a:ext cx="154410" cy="55078"/>
            </a:xfrm>
            <a:custGeom>
              <a:avLst/>
              <a:gdLst/>
              <a:ahLst/>
              <a:cxnLst/>
              <a:rect l="l" t="t" r="r" b="b"/>
              <a:pathLst>
                <a:path w="6176" h="2203" fill="none" extrusionOk="0">
                  <a:moveTo>
                    <a:pt x="0" y="2203"/>
                  </a:moveTo>
                  <a:lnTo>
                    <a:pt x="6175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 rot="1070115">
              <a:off x="2541085" y="4790367"/>
              <a:ext cx="129758" cy="37677"/>
            </a:xfrm>
            <a:custGeom>
              <a:avLst/>
              <a:gdLst/>
              <a:ahLst/>
              <a:cxnLst/>
              <a:rect l="l" t="t" r="r" b="b"/>
              <a:pathLst>
                <a:path w="5190" h="1507" fill="none" extrusionOk="0">
                  <a:moveTo>
                    <a:pt x="1" y="1506"/>
                  </a:moveTo>
                  <a:lnTo>
                    <a:pt x="5189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 rot="1070115">
              <a:off x="2541856" y="4747702"/>
              <a:ext cx="85130" cy="30727"/>
            </a:xfrm>
            <a:custGeom>
              <a:avLst/>
              <a:gdLst/>
              <a:ahLst/>
              <a:cxnLst/>
              <a:rect l="l" t="t" r="r" b="b"/>
              <a:pathLst>
                <a:path w="3405" h="1229" fill="none" extrusionOk="0">
                  <a:moveTo>
                    <a:pt x="0" y="1228"/>
                  </a:moveTo>
                  <a:lnTo>
                    <a:pt x="3404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 rot="1070115">
              <a:off x="2535351" y="4711907"/>
              <a:ext cx="57604" cy="16476"/>
            </a:xfrm>
            <a:custGeom>
              <a:avLst/>
              <a:gdLst/>
              <a:ahLst/>
              <a:cxnLst/>
              <a:rect l="l" t="t" r="r" b="b"/>
              <a:pathLst>
                <a:path w="2304" h="659" fill="none" extrusionOk="0">
                  <a:moveTo>
                    <a:pt x="1" y="659"/>
                  </a:moveTo>
                  <a:lnTo>
                    <a:pt x="2304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3"/>
          <p:cNvGrpSpPr/>
          <p:nvPr/>
        </p:nvGrpSpPr>
        <p:grpSpPr>
          <a:xfrm>
            <a:off x="2378280" y="1354406"/>
            <a:ext cx="651868" cy="582413"/>
            <a:chOff x="3851550" y="4584275"/>
            <a:chExt cx="584950" cy="522625"/>
          </a:xfrm>
        </p:grpSpPr>
        <p:sp>
          <p:nvSpPr>
            <p:cNvPr id="390" name="Google Shape;390;p23"/>
            <p:cNvSpPr/>
            <p:nvPr/>
          </p:nvSpPr>
          <p:spPr>
            <a:xfrm>
              <a:off x="3992325" y="4986975"/>
              <a:ext cx="7300" cy="42750"/>
            </a:xfrm>
            <a:custGeom>
              <a:avLst/>
              <a:gdLst/>
              <a:ahLst/>
              <a:cxnLst/>
              <a:rect l="l" t="t" r="r" b="b"/>
              <a:pathLst>
                <a:path w="292" h="1710" fill="none" extrusionOk="0">
                  <a:moveTo>
                    <a:pt x="127" y="1"/>
                  </a:moveTo>
                  <a:cubicBezTo>
                    <a:pt x="127" y="1"/>
                    <a:pt x="291" y="1241"/>
                    <a:pt x="0" y="170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3851550" y="4870575"/>
              <a:ext cx="94925" cy="84475"/>
            </a:xfrm>
            <a:custGeom>
              <a:avLst/>
              <a:gdLst/>
              <a:ahLst/>
              <a:cxnLst/>
              <a:rect l="l" t="t" r="r" b="b"/>
              <a:pathLst>
                <a:path w="3797" h="3379" fill="none" extrusionOk="0">
                  <a:moveTo>
                    <a:pt x="3797" y="1152"/>
                  </a:moveTo>
                  <a:cubicBezTo>
                    <a:pt x="3695" y="1101"/>
                    <a:pt x="3594" y="1051"/>
                    <a:pt x="3480" y="987"/>
                  </a:cubicBezTo>
                  <a:cubicBezTo>
                    <a:pt x="3265" y="886"/>
                    <a:pt x="3050" y="772"/>
                    <a:pt x="2835" y="671"/>
                  </a:cubicBezTo>
                  <a:cubicBezTo>
                    <a:pt x="1443" y="0"/>
                    <a:pt x="0" y="1291"/>
                    <a:pt x="0" y="1291"/>
                  </a:cubicBezTo>
                  <a:lnTo>
                    <a:pt x="1253" y="2696"/>
                  </a:lnTo>
                  <a:lnTo>
                    <a:pt x="1709" y="3379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3931275" y="4899350"/>
              <a:ext cx="74350" cy="167700"/>
            </a:xfrm>
            <a:custGeom>
              <a:avLst/>
              <a:gdLst/>
              <a:ahLst/>
              <a:cxnLst/>
              <a:rect l="l" t="t" r="r" b="b"/>
              <a:pathLst>
                <a:path w="2974" h="6708" fill="none" extrusionOk="0">
                  <a:moveTo>
                    <a:pt x="0" y="4379"/>
                  </a:moveTo>
                  <a:lnTo>
                    <a:pt x="443" y="5037"/>
                  </a:lnTo>
                  <a:lnTo>
                    <a:pt x="1304" y="6707"/>
                  </a:lnTo>
                  <a:cubicBezTo>
                    <a:pt x="1304" y="6707"/>
                    <a:pt x="1607" y="6555"/>
                    <a:pt x="1949" y="6252"/>
                  </a:cubicBezTo>
                  <a:cubicBezTo>
                    <a:pt x="2430" y="5847"/>
                    <a:pt x="2974" y="5189"/>
                    <a:pt x="2911" y="4290"/>
                  </a:cubicBezTo>
                  <a:cubicBezTo>
                    <a:pt x="2784" y="2734"/>
                    <a:pt x="2544" y="1038"/>
                    <a:pt x="2544" y="1038"/>
                  </a:cubicBezTo>
                  <a:cubicBezTo>
                    <a:pt x="2544" y="1038"/>
                    <a:pt x="1658" y="545"/>
                    <a:pt x="608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3894250" y="4955025"/>
              <a:ext cx="37050" cy="53800"/>
            </a:xfrm>
            <a:custGeom>
              <a:avLst/>
              <a:gdLst/>
              <a:ahLst/>
              <a:cxnLst/>
              <a:rect l="l" t="t" r="r" b="b"/>
              <a:pathLst>
                <a:path w="1482" h="2152" fill="none" extrusionOk="0">
                  <a:moveTo>
                    <a:pt x="1" y="1"/>
                  </a:moveTo>
                  <a:lnTo>
                    <a:pt x="1481" y="2152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3913550" y="4584275"/>
              <a:ext cx="286000" cy="207550"/>
            </a:xfrm>
            <a:custGeom>
              <a:avLst/>
              <a:gdLst/>
              <a:ahLst/>
              <a:cxnLst/>
              <a:rect l="l" t="t" r="r" b="b"/>
              <a:pathLst>
                <a:path w="11440" h="8302" fill="none" extrusionOk="0">
                  <a:moveTo>
                    <a:pt x="11440" y="4910"/>
                  </a:moveTo>
                  <a:lnTo>
                    <a:pt x="3113" y="886"/>
                  </a:lnTo>
                  <a:lnTo>
                    <a:pt x="2822" y="734"/>
                  </a:lnTo>
                  <a:cubicBezTo>
                    <a:pt x="2822" y="734"/>
                    <a:pt x="1620" y="0"/>
                    <a:pt x="810" y="861"/>
                  </a:cubicBezTo>
                  <a:lnTo>
                    <a:pt x="1" y="1721"/>
                  </a:lnTo>
                  <a:lnTo>
                    <a:pt x="4936" y="6555"/>
                  </a:lnTo>
                  <a:lnTo>
                    <a:pt x="6720" y="830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4150175" y="4817750"/>
              <a:ext cx="145550" cy="287900"/>
            </a:xfrm>
            <a:custGeom>
              <a:avLst/>
              <a:gdLst/>
              <a:ahLst/>
              <a:cxnLst/>
              <a:rect l="l" t="t" r="r" b="b"/>
              <a:pathLst>
                <a:path w="5822" h="11516" fill="none" extrusionOk="0">
                  <a:moveTo>
                    <a:pt x="1" y="3024"/>
                  </a:moveTo>
                  <a:lnTo>
                    <a:pt x="3620" y="11515"/>
                  </a:lnTo>
                  <a:cubicBezTo>
                    <a:pt x="3620" y="11515"/>
                    <a:pt x="3620" y="11515"/>
                    <a:pt x="4632" y="11110"/>
                  </a:cubicBezTo>
                  <a:cubicBezTo>
                    <a:pt x="4657" y="11097"/>
                    <a:pt x="4683" y="11085"/>
                    <a:pt x="4721" y="11072"/>
                  </a:cubicBezTo>
                  <a:cubicBezTo>
                    <a:pt x="5822" y="10629"/>
                    <a:pt x="5568" y="9250"/>
                    <a:pt x="5568" y="9250"/>
                  </a:cubicBezTo>
                  <a:lnTo>
                    <a:pt x="4708" y="683"/>
                  </a:lnTo>
                  <a:lnTo>
                    <a:pt x="4645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3879700" y="4955025"/>
              <a:ext cx="51600" cy="58550"/>
            </a:xfrm>
            <a:custGeom>
              <a:avLst/>
              <a:gdLst/>
              <a:ahLst/>
              <a:cxnLst/>
              <a:rect l="l" t="t" r="r" b="b"/>
              <a:pathLst>
                <a:path w="2064" h="2342" fill="none" extrusionOk="0">
                  <a:moveTo>
                    <a:pt x="583" y="1"/>
                  </a:moveTo>
                  <a:cubicBezTo>
                    <a:pt x="13" y="823"/>
                    <a:pt x="1" y="1342"/>
                    <a:pt x="241" y="1722"/>
                  </a:cubicBezTo>
                  <a:cubicBezTo>
                    <a:pt x="254" y="1747"/>
                    <a:pt x="254" y="1760"/>
                    <a:pt x="266" y="1772"/>
                  </a:cubicBezTo>
                  <a:cubicBezTo>
                    <a:pt x="342" y="1874"/>
                    <a:pt x="418" y="1962"/>
                    <a:pt x="519" y="2038"/>
                  </a:cubicBezTo>
                  <a:cubicBezTo>
                    <a:pt x="823" y="2266"/>
                    <a:pt x="1291" y="2342"/>
                    <a:pt x="2063" y="2152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3946450" y="4595350"/>
              <a:ext cx="490050" cy="384700"/>
            </a:xfrm>
            <a:custGeom>
              <a:avLst/>
              <a:gdLst/>
              <a:ahLst/>
              <a:cxnLst/>
              <a:rect l="l" t="t" r="r" b="b"/>
              <a:pathLst>
                <a:path w="19602" h="15388" fill="none" extrusionOk="0">
                  <a:moveTo>
                    <a:pt x="2202" y="15387"/>
                  </a:moveTo>
                  <a:cubicBezTo>
                    <a:pt x="3873" y="14540"/>
                    <a:pt x="6150" y="13211"/>
                    <a:pt x="9276" y="11199"/>
                  </a:cubicBezTo>
                  <a:cubicBezTo>
                    <a:pt x="17703" y="5808"/>
                    <a:pt x="19602" y="3872"/>
                    <a:pt x="18741" y="2126"/>
                  </a:cubicBezTo>
                  <a:cubicBezTo>
                    <a:pt x="18716" y="2076"/>
                    <a:pt x="18690" y="2038"/>
                    <a:pt x="18652" y="1987"/>
                  </a:cubicBezTo>
                  <a:cubicBezTo>
                    <a:pt x="18627" y="1936"/>
                    <a:pt x="18589" y="1873"/>
                    <a:pt x="18564" y="1823"/>
                  </a:cubicBezTo>
                  <a:cubicBezTo>
                    <a:pt x="17311" y="0"/>
                    <a:pt x="15008" y="836"/>
                    <a:pt x="6454" y="7074"/>
                  </a:cubicBezTo>
                  <a:cubicBezTo>
                    <a:pt x="3468" y="9263"/>
                    <a:pt x="1393" y="10908"/>
                    <a:pt x="1" y="1216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4173600" y="4881000"/>
              <a:ext cx="78775" cy="219900"/>
            </a:xfrm>
            <a:custGeom>
              <a:avLst/>
              <a:gdLst/>
              <a:ahLst/>
              <a:cxnLst/>
              <a:rect l="l" t="t" r="r" b="b"/>
              <a:pathLst>
                <a:path w="3151" h="8796" fill="none" extrusionOk="0">
                  <a:moveTo>
                    <a:pt x="0" y="1"/>
                  </a:moveTo>
                  <a:lnTo>
                    <a:pt x="3151" y="8795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921775" y="4620350"/>
              <a:ext cx="178125" cy="157875"/>
            </a:xfrm>
            <a:custGeom>
              <a:avLst/>
              <a:gdLst/>
              <a:ahLst/>
              <a:cxnLst/>
              <a:rect l="l" t="t" r="r" b="b"/>
              <a:pathLst>
                <a:path w="7125" h="6315" fill="none" extrusionOk="0">
                  <a:moveTo>
                    <a:pt x="7125" y="6314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4257100" y="4725050"/>
              <a:ext cx="106950" cy="78800"/>
            </a:xfrm>
            <a:custGeom>
              <a:avLst/>
              <a:gdLst/>
              <a:ahLst/>
              <a:cxnLst/>
              <a:rect l="l" t="t" r="r" b="b"/>
              <a:pathLst>
                <a:path w="4278" h="3152" fill="none" extrusionOk="0">
                  <a:moveTo>
                    <a:pt x="4278" y="0"/>
                  </a:moveTo>
                  <a:cubicBezTo>
                    <a:pt x="4278" y="0"/>
                    <a:pt x="2633" y="1810"/>
                    <a:pt x="1" y="315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4273550" y="5005325"/>
              <a:ext cx="11425" cy="76600"/>
            </a:xfrm>
            <a:custGeom>
              <a:avLst/>
              <a:gdLst/>
              <a:ahLst/>
              <a:cxnLst/>
              <a:rect l="l" t="t" r="r" b="b"/>
              <a:pathLst>
                <a:path w="457" h="3064" fill="none" extrusionOk="0">
                  <a:moveTo>
                    <a:pt x="64" y="1"/>
                  </a:moveTo>
                  <a:cubicBezTo>
                    <a:pt x="64" y="1"/>
                    <a:pt x="456" y="2089"/>
                    <a:pt x="1" y="3063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4327975" y="4623500"/>
              <a:ext cx="81625" cy="92075"/>
            </a:xfrm>
            <a:custGeom>
              <a:avLst/>
              <a:gdLst/>
              <a:ahLst/>
              <a:cxnLst/>
              <a:rect l="l" t="t" r="r" b="b"/>
              <a:pathLst>
                <a:path w="3265" h="3683" fill="none" extrusionOk="0">
                  <a:moveTo>
                    <a:pt x="0" y="760"/>
                  </a:moveTo>
                  <a:cubicBezTo>
                    <a:pt x="0" y="760"/>
                    <a:pt x="1721" y="1570"/>
                    <a:pt x="2000" y="3683"/>
                  </a:cubicBezTo>
                  <a:cubicBezTo>
                    <a:pt x="2000" y="3683"/>
                    <a:pt x="3265" y="2278"/>
                    <a:pt x="2291" y="1139"/>
                  </a:cubicBezTo>
                  <a:cubicBezTo>
                    <a:pt x="1329" y="1"/>
                    <a:pt x="519" y="570"/>
                    <a:pt x="0" y="76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3862300" y="4895250"/>
              <a:ext cx="108225" cy="168000"/>
            </a:xfrm>
            <a:custGeom>
              <a:avLst/>
              <a:gdLst/>
              <a:ahLst/>
              <a:cxnLst/>
              <a:rect l="l" t="t" r="r" b="b"/>
              <a:pathLst>
                <a:path w="4329" h="6720" fill="none" extrusionOk="0">
                  <a:moveTo>
                    <a:pt x="1" y="0"/>
                  </a:moveTo>
                  <a:cubicBezTo>
                    <a:pt x="1" y="0"/>
                    <a:pt x="3367" y="3809"/>
                    <a:pt x="4328" y="671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299175" y="4721575"/>
              <a:ext cx="50325" cy="44300"/>
            </a:xfrm>
            <a:custGeom>
              <a:avLst/>
              <a:gdLst/>
              <a:ahLst/>
              <a:cxnLst/>
              <a:rect l="l" t="t" r="r" b="b"/>
              <a:pathLst>
                <a:path w="2013" h="1772" fill="none" extrusionOk="0">
                  <a:moveTo>
                    <a:pt x="1" y="1772"/>
                  </a:moveTo>
                  <a:cubicBezTo>
                    <a:pt x="1" y="1772"/>
                    <a:pt x="1266" y="873"/>
                    <a:pt x="2013" y="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3916400" y="4640900"/>
              <a:ext cx="26275" cy="34200"/>
            </a:xfrm>
            <a:custGeom>
              <a:avLst/>
              <a:gdLst/>
              <a:ahLst/>
              <a:cxnLst/>
              <a:rect l="l" t="t" r="r" b="b"/>
              <a:pathLst>
                <a:path w="1051" h="1368" fill="none" extrusionOk="0">
                  <a:moveTo>
                    <a:pt x="443" y="1"/>
                  </a:moveTo>
                  <a:cubicBezTo>
                    <a:pt x="443" y="1"/>
                    <a:pt x="1" y="469"/>
                    <a:pt x="216" y="785"/>
                  </a:cubicBezTo>
                  <a:cubicBezTo>
                    <a:pt x="595" y="1367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3955300" y="4681075"/>
              <a:ext cx="26300" cy="33875"/>
            </a:xfrm>
            <a:custGeom>
              <a:avLst/>
              <a:gdLst/>
              <a:ahLst/>
              <a:cxnLst/>
              <a:rect l="l" t="t" r="r" b="b"/>
              <a:pathLst>
                <a:path w="1052" h="1355" fill="none" extrusionOk="0">
                  <a:moveTo>
                    <a:pt x="444" y="1"/>
                  </a:moveTo>
                  <a:cubicBezTo>
                    <a:pt x="444" y="1"/>
                    <a:pt x="1" y="469"/>
                    <a:pt x="216" y="785"/>
                  </a:cubicBezTo>
                  <a:cubicBezTo>
                    <a:pt x="596" y="1355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995800" y="4718725"/>
              <a:ext cx="26275" cy="34175"/>
            </a:xfrm>
            <a:custGeom>
              <a:avLst/>
              <a:gdLst/>
              <a:ahLst/>
              <a:cxnLst/>
              <a:rect l="l" t="t" r="r" b="b"/>
              <a:pathLst>
                <a:path w="1051" h="1367" fill="none" extrusionOk="0">
                  <a:moveTo>
                    <a:pt x="444" y="0"/>
                  </a:moveTo>
                  <a:cubicBezTo>
                    <a:pt x="444" y="0"/>
                    <a:pt x="1" y="469"/>
                    <a:pt x="216" y="785"/>
                  </a:cubicBezTo>
                  <a:cubicBezTo>
                    <a:pt x="595" y="1367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4166950" y="4970850"/>
              <a:ext cx="22475" cy="32600"/>
            </a:xfrm>
            <a:custGeom>
              <a:avLst/>
              <a:gdLst/>
              <a:ahLst/>
              <a:cxnLst/>
              <a:rect l="l" t="t" r="r" b="b"/>
              <a:pathLst>
                <a:path w="899" h="1304" fill="none" extrusionOk="0">
                  <a:moveTo>
                    <a:pt x="595" y="1"/>
                  </a:moveTo>
                  <a:cubicBezTo>
                    <a:pt x="595" y="1"/>
                    <a:pt x="0" y="241"/>
                    <a:pt x="51" y="621"/>
                  </a:cubicBezTo>
                  <a:cubicBezTo>
                    <a:pt x="165" y="1304"/>
                    <a:pt x="899" y="785"/>
                    <a:pt x="899" y="78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4187825" y="5026200"/>
              <a:ext cx="22475" cy="32925"/>
            </a:xfrm>
            <a:custGeom>
              <a:avLst/>
              <a:gdLst/>
              <a:ahLst/>
              <a:cxnLst/>
              <a:rect l="l" t="t" r="r" b="b"/>
              <a:pathLst>
                <a:path w="899" h="1317" fill="none" extrusionOk="0">
                  <a:moveTo>
                    <a:pt x="595" y="1"/>
                  </a:moveTo>
                  <a:cubicBezTo>
                    <a:pt x="595" y="1"/>
                    <a:pt x="1" y="241"/>
                    <a:pt x="64" y="621"/>
                  </a:cubicBezTo>
                  <a:cubicBezTo>
                    <a:pt x="178" y="1317"/>
                    <a:pt x="899" y="798"/>
                    <a:pt x="899" y="798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4211550" y="5074300"/>
              <a:ext cx="22500" cy="32600"/>
            </a:xfrm>
            <a:custGeom>
              <a:avLst/>
              <a:gdLst/>
              <a:ahLst/>
              <a:cxnLst/>
              <a:rect l="l" t="t" r="r" b="b"/>
              <a:pathLst>
                <a:path w="900" h="1304" fill="none" extrusionOk="0">
                  <a:moveTo>
                    <a:pt x="595" y="0"/>
                  </a:moveTo>
                  <a:cubicBezTo>
                    <a:pt x="595" y="0"/>
                    <a:pt x="1" y="241"/>
                    <a:pt x="64" y="620"/>
                  </a:cubicBezTo>
                  <a:cubicBezTo>
                    <a:pt x="178" y="1304"/>
                    <a:pt x="899" y="798"/>
                    <a:pt x="899" y="798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23"/>
          <p:cNvGrpSpPr/>
          <p:nvPr/>
        </p:nvGrpSpPr>
        <p:grpSpPr>
          <a:xfrm>
            <a:off x="1923650" y="3485838"/>
            <a:ext cx="1106732" cy="878143"/>
            <a:chOff x="4617450" y="4592475"/>
            <a:chExt cx="686175" cy="544450"/>
          </a:xfrm>
        </p:grpSpPr>
        <p:sp>
          <p:nvSpPr>
            <p:cNvPr id="412" name="Google Shape;412;p23"/>
            <p:cNvSpPr/>
            <p:nvPr/>
          </p:nvSpPr>
          <p:spPr>
            <a:xfrm>
              <a:off x="4617450" y="4592475"/>
              <a:ext cx="686175" cy="544450"/>
            </a:xfrm>
            <a:custGeom>
              <a:avLst/>
              <a:gdLst/>
              <a:ahLst/>
              <a:cxnLst/>
              <a:rect l="l" t="t" r="r" b="b"/>
              <a:pathLst>
                <a:path w="27447" h="21778" fill="none" extrusionOk="0">
                  <a:moveTo>
                    <a:pt x="0" y="6024"/>
                  </a:moveTo>
                  <a:lnTo>
                    <a:pt x="6884" y="7542"/>
                  </a:lnTo>
                  <a:lnTo>
                    <a:pt x="15413" y="1228"/>
                  </a:lnTo>
                  <a:lnTo>
                    <a:pt x="26131" y="1"/>
                  </a:lnTo>
                  <a:lnTo>
                    <a:pt x="27447" y="14717"/>
                  </a:lnTo>
                  <a:lnTo>
                    <a:pt x="19930" y="15514"/>
                  </a:lnTo>
                  <a:cubicBezTo>
                    <a:pt x="19930" y="15514"/>
                    <a:pt x="11705" y="21740"/>
                    <a:pt x="12034" y="21753"/>
                  </a:cubicBezTo>
                  <a:cubicBezTo>
                    <a:pt x="12363" y="21778"/>
                    <a:pt x="4328" y="19627"/>
                    <a:pt x="4328" y="19627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002750" y="4623175"/>
              <a:ext cx="112975" cy="357175"/>
            </a:xfrm>
            <a:custGeom>
              <a:avLst/>
              <a:gdLst/>
              <a:ahLst/>
              <a:cxnLst/>
              <a:rect l="l" t="t" r="r" b="b"/>
              <a:pathLst>
                <a:path w="4519" h="14287" fill="none" extrusionOk="0">
                  <a:moveTo>
                    <a:pt x="1" y="0"/>
                  </a:moveTo>
                  <a:lnTo>
                    <a:pt x="4518" y="14286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4789550" y="4781025"/>
              <a:ext cx="128775" cy="355275"/>
            </a:xfrm>
            <a:custGeom>
              <a:avLst/>
              <a:gdLst/>
              <a:ahLst/>
              <a:cxnLst/>
              <a:rect l="l" t="t" r="r" b="b"/>
              <a:pathLst>
                <a:path w="5151" h="14211" fill="none" extrusionOk="0">
                  <a:moveTo>
                    <a:pt x="0" y="0"/>
                  </a:moveTo>
                  <a:lnTo>
                    <a:pt x="5150" y="1421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047050" y="4619050"/>
              <a:ext cx="213250" cy="241075"/>
            </a:xfrm>
            <a:custGeom>
              <a:avLst/>
              <a:gdLst/>
              <a:ahLst/>
              <a:cxnLst/>
              <a:rect l="l" t="t" r="r" b="b"/>
              <a:pathLst>
                <a:path w="8530" h="9643" fill="none" extrusionOk="0">
                  <a:moveTo>
                    <a:pt x="0" y="1595"/>
                  </a:moveTo>
                  <a:lnTo>
                    <a:pt x="2506" y="9643"/>
                  </a:lnTo>
                  <a:lnTo>
                    <a:pt x="8529" y="8681"/>
                  </a:lnTo>
                  <a:lnTo>
                    <a:pt x="8149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32150" y="4866425"/>
              <a:ext cx="117700" cy="14900"/>
            </a:xfrm>
            <a:custGeom>
              <a:avLst/>
              <a:gdLst/>
              <a:ahLst/>
              <a:cxnLst/>
              <a:rect l="l" t="t" r="r" b="b"/>
              <a:pathLst>
                <a:path w="4708" h="596" fill="none" extrusionOk="0">
                  <a:moveTo>
                    <a:pt x="0" y="596"/>
                  </a:moveTo>
                  <a:lnTo>
                    <a:pt x="4708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47325" y="4921475"/>
              <a:ext cx="117700" cy="14900"/>
            </a:xfrm>
            <a:custGeom>
              <a:avLst/>
              <a:gdLst/>
              <a:ahLst/>
              <a:cxnLst/>
              <a:rect l="l" t="t" r="r" b="b"/>
              <a:pathLst>
                <a:path w="4708" h="596" fill="none" extrusionOk="0">
                  <a:moveTo>
                    <a:pt x="1" y="595"/>
                  </a:moveTo>
                  <a:lnTo>
                    <a:pt x="4708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22650" y="4891100"/>
              <a:ext cx="151550" cy="17425"/>
            </a:xfrm>
            <a:custGeom>
              <a:avLst/>
              <a:gdLst/>
              <a:ahLst/>
              <a:cxnLst/>
              <a:rect l="l" t="t" r="r" b="b"/>
              <a:pathLst>
                <a:path w="6062" h="697" fill="none" extrusionOk="0">
                  <a:moveTo>
                    <a:pt x="1" y="697"/>
                  </a:moveTo>
                  <a:lnTo>
                    <a:pt x="6062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96725" y="4783225"/>
              <a:ext cx="162300" cy="31350"/>
            </a:xfrm>
            <a:custGeom>
              <a:avLst/>
              <a:gdLst/>
              <a:ahLst/>
              <a:cxnLst/>
              <a:rect l="l" t="t" r="r" b="b"/>
              <a:pathLst>
                <a:path w="6492" h="1254" fill="none" extrusionOk="0">
                  <a:moveTo>
                    <a:pt x="0" y="1254"/>
                  </a:moveTo>
                  <a:lnTo>
                    <a:pt x="6491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92600" y="4694350"/>
              <a:ext cx="145850" cy="114525"/>
            </a:xfrm>
            <a:custGeom>
              <a:avLst/>
              <a:gdLst/>
              <a:ahLst/>
              <a:cxnLst/>
              <a:rect l="l" t="t" r="r" b="b"/>
              <a:pathLst>
                <a:path w="5834" h="4581" fill="none" extrusionOk="0">
                  <a:moveTo>
                    <a:pt x="988" y="4581"/>
                  </a:moveTo>
                  <a:lnTo>
                    <a:pt x="1" y="1025"/>
                  </a:lnTo>
                  <a:lnTo>
                    <a:pt x="5075" y="0"/>
                  </a:lnTo>
                  <a:lnTo>
                    <a:pt x="5834" y="3708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78375" y="4679150"/>
              <a:ext cx="164525" cy="43700"/>
            </a:xfrm>
            <a:custGeom>
              <a:avLst/>
              <a:gdLst/>
              <a:ahLst/>
              <a:cxnLst/>
              <a:rect l="l" t="t" r="r" b="b"/>
              <a:pathLst>
                <a:path w="6581" h="1748" fill="none" extrusionOk="0">
                  <a:moveTo>
                    <a:pt x="165" y="1747"/>
                  </a:moveTo>
                  <a:lnTo>
                    <a:pt x="6580" y="406"/>
                  </a:lnTo>
                  <a:lnTo>
                    <a:pt x="6466" y="1"/>
                  </a:lnTo>
                  <a:lnTo>
                    <a:pt x="0" y="1140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5115050" y="4711425"/>
              <a:ext cx="40525" cy="94925"/>
            </a:xfrm>
            <a:custGeom>
              <a:avLst/>
              <a:gdLst/>
              <a:ahLst/>
              <a:cxnLst/>
              <a:rect l="l" t="t" r="r" b="b"/>
              <a:pathLst>
                <a:path w="1621" h="3797" fill="none" extrusionOk="0">
                  <a:moveTo>
                    <a:pt x="1" y="178"/>
                  </a:moveTo>
                  <a:lnTo>
                    <a:pt x="1001" y="3797"/>
                  </a:lnTo>
                  <a:lnTo>
                    <a:pt x="1621" y="3670"/>
                  </a:lnTo>
                  <a:lnTo>
                    <a:pt x="71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5182125" y="4701925"/>
              <a:ext cx="35775" cy="92400"/>
            </a:xfrm>
            <a:custGeom>
              <a:avLst/>
              <a:gdLst/>
              <a:ahLst/>
              <a:cxnLst/>
              <a:rect l="l" t="t" r="r" b="b"/>
              <a:pathLst>
                <a:path w="1431" h="3696" fill="none" extrusionOk="0">
                  <a:moveTo>
                    <a:pt x="1" y="1"/>
                  </a:moveTo>
                  <a:lnTo>
                    <a:pt x="747" y="3696"/>
                  </a:lnTo>
                  <a:lnTo>
                    <a:pt x="1430" y="3569"/>
                  </a:lnTo>
                  <a:lnTo>
                    <a:pt x="5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5088800" y="4655125"/>
              <a:ext cx="127525" cy="50625"/>
            </a:xfrm>
            <a:custGeom>
              <a:avLst/>
              <a:gdLst/>
              <a:ahLst/>
              <a:cxnLst/>
              <a:rect l="l" t="t" r="r" b="b"/>
              <a:pathLst>
                <a:path w="5101" h="2025" fill="none" extrusionOk="0">
                  <a:moveTo>
                    <a:pt x="1" y="2025"/>
                  </a:moveTo>
                  <a:lnTo>
                    <a:pt x="2392" y="0"/>
                  </a:lnTo>
                  <a:lnTo>
                    <a:pt x="5100" y="1114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5113800" y="4792725"/>
              <a:ext cx="22475" cy="3500"/>
            </a:xfrm>
            <a:custGeom>
              <a:avLst/>
              <a:gdLst/>
              <a:ahLst/>
              <a:cxnLst/>
              <a:rect l="l" t="t" r="r" b="b"/>
              <a:pathLst>
                <a:path w="899" h="140" fill="none" extrusionOk="0">
                  <a:moveTo>
                    <a:pt x="0" y="140"/>
                  </a:moveTo>
                  <a:lnTo>
                    <a:pt x="899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5151750" y="4780700"/>
              <a:ext cx="45275" cy="7625"/>
            </a:xfrm>
            <a:custGeom>
              <a:avLst/>
              <a:gdLst/>
              <a:ahLst/>
              <a:cxnLst/>
              <a:rect l="l" t="t" r="r" b="b"/>
              <a:pathLst>
                <a:path w="1811" h="305" fill="none" extrusionOk="0">
                  <a:moveTo>
                    <a:pt x="1" y="304"/>
                  </a:moveTo>
                  <a:lnTo>
                    <a:pt x="1810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5214400" y="4772800"/>
              <a:ext cx="21225" cy="3175"/>
            </a:xfrm>
            <a:custGeom>
              <a:avLst/>
              <a:gdLst/>
              <a:ahLst/>
              <a:cxnLst/>
              <a:rect l="l" t="t" r="r" b="b"/>
              <a:pathLst>
                <a:path w="849" h="127" fill="none" extrusionOk="0">
                  <a:moveTo>
                    <a:pt x="0" y="127"/>
                  </a:moveTo>
                  <a:lnTo>
                    <a:pt x="848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111275" y="4783875"/>
              <a:ext cx="22475" cy="3500"/>
            </a:xfrm>
            <a:custGeom>
              <a:avLst/>
              <a:gdLst/>
              <a:ahLst/>
              <a:cxnLst/>
              <a:rect l="l" t="t" r="r" b="b"/>
              <a:pathLst>
                <a:path w="899" h="140" fill="none" extrusionOk="0">
                  <a:moveTo>
                    <a:pt x="0" y="139"/>
                  </a:moveTo>
                  <a:lnTo>
                    <a:pt x="899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5149225" y="4770575"/>
              <a:ext cx="46850" cy="8900"/>
            </a:xfrm>
            <a:custGeom>
              <a:avLst/>
              <a:gdLst/>
              <a:ahLst/>
              <a:cxnLst/>
              <a:rect l="l" t="t" r="r" b="b"/>
              <a:pathLst>
                <a:path w="1874" h="356" fill="none" extrusionOk="0">
                  <a:moveTo>
                    <a:pt x="1" y="355"/>
                  </a:moveTo>
                  <a:lnTo>
                    <a:pt x="1873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5211875" y="4763000"/>
              <a:ext cx="21525" cy="3175"/>
            </a:xfrm>
            <a:custGeom>
              <a:avLst/>
              <a:gdLst/>
              <a:ahLst/>
              <a:cxnLst/>
              <a:rect l="l" t="t" r="r" b="b"/>
              <a:pathLst>
                <a:path w="861" h="127" fill="none" extrusionOk="0">
                  <a:moveTo>
                    <a:pt x="0" y="127"/>
                  </a:moveTo>
                  <a:lnTo>
                    <a:pt x="861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5145425" y="4720275"/>
              <a:ext cx="39575" cy="56350"/>
            </a:xfrm>
            <a:custGeom>
              <a:avLst/>
              <a:gdLst/>
              <a:ahLst/>
              <a:cxnLst/>
              <a:rect l="l" t="t" r="r" b="b"/>
              <a:pathLst>
                <a:path w="1583" h="2254" fill="none" extrusionOk="0">
                  <a:moveTo>
                    <a:pt x="570" y="2253"/>
                  </a:moveTo>
                  <a:lnTo>
                    <a:pt x="1" y="191"/>
                  </a:lnTo>
                  <a:lnTo>
                    <a:pt x="1203" y="1"/>
                  </a:lnTo>
                  <a:cubicBezTo>
                    <a:pt x="1203" y="1"/>
                    <a:pt x="1481" y="1861"/>
                    <a:pt x="1582" y="197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815175" y="4656375"/>
              <a:ext cx="283450" cy="439750"/>
            </a:xfrm>
            <a:custGeom>
              <a:avLst/>
              <a:gdLst/>
              <a:ahLst/>
              <a:cxnLst/>
              <a:rect l="l" t="t" r="r" b="b"/>
              <a:pathLst>
                <a:path w="11338" h="17590" fill="none" extrusionOk="0">
                  <a:moveTo>
                    <a:pt x="0" y="5252"/>
                  </a:moveTo>
                  <a:lnTo>
                    <a:pt x="4555" y="17590"/>
                  </a:lnTo>
                  <a:lnTo>
                    <a:pt x="11338" y="12452"/>
                  </a:lnTo>
                  <a:lnTo>
                    <a:pt x="71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929050" y="4722825"/>
              <a:ext cx="74050" cy="124025"/>
            </a:xfrm>
            <a:custGeom>
              <a:avLst/>
              <a:gdLst/>
              <a:ahLst/>
              <a:cxnLst/>
              <a:rect l="l" t="t" r="r" b="b"/>
              <a:pathLst>
                <a:path w="2962" h="4961" fill="none" extrusionOk="0">
                  <a:moveTo>
                    <a:pt x="2645" y="4960"/>
                  </a:moveTo>
                  <a:cubicBezTo>
                    <a:pt x="2645" y="4960"/>
                    <a:pt x="583" y="4518"/>
                    <a:pt x="292" y="2556"/>
                  </a:cubicBezTo>
                  <a:cubicBezTo>
                    <a:pt x="0" y="582"/>
                    <a:pt x="2544" y="0"/>
                    <a:pt x="2860" y="2506"/>
                  </a:cubicBezTo>
                  <a:cubicBezTo>
                    <a:pt x="2961" y="3961"/>
                    <a:pt x="2645" y="4960"/>
                    <a:pt x="2645" y="496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953100" y="4767725"/>
              <a:ext cx="29425" cy="29150"/>
            </a:xfrm>
            <a:custGeom>
              <a:avLst/>
              <a:gdLst/>
              <a:ahLst/>
              <a:cxnLst/>
              <a:rect l="l" t="t" r="r" b="b"/>
              <a:pathLst>
                <a:path w="1177" h="1166" fill="none" extrusionOk="0">
                  <a:moveTo>
                    <a:pt x="1101" y="444"/>
                  </a:moveTo>
                  <a:cubicBezTo>
                    <a:pt x="1177" y="722"/>
                    <a:pt x="1012" y="1013"/>
                    <a:pt x="734" y="1089"/>
                  </a:cubicBezTo>
                  <a:cubicBezTo>
                    <a:pt x="456" y="1165"/>
                    <a:pt x="165" y="1001"/>
                    <a:pt x="89" y="722"/>
                  </a:cubicBezTo>
                  <a:cubicBezTo>
                    <a:pt x="0" y="444"/>
                    <a:pt x="165" y="153"/>
                    <a:pt x="456" y="77"/>
                  </a:cubicBezTo>
                  <a:cubicBezTo>
                    <a:pt x="734" y="1"/>
                    <a:pt x="1025" y="165"/>
                    <a:pt x="1101" y="44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858500" y="4747800"/>
              <a:ext cx="78800" cy="298650"/>
            </a:xfrm>
            <a:custGeom>
              <a:avLst/>
              <a:gdLst/>
              <a:ahLst/>
              <a:cxnLst/>
              <a:rect l="l" t="t" r="r" b="b"/>
              <a:pathLst>
                <a:path w="3152" h="11946" fill="none" extrusionOk="0">
                  <a:moveTo>
                    <a:pt x="1" y="317"/>
                  </a:moveTo>
                  <a:cubicBezTo>
                    <a:pt x="1" y="317"/>
                    <a:pt x="1064" y="1"/>
                    <a:pt x="1418" y="988"/>
                  </a:cubicBezTo>
                  <a:cubicBezTo>
                    <a:pt x="1760" y="1962"/>
                    <a:pt x="1026" y="2089"/>
                    <a:pt x="1089" y="2848"/>
                  </a:cubicBezTo>
                  <a:cubicBezTo>
                    <a:pt x="1152" y="3594"/>
                    <a:pt x="1658" y="3987"/>
                    <a:pt x="2139" y="4392"/>
                  </a:cubicBezTo>
                  <a:cubicBezTo>
                    <a:pt x="2620" y="4797"/>
                    <a:pt x="3151" y="5480"/>
                    <a:pt x="2848" y="6113"/>
                  </a:cubicBezTo>
                  <a:cubicBezTo>
                    <a:pt x="2544" y="6745"/>
                    <a:pt x="2304" y="7618"/>
                    <a:pt x="2342" y="8719"/>
                  </a:cubicBezTo>
                  <a:cubicBezTo>
                    <a:pt x="2380" y="9820"/>
                    <a:pt x="2936" y="11541"/>
                    <a:pt x="2089" y="1194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932850" y="4839550"/>
              <a:ext cx="82275" cy="191400"/>
            </a:xfrm>
            <a:custGeom>
              <a:avLst/>
              <a:gdLst/>
              <a:ahLst/>
              <a:cxnLst/>
              <a:rect l="l" t="t" r="r" b="b"/>
              <a:pathLst>
                <a:path w="3291" h="7656" fill="none" extrusionOk="0">
                  <a:moveTo>
                    <a:pt x="3290" y="7656"/>
                  </a:moveTo>
                  <a:cubicBezTo>
                    <a:pt x="3290" y="7656"/>
                    <a:pt x="2885" y="6859"/>
                    <a:pt x="2063" y="7087"/>
                  </a:cubicBezTo>
                  <a:cubicBezTo>
                    <a:pt x="1253" y="7314"/>
                    <a:pt x="0" y="6492"/>
                    <a:pt x="722" y="5657"/>
                  </a:cubicBezTo>
                  <a:cubicBezTo>
                    <a:pt x="1443" y="4821"/>
                    <a:pt x="2050" y="4910"/>
                    <a:pt x="1633" y="3961"/>
                  </a:cubicBezTo>
                  <a:cubicBezTo>
                    <a:pt x="1228" y="3012"/>
                    <a:pt x="835" y="2493"/>
                    <a:pt x="1544" y="1367"/>
                  </a:cubicBezTo>
                  <a:cubicBezTo>
                    <a:pt x="2164" y="608"/>
                    <a:pt x="1734" y="0"/>
                    <a:pt x="1734" y="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906600" y="4720600"/>
              <a:ext cx="50625" cy="24700"/>
            </a:xfrm>
            <a:custGeom>
              <a:avLst/>
              <a:gdLst/>
              <a:ahLst/>
              <a:cxnLst/>
              <a:rect l="l" t="t" r="r" b="b"/>
              <a:pathLst>
                <a:path w="2025" h="988" fill="none" extrusionOk="0">
                  <a:moveTo>
                    <a:pt x="2025" y="988"/>
                  </a:moveTo>
                  <a:cubicBezTo>
                    <a:pt x="2025" y="988"/>
                    <a:pt x="1911" y="545"/>
                    <a:pt x="1076" y="570"/>
                  </a:cubicBezTo>
                  <a:cubicBezTo>
                    <a:pt x="253" y="608"/>
                    <a:pt x="0" y="1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5010975" y="4849975"/>
              <a:ext cx="69625" cy="68675"/>
            </a:xfrm>
            <a:custGeom>
              <a:avLst/>
              <a:gdLst/>
              <a:ahLst/>
              <a:cxnLst/>
              <a:rect l="l" t="t" r="r" b="b"/>
              <a:pathLst>
                <a:path w="2785" h="2747" fill="none" extrusionOk="0">
                  <a:moveTo>
                    <a:pt x="1798" y="1"/>
                  </a:moveTo>
                  <a:cubicBezTo>
                    <a:pt x="1798" y="1"/>
                    <a:pt x="1" y="254"/>
                    <a:pt x="494" y="1494"/>
                  </a:cubicBezTo>
                  <a:cubicBezTo>
                    <a:pt x="988" y="2747"/>
                    <a:pt x="1038" y="2114"/>
                    <a:pt x="1722" y="2127"/>
                  </a:cubicBezTo>
                  <a:cubicBezTo>
                    <a:pt x="2418" y="2127"/>
                    <a:pt x="2785" y="2544"/>
                    <a:pt x="2785" y="2544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653200" y="4792725"/>
              <a:ext cx="122750" cy="21850"/>
            </a:xfrm>
            <a:custGeom>
              <a:avLst/>
              <a:gdLst/>
              <a:ahLst/>
              <a:cxnLst/>
              <a:rect l="l" t="t" r="r" b="b"/>
              <a:pathLst>
                <a:path w="4910" h="874" fill="none" extrusionOk="0">
                  <a:moveTo>
                    <a:pt x="0" y="1"/>
                  </a:moveTo>
                  <a:lnTo>
                    <a:pt x="4910" y="874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688000" y="4839225"/>
              <a:ext cx="104400" cy="11725"/>
            </a:xfrm>
            <a:custGeom>
              <a:avLst/>
              <a:gdLst/>
              <a:ahLst/>
              <a:cxnLst/>
              <a:rect l="l" t="t" r="r" b="b"/>
              <a:pathLst>
                <a:path w="4176" h="469" fill="none" extrusionOk="0">
                  <a:moveTo>
                    <a:pt x="0" y="1"/>
                  </a:moveTo>
                  <a:lnTo>
                    <a:pt x="4176" y="469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679775" y="4888275"/>
              <a:ext cx="104400" cy="11725"/>
            </a:xfrm>
            <a:custGeom>
              <a:avLst/>
              <a:gdLst/>
              <a:ahLst/>
              <a:cxnLst/>
              <a:rect l="l" t="t" r="r" b="b"/>
              <a:pathLst>
                <a:path w="4176" h="469" fill="none" extrusionOk="0">
                  <a:moveTo>
                    <a:pt x="0" y="0"/>
                  </a:moveTo>
                  <a:lnTo>
                    <a:pt x="4176" y="468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695900" y="4933825"/>
              <a:ext cx="125925" cy="11100"/>
            </a:xfrm>
            <a:custGeom>
              <a:avLst/>
              <a:gdLst/>
              <a:ahLst/>
              <a:cxnLst/>
              <a:rect l="l" t="t" r="r" b="b"/>
              <a:pathLst>
                <a:path w="5037" h="444" fill="none" extrusionOk="0">
                  <a:moveTo>
                    <a:pt x="1" y="0"/>
                  </a:moveTo>
                  <a:lnTo>
                    <a:pt x="5037" y="443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686100" y="4910725"/>
              <a:ext cx="126250" cy="10775"/>
            </a:xfrm>
            <a:custGeom>
              <a:avLst/>
              <a:gdLst/>
              <a:ahLst/>
              <a:cxnLst/>
              <a:rect l="l" t="t" r="r" b="b"/>
              <a:pathLst>
                <a:path w="5050" h="431" fill="none" extrusionOk="0">
                  <a:moveTo>
                    <a:pt x="0" y="0"/>
                  </a:moveTo>
                  <a:lnTo>
                    <a:pt x="5049" y="43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696850" y="4949950"/>
              <a:ext cx="200275" cy="164200"/>
            </a:xfrm>
            <a:custGeom>
              <a:avLst/>
              <a:gdLst/>
              <a:ahLst/>
              <a:cxnLst/>
              <a:rect l="l" t="t" r="r" b="b"/>
              <a:pathLst>
                <a:path w="8011" h="6568" fill="none" extrusionOk="0">
                  <a:moveTo>
                    <a:pt x="1608" y="4733"/>
                  </a:moveTo>
                  <a:lnTo>
                    <a:pt x="1" y="1"/>
                  </a:lnTo>
                  <a:lnTo>
                    <a:pt x="5632" y="734"/>
                  </a:lnTo>
                  <a:lnTo>
                    <a:pt x="8010" y="6568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722475" y="4973350"/>
              <a:ext cx="77225" cy="112650"/>
            </a:xfrm>
            <a:custGeom>
              <a:avLst/>
              <a:gdLst/>
              <a:ahLst/>
              <a:cxnLst/>
              <a:rect l="l" t="t" r="r" b="b"/>
              <a:pathLst>
                <a:path w="3089" h="4506" fill="none" extrusionOk="0">
                  <a:moveTo>
                    <a:pt x="583" y="3797"/>
                  </a:moveTo>
                  <a:cubicBezTo>
                    <a:pt x="583" y="3797"/>
                    <a:pt x="1" y="494"/>
                    <a:pt x="874" y="241"/>
                  </a:cubicBezTo>
                  <a:cubicBezTo>
                    <a:pt x="1759" y="1"/>
                    <a:pt x="3088" y="4506"/>
                    <a:pt x="3088" y="450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781325" y="4997725"/>
              <a:ext cx="75000" cy="104425"/>
            </a:xfrm>
            <a:custGeom>
              <a:avLst/>
              <a:gdLst/>
              <a:ahLst/>
              <a:cxnLst/>
              <a:rect l="l" t="t" r="r" b="b"/>
              <a:pathLst>
                <a:path w="3000" h="4177" fill="none" extrusionOk="0">
                  <a:moveTo>
                    <a:pt x="304" y="2240"/>
                  </a:moveTo>
                  <a:cubicBezTo>
                    <a:pt x="304" y="2240"/>
                    <a:pt x="0" y="0"/>
                    <a:pt x="734" y="26"/>
                  </a:cubicBezTo>
                  <a:cubicBezTo>
                    <a:pt x="1481" y="51"/>
                    <a:pt x="2999" y="3974"/>
                    <a:pt x="2986" y="417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827500" y="5003100"/>
              <a:ext cx="26275" cy="45250"/>
            </a:xfrm>
            <a:custGeom>
              <a:avLst/>
              <a:gdLst/>
              <a:ahLst/>
              <a:cxnLst/>
              <a:rect l="l" t="t" r="r" b="b"/>
              <a:pathLst>
                <a:path w="1051" h="1810" fill="none" extrusionOk="0">
                  <a:moveTo>
                    <a:pt x="292" y="1810"/>
                  </a:moveTo>
                  <a:cubicBezTo>
                    <a:pt x="292" y="1810"/>
                    <a:pt x="1" y="0"/>
                    <a:pt x="1051" y="19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732600" y="5008475"/>
              <a:ext cx="43350" cy="15850"/>
            </a:xfrm>
            <a:custGeom>
              <a:avLst/>
              <a:gdLst/>
              <a:ahLst/>
              <a:cxnLst/>
              <a:rect l="l" t="t" r="r" b="b"/>
              <a:pathLst>
                <a:path w="1734" h="634" fill="none" extrusionOk="0">
                  <a:moveTo>
                    <a:pt x="0" y="1"/>
                  </a:moveTo>
                  <a:cubicBezTo>
                    <a:pt x="0" y="1"/>
                    <a:pt x="178" y="595"/>
                    <a:pt x="570" y="570"/>
                  </a:cubicBezTo>
                  <a:cubicBezTo>
                    <a:pt x="962" y="545"/>
                    <a:pt x="810" y="64"/>
                    <a:pt x="1063" y="140"/>
                  </a:cubicBezTo>
                  <a:cubicBezTo>
                    <a:pt x="1329" y="216"/>
                    <a:pt x="1392" y="633"/>
                    <a:pt x="1734" y="46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786050" y="5025875"/>
              <a:ext cx="42425" cy="21525"/>
            </a:xfrm>
            <a:custGeom>
              <a:avLst/>
              <a:gdLst/>
              <a:ahLst/>
              <a:cxnLst/>
              <a:rect l="l" t="t" r="r" b="b"/>
              <a:pathLst>
                <a:path w="1697" h="861" fill="none" extrusionOk="0">
                  <a:moveTo>
                    <a:pt x="52" y="102"/>
                  </a:moveTo>
                  <a:cubicBezTo>
                    <a:pt x="52" y="102"/>
                    <a:pt x="1" y="418"/>
                    <a:pt x="368" y="595"/>
                  </a:cubicBezTo>
                  <a:cubicBezTo>
                    <a:pt x="748" y="760"/>
                    <a:pt x="558" y="329"/>
                    <a:pt x="722" y="165"/>
                  </a:cubicBezTo>
                  <a:cubicBezTo>
                    <a:pt x="874" y="0"/>
                    <a:pt x="1039" y="254"/>
                    <a:pt x="1241" y="557"/>
                  </a:cubicBezTo>
                  <a:cubicBezTo>
                    <a:pt x="1431" y="861"/>
                    <a:pt x="1697" y="696"/>
                    <a:pt x="1621" y="24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832875" y="5024600"/>
              <a:ext cx="27875" cy="22175"/>
            </a:xfrm>
            <a:custGeom>
              <a:avLst/>
              <a:gdLst/>
              <a:ahLst/>
              <a:cxnLst/>
              <a:rect l="l" t="t" r="r" b="b"/>
              <a:pathLst>
                <a:path w="1115" h="887" fill="none" extrusionOk="0">
                  <a:moveTo>
                    <a:pt x="51" y="140"/>
                  </a:moveTo>
                  <a:cubicBezTo>
                    <a:pt x="51" y="140"/>
                    <a:pt x="1" y="343"/>
                    <a:pt x="456" y="621"/>
                  </a:cubicBezTo>
                  <a:cubicBezTo>
                    <a:pt x="924" y="887"/>
                    <a:pt x="1114" y="1"/>
                    <a:pt x="1114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3"/>
          <p:cNvGrpSpPr/>
          <p:nvPr/>
        </p:nvGrpSpPr>
        <p:grpSpPr>
          <a:xfrm rot="762554" flipH="1">
            <a:off x="419883" y="3019893"/>
            <a:ext cx="685948" cy="693314"/>
            <a:chOff x="1521171" y="4499274"/>
            <a:chExt cx="553192" cy="559133"/>
          </a:xfrm>
        </p:grpSpPr>
        <p:sp>
          <p:nvSpPr>
            <p:cNvPr id="452" name="Google Shape;452;p23"/>
            <p:cNvSpPr/>
            <p:nvPr/>
          </p:nvSpPr>
          <p:spPr>
            <a:xfrm rot="-721340">
              <a:off x="1558122" y="4544746"/>
              <a:ext cx="479291" cy="405264"/>
            </a:xfrm>
            <a:custGeom>
              <a:avLst/>
              <a:gdLst/>
              <a:ahLst/>
              <a:cxnLst/>
              <a:rect l="l" t="t" r="r" b="b"/>
              <a:pathLst>
                <a:path w="19171" h="16210" fill="none" extrusionOk="0">
                  <a:moveTo>
                    <a:pt x="7415" y="15400"/>
                  </a:moveTo>
                  <a:cubicBezTo>
                    <a:pt x="9288" y="16210"/>
                    <a:pt x="10237" y="16007"/>
                    <a:pt x="10237" y="16007"/>
                  </a:cubicBezTo>
                  <a:cubicBezTo>
                    <a:pt x="10237" y="16007"/>
                    <a:pt x="19171" y="12401"/>
                    <a:pt x="16589" y="5467"/>
                  </a:cubicBezTo>
                  <a:cubicBezTo>
                    <a:pt x="15552" y="2215"/>
                    <a:pt x="12059" y="1266"/>
                    <a:pt x="12059" y="1266"/>
                  </a:cubicBezTo>
                  <a:lnTo>
                    <a:pt x="12464" y="1405"/>
                  </a:lnTo>
                  <a:cubicBezTo>
                    <a:pt x="12464" y="1405"/>
                    <a:pt x="9123" y="0"/>
                    <a:pt x="6302" y="1924"/>
                  </a:cubicBezTo>
                  <a:cubicBezTo>
                    <a:pt x="0" y="5808"/>
                    <a:pt x="4834" y="14147"/>
                    <a:pt x="4834" y="14147"/>
                  </a:cubicBezTo>
                  <a:cubicBezTo>
                    <a:pt x="4834" y="14147"/>
                    <a:pt x="5391" y="14514"/>
                    <a:pt x="7415" y="15400"/>
                  </a:cubicBezTo>
                  <a:close/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 rot="-721340">
              <a:off x="1723461" y="4576114"/>
              <a:ext cx="127529" cy="349912"/>
            </a:xfrm>
            <a:custGeom>
              <a:avLst/>
              <a:gdLst/>
              <a:ahLst/>
              <a:cxnLst/>
              <a:rect l="l" t="t" r="r" b="b"/>
              <a:pathLst>
                <a:path w="5101" h="13996" fill="none" extrusionOk="0">
                  <a:moveTo>
                    <a:pt x="5100" y="0"/>
                  </a:moveTo>
                  <a:cubicBezTo>
                    <a:pt x="5100" y="0"/>
                    <a:pt x="2873" y="810"/>
                    <a:pt x="1646" y="4379"/>
                  </a:cubicBezTo>
                  <a:cubicBezTo>
                    <a:pt x="1" y="9086"/>
                    <a:pt x="292" y="13996"/>
                    <a:pt x="292" y="1399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 rot="-721340">
              <a:off x="1664730" y="4583164"/>
              <a:ext cx="123079" cy="340437"/>
            </a:xfrm>
            <a:custGeom>
              <a:avLst/>
              <a:gdLst/>
              <a:ahLst/>
              <a:cxnLst/>
              <a:rect l="l" t="t" r="r" b="b"/>
              <a:pathLst>
                <a:path w="4923" h="13617" fill="none" extrusionOk="0">
                  <a:moveTo>
                    <a:pt x="4922" y="1"/>
                  </a:moveTo>
                  <a:cubicBezTo>
                    <a:pt x="4922" y="1"/>
                    <a:pt x="2075" y="1443"/>
                    <a:pt x="1227" y="4885"/>
                  </a:cubicBezTo>
                  <a:cubicBezTo>
                    <a:pt x="0" y="9807"/>
                    <a:pt x="1316" y="13616"/>
                    <a:pt x="1316" y="1361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 rot="-721340">
              <a:off x="1765184" y="4580052"/>
              <a:ext cx="197732" cy="343587"/>
            </a:xfrm>
            <a:custGeom>
              <a:avLst/>
              <a:gdLst/>
              <a:ahLst/>
              <a:cxnLst/>
              <a:rect l="l" t="t" r="r" b="b"/>
              <a:pathLst>
                <a:path w="7909" h="13743" fill="none" extrusionOk="0">
                  <a:moveTo>
                    <a:pt x="5429" y="1"/>
                  </a:moveTo>
                  <a:cubicBezTo>
                    <a:pt x="5429" y="1"/>
                    <a:pt x="7909" y="3721"/>
                    <a:pt x="0" y="13743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 rot="-721340">
              <a:off x="1744851" y="4577828"/>
              <a:ext cx="126254" cy="349937"/>
            </a:xfrm>
            <a:custGeom>
              <a:avLst/>
              <a:gdLst/>
              <a:ahLst/>
              <a:cxnLst/>
              <a:rect l="l" t="t" r="r" b="b"/>
              <a:pathLst>
                <a:path w="5050" h="13997" fill="none" extrusionOk="0">
                  <a:moveTo>
                    <a:pt x="5049" y="1"/>
                  </a:moveTo>
                  <a:cubicBezTo>
                    <a:pt x="5049" y="1"/>
                    <a:pt x="1405" y="10554"/>
                    <a:pt x="0" y="1399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 rot="-721340">
              <a:off x="1796955" y="4635155"/>
              <a:ext cx="179081" cy="290760"/>
            </a:xfrm>
            <a:custGeom>
              <a:avLst/>
              <a:gdLst/>
              <a:ahLst/>
              <a:cxnLst/>
              <a:rect l="l" t="t" r="r" b="b"/>
              <a:pathLst>
                <a:path w="7163" h="11630" fill="none" extrusionOk="0">
                  <a:moveTo>
                    <a:pt x="6884" y="1"/>
                  </a:moveTo>
                  <a:cubicBezTo>
                    <a:pt x="6884" y="1"/>
                    <a:pt x="7162" y="3316"/>
                    <a:pt x="5277" y="5847"/>
                  </a:cubicBezTo>
                  <a:cubicBezTo>
                    <a:pt x="3392" y="8390"/>
                    <a:pt x="0" y="11630"/>
                    <a:pt x="0" y="11630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 rot="-721340">
              <a:off x="1726589" y="4910531"/>
              <a:ext cx="120579" cy="81653"/>
            </a:xfrm>
            <a:custGeom>
              <a:avLst/>
              <a:gdLst/>
              <a:ahLst/>
              <a:cxnLst/>
              <a:rect l="l" t="t" r="r" b="b"/>
              <a:pathLst>
                <a:path w="4823" h="3266" fill="none" extrusionOk="0">
                  <a:moveTo>
                    <a:pt x="153" y="0"/>
                  </a:moveTo>
                  <a:lnTo>
                    <a:pt x="1" y="1772"/>
                  </a:lnTo>
                  <a:lnTo>
                    <a:pt x="3582" y="3265"/>
                  </a:lnTo>
                  <a:lnTo>
                    <a:pt x="4822" y="1671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 rot="-721340">
              <a:off x="1718797" y="4958894"/>
              <a:ext cx="107904" cy="89253"/>
            </a:xfrm>
            <a:custGeom>
              <a:avLst/>
              <a:gdLst/>
              <a:ahLst/>
              <a:cxnLst/>
              <a:rect l="l" t="t" r="r" b="b"/>
              <a:pathLst>
                <a:path w="4316" h="3570" fill="none" extrusionOk="0">
                  <a:moveTo>
                    <a:pt x="4316" y="1494"/>
                  </a:moveTo>
                  <a:lnTo>
                    <a:pt x="3329" y="3531"/>
                  </a:lnTo>
                  <a:cubicBezTo>
                    <a:pt x="3329" y="3531"/>
                    <a:pt x="1975" y="3569"/>
                    <a:pt x="1" y="2139"/>
                  </a:cubicBezTo>
                  <a:lnTo>
                    <a:pt x="735" y="1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 rot="-721340">
              <a:off x="1730790" y="4925483"/>
              <a:ext cx="4150" cy="42726"/>
            </a:xfrm>
            <a:custGeom>
              <a:avLst/>
              <a:gdLst/>
              <a:ahLst/>
              <a:cxnLst/>
              <a:rect l="l" t="t" r="r" b="b"/>
              <a:pathLst>
                <a:path w="166" h="1709" fill="none" extrusionOk="0">
                  <a:moveTo>
                    <a:pt x="165" y="0"/>
                  </a:moveTo>
                  <a:lnTo>
                    <a:pt x="1" y="1709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 rot="-721340">
              <a:off x="1811971" y="4943430"/>
              <a:ext cx="31026" cy="37351"/>
            </a:xfrm>
            <a:custGeom>
              <a:avLst/>
              <a:gdLst/>
              <a:ahLst/>
              <a:cxnLst/>
              <a:rect l="l" t="t" r="r" b="b"/>
              <a:pathLst>
                <a:path w="1241" h="1494" fill="none" extrusionOk="0">
                  <a:moveTo>
                    <a:pt x="1241" y="0"/>
                  </a:moveTo>
                  <a:lnTo>
                    <a:pt x="1" y="1494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 rot="-721340">
              <a:off x="1731675" y="4972910"/>
              <a:ext cx="85128" cy="38601"/>
            </a:xfrm>
            <a:custGeom>
              <a:avLst/>
              <a:gdLst/>
              <a:ahLst/>
              <a:cxnLst/>
              <a:rect l="l" t="t" r="r" b="b"/>
              <a:pathLst>
                <a:path w="3405" h="1544" fill="none" extrusionOk="0">
                  <a:moveTo>
                    <a:pt x="0" y="0"/>
                  </a:moveTo>
                  <a:cubicBezTo>
                    <a:pt x="0" y="0"/>
                    <a:pt x="1633" y="1012"/>
                    <a:pt x="3404" y="1544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 rot="-721340">
              <a:off x="1727580" y="4990992"/>
              <a:ext cx="84478" cy="39901"/>
            </a:xfrm>
            <a:custGeom>
              <a:avLst/>
              <a:gdLst/>
              <a:ahLst/>
              <a:cxnLst/>
              <a:rect l="l" t="t" r="r" b="b"/>
              <a:pathLst>
                <a:path w="3379" h="1596" fill="none" extrusionOk="0">
                  <a:moveTo>
                    <a:pt x="0" y="1"/>
                  </a:moveTo>
                  <a:cubicBezTo>
                    <a:pt x="0" y="1"/>
                    <a:pt x="1088" y="1203"/>
                    <a:pt x="3379" y="1595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-721340">
              <a:off x="1784706" y="4984283"/>
              <a:ext cx="28801" cy="55077"/>
            </a:xfrm>
            <a:custGeom>
              <a:avLst/>
              <a:gdLst/>
              <a:ahLst/>
              <a:cxnLst/>
              <a:rect l="l" t="t" r="r" b="b"/>
              <a:pathLst>
                <a:path w="1152" h="2203" fill="none" extrusionOk="0">
                  <a:moveTo>
                    <a:pt x="1152" y="0"/>
                  </a:moveTo>
                  <a:lnTo>
                    <a:pt x="0" y="2202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 rot="-721340">
              <a:off x="1764253" y="4980318"/>
              <a:ext cx="22176" cy="56952"/>
            </a:xfrm>
            <a:custGeom>
              <a:avLst/>
              <a:gdLst/>
              <a:ahLst/>
              <a:cxnLst/>
              <a:rect l="l" t="t" r="r" b="b"/>
              <a:pathLst>
                <a:path w="887" h="2278" fill="none" extrusionOk="0">
                  <a:moveTo>
                    <a:pt x="886" y="0"/>
                  </a:moveTo>
                  <a:lnTo>
                    <a:pt x="1" y="2278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 rot="-721340">
              <a:off x="1738202" y="4976495"/>
              <a:ext cx="18676" cy="54127"/>
            </a:xfrm>
            <a:custGeom>
              <a:avLst/>
              <a:gdLst/>
              <a:ahLst/>
              <a:cxnLst/>
              <a:rect l="l" t="t" r="r" b="b"/>
              <a:pathLst>
                <a:path w="747" h="2165" fill="none" extrusionOk="0">
                  <a:moveTo>
                    <a:pt x="747" y="0"/>
                  </a:moveTo>
                  <a:lnTo>
                    <a:pt x="0" y="2164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 rot="-721340">
              <a:off x="1919238" y="4615246"/>
              <a:ext cx="20576" cy="83228"/>
            </a:xfrm>
            <a:custGeom>
              <a:avLst/>
              <a:gdLst/>
              <a:ahLst/>
              <a:cxnLst/>
              <a:rect l="l" t="t" r="r" b="b"/>
              <a:pathLst>
                <a:path w="823" h="3329" fill="none" extrusionOk="0">
                  <a:moveTo>
                    <a:pt x="64" y="1"/>
                  </a:moveTo>
                  <a:cubicBezTo>
                    <a:pt x="64" y="1"/>
                    <a:pt x="823" y="836"/>
                    <a:pt x="0" y="3329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23"/>
          <p:cNvGrpSpPr/>
          <p:nvPr/>
        </p:nvGrpSpPr>
        <p:grpSpPr>
          <a:xfrm>
            <a:off x="4099582" y="1681655"/>
            <a:ext cx="701585" cy="453784"/>
            <a:chOff x="501950" y="4685800"/>
            <a:chExt cx="503325" cy="325550"/>
          </a:xfrm>
        </p:grpSpPr>
        <p:sp>
          <p:nvSpPr>
            <p:cNvPr id="469" name="Google Shape;469;p23"/>
            <p:cNvSpPr/>
            <p:nvPr/>
          </p:nvSpPr>
          <p:spPr>
            <a:xfrm>
              <a:off x="501950" y="4851875"/>
              <a:ext cx="72775" cy="130675"/>
            </a:xfrm>
            <a:custGeom>
              <a:avLst/>
              <a:gdLst/>
              <a:ahLst/>
              <a:cxnLst/>
              <a:rect l="l" t="t" r="r" b="b"/>
              <a:pathLst>
                <a:path w="2911" h="5227" fill="none" extrusionOk="0">
                  <a:moveTo>
                    <a:pt x="2911" y="4936"/>
                  </a:moveTo>
                  <a:cubicBezTo>
                    <a:pt x="2012" y="5227"/>
                    <a:pt x="848" y="4809"/>
                    <a:pt x="557" y="3911"/>
                  </a:cubicBezTo>
                  <a:lnTo>
                    <a:pt x="114" y="2088"/>
                  </a:lnTo>
                  <a:cubicBezTo>
                    <a:pt x="0" y="899"/>
                    <a:pt x="380" y="304"/>
                    <a:pt x="1266" y="1"/>
                  </a:cubicBezTo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926175" y="4716475"/>
              <a:ext cx="79100" cy="128775"/>
            </a:xfrm>
            <a:custGeom>
              <a:avLst/>
              <a:gdLst/>
              <a:ahLst/>
              <a:cxnLst/>
              <a:rect l="l" t="t" r="r" b="b"/>
              <a:pathLst>
                <a:path w="3164" h="5151" fill="none" extrusionOk="0">
                  <a:moveTo>
                    <a:pt x="1594" y="5151"/>
                  </a:moveTo>
                  <a:lnTo>
                    <a:pt x="1784" y="5088"/>
                  </a:lnTo>
                  <a:cubicBezTo>
                    <a:pt x="2683" y="4797"/>
                    <a:pt x="3164" y="3822"/>
                    <a:pt x="2873" y="2924"/>
                  </a:cubicBezTo>
                  <a:cubicBezTo>
                    <a:pt x="2873" y="2924"/>
                    <a:pt x="2594" y="2089"/>
                    <a:pt x="2101" y="1367"/>
                  </a:cubicBezTo>
                  <a:cubicBezTo>
                    <a:pt x="1190" y="1"/>
                    <a:pt x="886" y="1"/>
                    <a:pt x="177" y="228"/>
                  </a:cubicBezTo>
                  <a:lnTo>
                    <a:pt x="0" y="292"/>
                  </a:lnTo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542125" y="4703825"/>
              <a:ext cx="415375" cy="290125"/>
            </a:xfrm>
            <a:custGeom>
              <a:avLst/>
              <a:gdLst/>
              <a:ahLst/>
              <a:cxnLst/>
              <a:rect l="l" t="t" r="r" b="b"/>
              <a:pathLst>
                <a:path w="16615" h="11605" fill="none" extrusionOk="0">
                  <a:moveTo>
                    <a:pt x="13995" y="8036"/>
                  </a:moveTo>
                  <a:cubicBezTo>
                    <a:pt x="13464" y="8213"/>
                    <a:pt x="13097" y="8251"/>
                    <a:pt x="12566" y="8276"/>
                  </a:cubicBezTo>
                  <a:cubicBezTo>
                    <a:pt x="11971" y="8289"/>
                    <a:pt x="11338" y="8226"/>
                    <a:pt x="10718" y="8175"/>
                  </a:cubicBezTo>
                  <a:cubicBezTo>
                    <a:pt x="10085" y="8112"/>
                    <a:pt x="9364" y="8036"/>
                    <a:pt x="9086" y="8124"/>
                  </a:cubicBezTo>
                  <a:cubicBezTo>
                    <a:pt x="8807" y="8226"/>
                    <a:pt x="8289" y="8681"/>
                    <a:pt x="7833" y="9099"/>
                  </a:cubicBezTo>
                  <a:cubicBezTo>
                    <a:pt x="7390" y="9478"/>
                    <a:pt x="6935" y="9883"/>
                    <a:pt x="6466" y="10212"/>
                  </a:cubicBezTo>
                  <a:cubicBezTo>
                    <a:pt x="5796" y="10680"/>
                    <a:pt x="5138" y="10946"/>
                    <a:pt x="4695" y="11085"/>
                  </a:cubicBezTo>
                  <a:cubicBezTo>
                    <a:pt x="4454" y="11174"/>
                    <a:pt x="4290" y="11212"/>
                    <a:pt x="4227" y="11225"/>
                  </a:cubicBezTo>
                  <a:cubicBezTo>
                    <a:pt x="3050" y="11604"/>
                    <a:pt x="1772" y="10921"/>
                    <a:pt x="1367" y="9693"/>
                  </a:cubicBezTo>
                  <a:lnTo>
                    <a:pt x="418" y="6846"/>
                  </a:lnTo>
                  <a:cubicBezTo>
                    <a:pt x="0" y="5606"/>
                    <a:pt x="595" y="4100"/>
                    <a:pt x="1784" y="3708"/>
                  </a:cubicBezTo>
                  <a:lnTo>
                    <a:pt x="12376" y="393"/>
                  </a:lnTo>
                  <a:cubicBezTo>
                    <a:pt x="13565" y="1"/>
                    <a:pt x="14856" y="684"/>
                    <a:pt x="15261" y="1911"/>
                  </a:cubicBezTo>
                  <a:lnTo>
                    <a:pt x="16210" y="4771"/>
                  </a:lnTo>
                  <a:cubicBezTo>
                    <a:pt x="16615" y="5986"/>
                    <a:pt x="15843" y="7340"/>
                    <a:pt x="14691" y="7757"/>
                  </a:cubicBezTo>
                  <a:cubicBezTo>
                    <a:pt x="14578" y="7808"/>
                    <a:pt x="14337" y="7922"/>
                    <a:pt x="13995" y="8036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523775" y="4685800"/>
              <a:ext cx="442600" cy="325550"/>
            </a:xfrm>
            <a:custGeom>
              <a:avLst/>
              <a:gdLst/>
              <a:ahLst/>
              <a:cxnLst/>
              <a:rect l="l" t="t" r="r" b="b"/>
              <a:pathLst>
                <a:path w="17704" h="13022" fill="none" extrusionOk="0">
                  <a:moveTo>
                    <a:pt x="17690" y="6378"/>
                  </a:moveTo>
                  <a:cubicBezTo>
                    <a:pt x="17703" y="6024"/>
                    <a:pt x="17652" y="5657"/>
                    <a:pt x="17539" y="5290"/>
                  </a:cubicBezTo>
                  <a:lnTo>
                    <a:pt x="16590" y="2442"/>
                  </a:lnTo>
                  <a:cubicBezTo>
                    <a:pt x="16071" y="873"/>
                    <a:pt x="14413" y="0"/>
                    <a:pt x="12907" y="506"/>
                  </a:cubicBezTo>
                  <a:lnTo>
                    <a:pt x="12907" y="506"/>
                  </a:lnTo>
                  <a:lnTo>
                    <a:pt x="2354" y="4012"/>
                  </a:lnTo>
                  <a:cubicBezTo>
                    <a:pt x="1025" y="4454"/>
                    <a:pt x="0" y="6061"/>
                    <a:pt x="557" y="7757"/>
                  </a:cubicBezTo>
                  <a:lnTo>
                    <a:pt x="1506" y="10617"/>
                  </a:lnTo>
                  <a:cubicBezTo>
                    <a:pt x="2025" y="12161"/>
                    <a:pt x="3632" y="13021"/>
                    <a:pt x="5125" y="12566"/>
                  </a:cubicBezTo>
                  <a:cubicBezTo>
                    <a:pt x="5226" y="12540"/>
                    <a:pt x="5391" y="12502"/>
                    <a:pt x="5631" y="12426"/>
                  </a:cubicBezTo>
                  <a:cubicBezTo>
                    <a:pt x="6100" y="12262"/>
                    <a:pt x="6821" y="11971"/>
                    <a:pt x="7555" y="11465"/>
                  </a:cubicBezTo>
                  <a:cubicBezTo>
                    <a:pt x="8061" y="11123"/>
                    <a:pt x="8542" y="10680"/>
                    <a:pt x="8972" y="10301"/>
                  </a:cubicBezTo>
                  <a:cubicBezTo>
                    <a:pt x="9314" y="9997"/>
                    <a:pt x="9820" y="9554"/>
                    <a:pt x="10022" y="9465"/>
                  </a:cubicBezTo>
                  <a:cubicBezTo>
                    <a:pt x="10237" y="9415"/>
                    <a:pt x="10946" y="9478"/>
                    <a:pt x="11401" y="9529"/>
                  </a:cubicBezTo>
                  <a:cubicBezTo>
                    <a:pt x="12009" y="9592"/>
                    <a:pt x="12692" y="9655"/>
                    <a:pt x="13338" y="9630"/>
                  </a:cubicBezTo>
                  <a:cubicBezTo>
                    <a:pt x="13932" y="9617"/>
                    <a:pt x="14350" y="9554"/>
                    <a:pt x="14932" y="9364"/>
                  </a:cubicBezTo>
                  <a:cubicBezTo>
                    <a:pt x="15274" y="9250"/>
                    <a:pt x="15539" y="9136"/>
                    <a:pt x="15678" y="9060"/>
                  </a:cubicBezTo>
                  <a:cubicBezTo>
                    <a:pt x="16779" y="8643"/>
                    <a:pt x="17652" y="7542"/>
                    <a:pt x="17690" y="6378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561100" y="4780700"/>
              <a:ext cx="139525" cy="185725"/>
            </a:xfrm>
            <a:custGeom>
              <a:avLst/>
              <a:gdLst/>
              <a:ahLst/>
              <a:cxnLst/>
              <a:rect l="l" t="t" r="r" b="b"/>
              <a:pathLst>
                <a:path w="5581" h="7429" fill="none" extrusionOk="0">
                  <a:moveTo>
                    <a:pt x="1367" y="1392"/>
                  </a:moveTo>
                  <a:cubicBezTo>
                    <a:pt x="228" y="1974"/>
                    <a:pt x="0" y="2860"/>
                    <a:pt x="304" y="3759"/>
                  </a:cubicBezTo>
                  <a:lnTo>
                    <a:pt x="1190" y="6429"/>
                  </a:lnTo>
                  <a:cubicBezTo>
                    <a:pt x="1342" y="6884"/>
                    <a:pt x="1645" y="7226"/>
                    <a:pt x="2038" y="7428"/>
                  </a:cubicBezTo>
                  <a:lnTo>
                    <a:pt x="558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666750" y="4727225"/>
              <a:ext cx="197425" cy="234125"/>
            </a:xfrm>
            <a:custGeom>
              <a:avLst/>
              <a:gdLst/>
              <a:ahLst/>
              <a:cxnLst/>
              <a:rect l="l" t="t" r="r" b="b"/>
              <a:pathLst>
                <a:path w="7897" h="9365" fill="none" extrusionOk="0">
                  <a:moveTo>
                    <a:pt x="7593" y="64"/>
                  </a:moveTo>
                  <a:lnTo>
                    <a:pt x="3848" y="1304"/>
                  </a:lnTo>
                  <a:lnTo>
                    <a:pt x="1" y="9365"/>
                  </a:lnTo>
                  <a:cubicBezTo>
                    <a:pt x="330" y="9213"/>
                    <a:pt x="735" y="9023"/>
                    <a:pt x="1127" y="8745"/>
                  </a:cubicBezTo>
                  <a:cubicBezTo>
                    <a:pt x="2165" y="8023"/>
                    <a:pt x="3215" y="6809"/>
                    <a:pt x="3898" y="6581"/>
                  </a:cubicBezTo>
                  <a:cubicBezTo>
                    <a:pt x="4113" y="6518"/>
                    <a:pt x="4417" y="6505"/>
                    <a:pt x="4771" y="6518"/>
                  </a:cubicBezTo>
                  <a:lnTo>
                    <a:pt x="7897" y="1"/>
                  </a:lnTo>
                  <a:cubicBezTo>
                    <a:pt x="7796" y="14"/>
                    <a:pt x="7694" y="39"/>
                    <a:pt x="7593" y="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819550" y="4735775"/>
              <a:ext cx="120875" cy="159150"/>
            </a:xfrm>
            <a:custGeom>
              <a:avLst/>
              <a:gdLst/>
              <a:ahLst/>
              <a:cxnLst/>
              <a:rect l="l" t="t" r="r" b="b"/>
              <a:pathLst>
                <a:path w="4835" h="6366" fill="none" extrusionOk="0">
                  <a:moveTo>
                    <a:pt x="1" y="6290"/>
                  </a:moveTo>
                  <a:cubicBezTo>
                    <a:pt x="494" y="6340"/>
                    <a:pt x="988" y="6365"/>
                    <a:pt x="1431" y="6353"/>
                  </a:cubicBezTo>
                  <a:cubicBezTo>
                    <a:pt x="2645" y="6315"/>
                    <a:pt x="2886" y="6087"/>
                    <a:pt x="3329" y="5885"/>
                  </a:cubicBezTo>
                  <a:cubicBezTo>
                    <a:pt x="4164" y="5492"/>
                    <a:pt x="4834" y="4581"/>
                    <a:pt x="4531" y="3683"/>
                  </a:cubicBezTo>
                  <a:lnTo>
                    <a:pt x="3582" y="823"/>
                  </a:lnTo>
                  <a:cubicBezTo>
                    <a:pt x="3468" y="494"/>
                    <a:pt x="3265" y="216"/>
                    <a:pt x="3012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12025" y="4759825"/>
              <a:ext cx="150925" cy="212925"/>
            </a:xfrm>
            <a:custGeom>
              <a:avLst/>
              <a:gdLst/>
              <a:ahLst/>
              <a:cxnLst/>
              <a:rect l="l" t="t" r="r" b="b"/>
              <a:pathLst>
                <a:path w="6037" h="8517" fill="none" extrusionOk="0">
                  <a:moveTo>
                    <a:pt x="3544" y="835"/>
                  </a:moveTo>
                  <a:lnTo>
                    <a:pt x="1" y="8263"/>
                  </a:lnTo>
                  <a:cubicBezTo>
                    <a:pt x="380" y="8453"/>
                    <a:pt x="823" y="8516"/>
                    <a:pt x="1253" y="8364"/>
                  </a:cubicBezTo>
                  <a:cubicBezTo>
                    <a:pt x="1253" y="8364"/>
                    <a:pt x="1646" y="8289"/>
                    <a:pt x="2190" y="8061"/>
                  </a:cubicBezTo>
                  <a:lnTo>
                    <a:pt x="6037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786025" y="4725650"/>
              <a:ext cx="108850" cy="167375"/>
            </a:xfrm>
            <a:custGeom>
              <a:avLst/>
              <a:gdLst/>
              <a:ahLst/>
              <a:cxnLst/>
              <a:rect l="l" t="t" r="r" b="b"/>
              <a:pathLst>
                <a:path w="4354" h="6695" fill="none" extrusionOk="0">
                  <a:moveTo>
                    <a:pt x="3126" y="64"/>
                  </a:moveTo>
                  <a:lnTo>
                    <a:pt x="0" y="6581"/>
                  </a:lnTo>
                  <a:cubicBezTo>
                    <a:pt x="405" y="6593"/>
                    <a:pt x="874" y="6644"/>
                    <a:pt x="1342" y="6695"/>
                  </a:cubicBezTo>
                  <a:lnTo>
                    <a:pt x="4353" y="406"/>
                  </a:lnTo>
                  <a:cubicBezTo>
                    <a:pt x="4012" y="140"/>
                    <a:pt x="3569" y="1"/>
                    <a:pt x="3126" y="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3"/>
          <p:cNvGrpSpPr/>
          <p:nvPr/>
        </p:nvGrpSpPr>
        <p:grpSpPr>
          <a:xfrm>
            <a:off x="6089781" y="2555382"/>
            <a:ext cx="651877" cy="674772"/>
            <a:chOff x="5459550" y="4629175"/>
            <a:chExt cx="486875" cy="503975"/>
          </a:xfrm>
        </p:grpSpPr>
        <p:sp>
          <p:nvSpPr>
            <p:cNvPr id="481" name="Google Shape;481;p23"/>
            <p:cNvSpPr/>
            <p:nvPr/>
          </p:nvSpPr>
          <p:spPr>
            <a:xfrm>
              <a:off x="5459550" y="4629175"/>
              <a:ext cx="464425" cy="425525"/>
            </a:xfrm>
            <a:custGeom>
              <a:avLst/>
              <a:gdLst/>
              <a:ahLst/>
              <a:cxnLst/>
              <a:rect l="l" t="t" r="r" b="b"/>
              <a:pathLst>
                <a:path w="18577" h="17021" fill="none" extrusionOk="0">
                  <a:moveTo>
                    <a:pt x="0" y="17020"/>
                  </a:moveTo>
                  <a:cubicBezTo>
                    <a:pt x="0" y="17020"/>
                    <a:pt x="1051" y="10390"/>
                    <a:pt x="6682" y="5531"/>
                  </a:cubicBezTo>
                  <a:cubicBezTo>
                    <a:pt x="11579" y="1304"/>
                    <a:pt x="14881" y="279"/>
                    <a:pt x="18576" y="1"/>
                  </a:cubicBezTo>
                  <a:cubicBezTo>
                    <a:pt x="18576" y="1"/>
                    <a:pt x="13692" y="12199"/>
                    <a:pt x="0" y="17020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5540225" y="4767425"/>
              <a:ext cx="196775" cy="242025"/>
            </a:xfrm>
            <a:custGeom>
              <a:avLst/>
              <a:gdLst/>
              <a:ahLst/>
              <a:cxnLst/>
              <a:rect l="l" t="t" r="r" b="b"/>
              <a:pathLst>
                <a:path w="7871" h="9681" fill="none" extrusionOk="0">
                  <a:moveTo>
                    <a:pt x="7871" y="4746"/>
                  </a:moveTo>
                  <a:cubicBezTo>
                    <a:pt x="6099" y="2860"/>
                    <a:pt x="3455" y="1"/>
                    <a:pt x="3455" y="1"/>
                  </a:cubicBezTo>
                  <a:cubicBezTo>
                    <a:pt x="3455" y="1"/>
                    <a:pt x="0" y="5518"/>
                    <a:pt x="924" y="9681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459550" y="4629175"/>
              <a:ext cx="486875" cy="454300"/>
            </a:xfrm>
            <a:custGeom>
              <a:avLst/>
              <a:gdLst/>
              <a:ahLst/>
              <a:cxnLst/>
              <a:rect l="l" t="t" r="r" b="b"/>
              <a:pathLst>
                <a:path w="19475" h="18172" fill="none" extrusionOk="0">
                  <a:moveTo>
                    <a:pt x="0" y="17020"/>
                  </a:moveTo>
                  <a:cubicBezTo>
                    <a:pt x="0" y="17020"/>
                    <a:pt x="456" y="18172"/>
                    <a:pt x="1899" y="17640"/>
                  </a:cubicBezTo>
                  <a:cubicBezTo>
                    <a:pt x="3822" y="16906"/>
                    <a:pt x="4151" y="15211"/>
                    <a:pt x="4151" y="15211"/>
                  </a:cubicBezTo>
                  <a:cubicBezTo>
                    <a:pt x="4151" y="15211"/>
                    <a:pt x="5087" y="15856"/>
                    <a:pt x="6568" y="15160"/>
                  </a:cubicBezTo>
                  <a:cubicBezTo>
                    <a:pt x="9415" y="13832"/>
                    <a:pt x="10453" y="12212"/>
                    <a:pt x="11098" y="10276"/>
                  </a:cubicBezTo>
                  <a:cubicBezTo>
                    <a:pt x="11098" y="10276"/>
                    <a:pt x="13780" y="9858"/>
                    <a:pt x="15666" y="6986"/>
                  </a:cubicBezTo>
                  <a:cubicBezTo>
                    <a:pt x="17248" y="4594"/>
                    <a:pt x="16602" y="3671"/>
                    <a:pt x="16602" y="3671"/>
                  </a:cubicBezTo>
                  <a:cubicBezTo>
                    <a:pt x="16602" y="3671"/>
                    <a:pt x="17944" y="3936"/>
                    <a:pt x="18741" y="2127"/>
                  </a:cubicBezTo>
                  <a:cubicBezTo>
                    <a:pt x="19475" y="456"/>
                    <a:pt x="18576" y="1"/>
                    <a:pt x="18576" y="1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5603800" y="4698150"/>
              <a:ext cx="270825" cy="69300"/>
            </a:xfrm>
            <a:custGeom>
              <a:avLst/>
              <a:gdLst/>
              <a:ahLst/>
              <a:cxnLst/>
              <a:rect l="l" t="t" r="r" b="b"/>
              <a:pathLst>
                <a:path w="10833" h="2772" fill="none" extrusionOk="0">
                  <a:moveTo>
                    <a:pt x="912" y="2772"/>
                  </a:moveTo>
                  <a:cubicBezTo>
                    <a:pt x="912" y="2772"/>
                    <a:pt x="1" y="2607"/>
                    <a:pt x="26" y="1861"/>
                  </a:cubicBezTo>
                  <a:cubicBezTo>
                    <a:pt x="51" y="1127"/>
                    <a:pt x="962" y="1709"/>
                    <a:pt x="1038" y="2734"/>
                  </a:cubicBezTo>
                  <a:cubicBezTo>
                    <a:pt x="1038" y="2734"/>
                    <a:pt x="5341" y="0"/>
                    <a:pt x="10832" y="912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732875" y="4880675"/>
              <a:ext cx="209450" cy="252475"/>
            </a:xfrm>
            <a:custGeom>
              <a:avLst/>
              <a:gdLst/>
              <a:ahLst/>
              <a:cxnLst/>
              <a:rect l="l" t="t" r="r" b="b"/>
              <a:pathLst>
                <a:path w="8378" h="10099" fill="none" extrusionOk="0">
                  <a:moveTo>
                    <a:pt x="0" y="671"/>
                  </a:moveTo>
                  <a:lnTo>
                    <a:pt x="7745" y="10098"/>
                  </a:lnTo>
                  <a:lnTo>
                    <a:pt x="8377" y="9668"/>
                  </a:lnTo>
                  <a:lnTo>
                    <a:pt x="949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3"/>
          <p:cNvGrpSpPr/>
          <p:nvPr/>
        </p:nvGrpSpPr>
        <p:grpSpPr>
          <a:xfrm>
            <a:off x="7078193" y="3109357"/>
            <a:ext cx="484586" cy="642911"/>
            <a:chOff x="6131775" y="4635175"/>
            <a:chExt cx="321450" cy="426475"/>
          </a:xfrm>
        </p:grpSpPr>
        <p:sp>
          <p:nvSpPr>
            <p:cNvPr id="487" name="Google Shape;487;p23"/>
            <p:cNvSpPr/>
            <p:nvPr/>
          </p:nvSpPr>
          <p:spPr>
            <a:xfrm>
              <a:off x="6147600" y="4742750"/>
              <a:ext cx="275250" cy="318900"/>
            </a:xfrm>
            <a:custGeom>
              <a:avLst/>
              <a:gdLst/>
              <a:ahLst/>
              <a:cxnLst/>
              <a:rect l="l" t="t" r="r" b="b"/>
              <a:pathLst>
                <a:path w="11010" h="12756" fill="none" extrusionOk="0">
                  <a:moveTo>
                    <a:pt x="874" y="1481"/>
                  </a:moveTo>
                  <a:lnTo>
                    <a:pt x="0" y="10870"/>
                  </a:lnTo>
                  <a:lnTo>
                    <a:pt x="5745" y="12755"/>
                  </a:lnTo>
                  <a:lnTo>
                    <a:pt x="11009" y="1607"/>
                  </a:lnTo>
                  <a:lnTo>
                    <a:pt x="4581" y="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151700" y="4969550"/>
              <a:ext cx="158525" cy="52225"/>
            </a:xfrm>
            <a:custGeom>
              <a:avLst/>
              <a:gdLst/>
              <a:ahLst/>
              <a:cxnLst/>
              <a:rect l="l" t="t" r="r" b="b"/>
              <a:pathLst>
                <a:path w="6341" h="2089" fill="none" extrusionOk="0">
                  <a:moveTo>
                    <a:pt x="1" y="1"/>
                  </a:moveTo>
                  <a:lnTo>
                    <a:pt x="6341" y="2089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6220050" y="4635175"/>
              <a:ext cx="233175" cy="366350"/>
            </a:xfrm>
            <a:custGeom>
              <a:avLst/>
              <a:gdLst/>
              <a:ahLst/>
              <a:cxnLst/>
              <a:rect l="l" t="t" r="r" b="b"/>
              <a:pathLst>
                <a:path w="9327" h="14654" fill="none" extrusionOk="0">
                  <a:moveTo>
                    <a:pt x="0" y="14274"/>
                  </a:moveTo>
                  <a:lnTo>
                    <a:pt x="4923" y="836"/>
                  </a:lnTo>
                  <a:lnTo>
                    <a:pt x="9326" y="1"/>
                  </a:lnTo>
                  <a:lnTo>
                    <a:pt x="9263" y="1190"/>
                  </a:lnTo>
                  <a:lnTo>
                    <a:pt x="5720" y="1785"/>
                  </a:lnTo>
                  <a:lnTo>
                    <a:pt x="1152" y="1465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6131775" y="4656375"/>
              <a:ext cx="140175" cy="133525"/>
            </a:xfrm>
            <a:custGeom>
              <a:avLst/>
              <a:gdLst/>
              <a:ahLst/>
              <a:cxnLst/>
              <a:rect l="l" t="t" r="r" b="b"/>
              <a:pathLst>
                <a:path w="5607" h="5341" fill="none" extrusionOk="0">
                  <a:moveTo>
                    <a:pt x="2810" y="2810"/>
                  </a:moveTo>
                  <a:lnTo>
                    <a:pt x="4506" y="4645"/>
                  </a:lnTo>
                  <a:cubicBezTo>
                    <a:pt x="4797" y="4366"/>
                    <a:pt x="5037" y="3999"/>
                    <a:pt x="5176" y="3582"/>
                  </a:cubicBezTo>
                  <a:cubicBezTo>
                    <a:pt x="5606" y="2278"/>
                    <a:pt x="4898" y="861"/>
                    <a:pt x="3594" y="431"/>
                  </a:cubicBezTo>
                  <a:cubicBezTo>
                    <a:pt x="2278" y="1"/>
                    <a:pt x="861" y="709"/>
                    <a:pt x="431" y="2025"/>
                  </a:cubicBezTo>
                  <a:cubicBezTo>
                    <a:pt x="1" y="3329"/>
                    <a:pt x="709" y="4746"/>
                    <a:pt x="2025" y="5176"/>
                  </a:cubicBezTo>
                  <a:cubicBezTo>
                    <a:pt x="2481" y="5328"/>
                    <a:pt x="2936" y="5340"/>
                    <a:pt x="3367" y="5239"/>
                  </a:cubicBezTo>
                  <a:lnTo>
                    <a:pt x="2810" y="2810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6194725" y="4851875"/>
              <a:ext cx="71200" cy="72800"/>
            </a:xfrm>
            <a:custGeom>
              <a:avLst/>
              <a:gdLst/>
              <a:ahLst/>
              <a:cxnLst/>
              <a:rect l="l" t="t" r="r" b="b"/>
              <a:pathLst>
                <a:path w="2848" h="2912" fill="none" extrusionOk="0">
                  <a:moveTo>
                    <a:pt x="1" y="2658"/>
                  </a:moveTo>
                  <a:cubicBezTo>
                    <a:pt x="26" y="2569"/>
                    <a:pt x="229" y="1"/>
                    <a:pt x="229" y="1"/>
                  </a:cubicBezTo>
                  <a:lnTo>
                    <a:pt x="2848" y="317"/>
                  </a:lnTo>
                  <a:lnTo>
                    <a:pt x="1988" y="291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6200425" y="4830050"/>
              <a:ext cx="75000" cy="29750"/>
            </a:xfrm>
            <a:custGeom>
              <a:avLst/>
              <a:gdLst/>
              <a:ahLst/>
              <a:cxnLst/>
              <a:rect l="l" t="t" r="r" b="b"/>
              <a:pathLst>
                <a:path w="3000" h="1190" fill="none" extrusionOk="0">
                  <a:moveTo>
                    <a:pt x="1" y="874"/>
                  </a:moveTo>
                  <a:lnTo>
                    <a:pt x="1329" y="1"/>
                  </a:lnTo>
                  <a:lnTo>
                    <a:pt x="3000" y="405"/>
                  </a:lnTo>
                  <a:lnTo>
                    <a:pt x="2620" y="119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6305450" y="4802200"/>
              <a:ext cx="90825" cy="90200"/>
            </a:xfrm>
            <a:custGeom>
              <a:avLst/>
              <a:gdLst/>
              <a:ahLst/>
              <a:cxnLst/>
              <a:rect l="l" t="t" r="r" b="b"/>
              <a:pathLst>
                <a:path w="3633" h="3608" fill="none" extrusionOk="0">
                  <a:moveTo>
                    <a:pt x="1557" y="1"/>
                  </a:moveTo>
                  <a:cubicBezTo>
                    <a:pt x="1431" y="52"/>
                    <a:pt x="1" y="2241"/>
                    <a:pt x="1" y="2241"/>
                  </a:cubicBezTo>
                  <a:lnTo>
                    <a:pt x="1899" y="3607"/>
                  </a:lnTo>
                  <a:lnTo>
                    <a:pt x="3632" y="124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319375" y="4802200"/>
              <a:ext cx="25025" cy="350"/>
            </a:xfrm>
            <a:custGeom>
              <a:avLst/>
              <a:gdLst/>
              <a:ahLst/>
              <a:cxnLst/>
              <a:rect l="l" t="t" r="r" b="b"/>
              <a:pathLst>
                <a:path w="1001" h="14" fill="none" extrusionOk="0">
                  <a:moveTo>
                    <a:pt x="1000" y="1"/>
                  </a:moveTo>
                  <a:lnTo>
                    <a:pt x="1" y="1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50100" y="4906300"/>
              <a:ext cx="72775" cy="81000"/>
            </a:xfrm>
            <a:custGeom>
              <a:avLst/>
              <a:gdLst/>
              <a:ahLst/>
              <a:cxnLst/>
              <a:rect l="l" t="t" r="r" b="b"/>
              <a:pathLst>
                <a:path w="2911" h="3240" fill="none" extrusionOk="0">
                  <a:moveTo>
                    <a:pt x="1304" y="0"/>
                  </a:moveTo>
                  <a:lnTo>
                    <a:pt x="2911" y="1430"/>
                  </a:lnTo>
                  <a:lnTo>
                    <a:pt x="1734" y="3239"/>
                  </a:lnTo>
                  <a:lnTo>
                    <a:pt x="0" y="172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241225" y="4949325"/>
              <a:ext cx="52225" cy="63275"/>
            </a:xfrm>
            <a:custGeom>
              <a:avLst/>
              <a:gdLst/>
              <a:ahLst/>
              <a:cxnLst/>
              <a:rect l="l" t="t" r="r" b="b"/>
              <a:pathLst>
                <a:path w="2089" h="2531" fill="none" extrusionOk="0">
                  <a:moveTo>
                    <a:pt x="355" y="0"/>
                  </a:moveTo>
                  <a:lnTo>
                    <a:pt x="1" y="1076"/>
                  </a:lnTo>
                  <a:lnTo>
                    <a:pt x="1646" y="2531"/>
                  </a:lnTo>
                  <a:lnTo>
                    <a:pt x="2089" y="1518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6282350" y="4942025"/>
              <a:ext cx="40525" cy="70575"/>
            </a:xfrm>
            <a:custGeom>
              <a:avLst/>
              <a:gdLst/>
              <a:ahLst/>
              <a:cxnLst/>
              <a:rect l="l" t="t" r="r" b="b"/>
              <a:pathLst>
                <a:path w="1621" h="2823" fill="none" extrusionOk="0">
                  <a:moveTo>
                    <a:pt x="1621" y="1"/>
                  </a:moveTo>
                  <a:lnTo>
                    <a:pt x="836" y="1937"/>
                  </a:lnTo>
                  <a:lnTo>
                    <a:pt x="1" y="2823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6427875" y="4639300"/>
              <a:ext cx="4150" cy="25650"/>
            </a:xfrm>
            <a:custGeom>
              <a:avLst/>
              <a:gdLst/>
              <a:ahLst/>
              <a:cxnLst/>
              <a:rect l="l" t="t" r="r" b="b"/>
              <a:pathLst>
                <a:path w="166" h="1026" fill="none" extrusionOk="0">
                  <a:moveTo>
                    <a:pt x="165" y="0"/>
                  </a:moveTo>
                  <a:lnTo>
                    <a:pt x="1" y="1025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6402900" y="4644050"/>
              <a:ext cx="3800" cy="29125"/>
            </a:xfrm>
            <a:custGeom>
              <a:avLst/>
              <a:gdLst/>
              <a:ahLst/>
              <a:cxnLst/>
              <a:rect l="l" t="t" r="r" b="b"/>
              <a:pathLst>
                <a:path w="152" h="1165" fill="none" extrusionOk="0">
                  <a:moveTo>
                    <a:pt x="152" y="0"/>
                  </a:moveTo>
                  <a:lnTo>
                    <a:pt x="0" y="116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6377275" y="4649425"/>
              <a:ext cx="1925" cy="27550"/>
            </a:xfrm>
            <a:custGeom>
              <a:avLst/>
              <a:gdLst/>
              <a:ahLst/>
              <a:cxnLst/>
              <a:rect l="l" t="t" r="r" b="b"/>
              <a:pathLst>
                <a:path w="77" h="1102" fill="none" extrusionOk="0">
                  <a:moveTo>
                    <a:pt x="0" y="0"/>
                  </a:moveTo>
                  <a:lnTo>
                    <a:pt x="76" y="110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6343100" y="4656050"/>
              <a:ext cx="19950" cy="23750"/>
            </a:xfrm>
            <a:custGeom>
              <a:avLst/>
              <a:gdLst/>
              <a:ahLst/>
              <a:cxnLst/>
              <a:rect l="l" t="t" r="r" b="b"/>
              <a:pathLst>
                <a:path w="798" h="950" fill="none" extrusionOk="0">
                  <a:moveTo>
                    <a:pt x="1" y="1"/>
                  </a:moveTo>
                  <a:lnTo>
                    <a:pt x="798" y="95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331725" y="4686425"/>
              <a:ext cx="18350" cy="23125"/>
            </a:xfrm>
            <a:custGeom>
              <a:avLst/>
              <a:gdLst/>
              <a:ahLst/>
              <a:cxnLst/>
              <a:rect l="l" t="t" r="r" b="b"/>
              <a:pathLst>
                <a:path w="734" h="925" fill="none" extrusionOk="0">
                  <a:moveTo>
                    <a:pt x="0" y="1"/>
                  </a:moveTo>
                  <a:lnTo>
                    <a:pt x="734" y="92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6319375" y="4724400"/>
              <a:ext cx="19325" cy="20250"/>
            </a:xfrm>
            <a:custGeom>
              <a:avLst/>
              <a:gdLst/>
              <a:ahLst/>
              <a:cxnLst/>
              <a:rect l="l" t="t" r="r" b="b"/>
              <a:pathLst>
                <a:path w="773" h="810" fill="none" extrusionOk="0">
                  <a:moveTo>
                    <a:pt x="1" y="0"/>
                  </a:moveTo>
                  <a:lnTo>
                    <a:pt x="772" y="81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6309250" y="4754450"/>
              <a:ext cx="19000" cy="21850"/>
            </a:xfrm>
            <a:custGeom>
              <a:avLst/>
              <a:gdLst/>
              <a:ahLst/>
              <a:cxnLst/>
              <a:rect l="l" t="t" r="r" b="b"/>
              <a:pathLst>
                <a:path w="760" h="874" fill="none" extrusionOk="0">
                  <a:moveTo>
                    <a:pt x="1" y="0"/>
                  </a:moveTo>
                  <a:lnTo>
                    <a:pt x="760" y="873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298500" y="477722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0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6289950" y="4802850"/>
              <a:ext cx="22500" cy="21525"/>
            </a:xfrm>
            <a:custGeom>
              <a:avLst/>
              <a:gdLst/>
              <a:ahLst/>
              <a:cxnLst/>
              <a:rect l="l" t="t" r="r" b="b"/>
              <a:pathLst>
                <a:path w="900" h="861" fill="none" extrusionOk="0">
                  <a:moveTo>
                    <a:pt x="1" y="0"/>
                  </a:moveTo>
                  <a:lnTo>
                    <a:pt x="899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281725" y="482847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1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6273200" y="4854100"/>
              <a:ext cx="20900" cy="20275"/>
            </a:xfrm>
            <a:custGeom>
              <a:avLst/>
              <a:gdLst/>
              <a:ahLst/>
              <a:cxnLst/>
              <a:rect l="l" t="t" r="r" b="b"/>
              <a:pathLst>
                <a:path w="836" h="811" fill="none" extrusionOk="0">
                  <a:moveTo>
                    <a:pt x="0" y="0"/>
                  </a:moveTo>
                  <a:lnTo>
                    <a:pt x="835" y="81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6264650" y="4879725"/>
              <a:ext cx="20575" cy="19625"/>
            </a:xfrm>
            <a:custGeom>
              <a:avLst/>
              <a:gdLst/>
              <a:ahLst/>
              <a:cxnLst/>
              <a:rect l="l" t="t" r="r" b="b"/>
              <a:pathLst>
                <a:path w="823" h="785" fill="none" extrusionOk="0">
                  <a:moveTo>
                    <a:pt x="0" y="0"/>
                  </a:moveTo>
                  <a:lnTo>
                    <a:pt x="823" y="785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252625" y="4902800"/>
              <a:ext cx="23425" cy="21875"/>
            </a:xfrm>
            <a:custGeom>
              <a:avLst/>
              <a:gdLst/>
              <a:ahLst/>
              <a:cxnLst/>
              <a:rect l="l" t="t" r="r" b="b"/>
              <a:pathLst>
                <a:path w="937" h="875" fill="none" extrusionOk="0">
                  <a:moveTo>
                    <a:pt x="1" y="1"/>
                  </a:moveTo>
                  <a:lnTo>
                    <a:pt x="937" y="87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6245025" y="4927800"/>
              <a:ext cx="22500" cy="21550"/>
            </a:xfrm>
            <a:custGeom>
              <a:avLst/>
              <a:gdLst/>
              <a:ahLst/>
              <a:cxnLst/>
              <a:rect l="l" t="t" r="r" b="b"/>
              <a:pathLst>
                <a:path w="900" h="862" fill="none" extrusionOk="0">
                  <a:moveTo>
                    <a:pt x="1" y="1"/>
                  </a:moveTo>
                  <a:lnTo>
                    <a:pt x="899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6235225" y="4952475"/>
              <a:ext cx="22175" cy="21550"/>
            </a:xfrm>
            <a:custGeom>
              <a:avLst/>
              <a:gdLst/>
              <a:ahLst/>
              <a:cxnLst/>
              <a:rect l="l" t="t" r="r" b="b"/>
              <a:pathLst>
                <a:path w="887" h="862" fill="none" extrusionOk="0">
                  <a:moveTo>
                    <a:pt x="1" y="1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6227000" y="497652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1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6170700" y="4727875"/>
              <a:ext cx="28175" cy="49375"/>
            </a:xfrm>
            <a:custGeom>
              <a:avLst/>
              <a:gdLst/>
              <a:ahLst/>
              <a:cxnLst/>
              <a:rect l="l" t="t" r="r" b="b"/>
              <a:pathLst>
                <a:path w="1127" h="1975" fill="none" extrusionOk="0">
                  <a:moveTo>
                    <a:pt x="823" y="140"/>
                  </a:moveTo>
                  <a:lnTo>
                    <a:pt x="0" y="1557"/>
                  </a:lnTo>
                  <a:cubicBezTo>
                    <a:pt x="0" y="1557"/>
                    <a:pt x="557" y="1974"/>
                    <a:pt x="1126" y="1924"/>
                  </a:cubicBezTo>
                  <a:lnTo>
                    <a:pt x="848" y="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6205500" y="4675350"/>
              <a:ext cx="36700" cy="40850"/>
            </a:xfrm>
            <a:custGeom>
              <a:avLst/>
              <a:gdLst/>
              <a:ahLst/>
              <a:cxnLst/>
              <a:rect l="l" t="t" r="r" b="b"/>
              <a:pathLst>
                <a:path w="1468" h="1634" fill="none" extrusionOk="0">
                  <a:moveTo>
                    <a:pt x="0" y="1633"/>
                  </a:moveTo>
                  <a:lnTo>
                    <a:pt x="89" y="1"/>
                  </a:lnTo>
                  <a:cubicBezTo>
                    <a:pt x="89" y="1"/>
                    <a:pt x="1228" y="1"/>
                    <a:pt x="1468" y="646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6158975" y="4680425"/>
              <a:ext cx="39575" cy="33225"/>
            </a:xfrm>
            <a:custGeom>
              <a:avLst/>
              <a:gdLst/>
              <a:ahLst/>
              <a:cxnLst/>
              <a:rect l="l" t="t" r="r" b="b"/>
              <a:pathLst>
                <a:path w="1583" h="1329" fill="none" extrusionOk="0">
                  <a:moveTo>
                    <a:pt x="1583" y="1329"/>
                  </a:moveTo>
                  <a:lnTo>
                    <a:pt x="1077" y="0"/>
                  </a:lnTo>
                  <a:cubicBezTo>
                    <a:pt x="1077" y="0"/>
                    <a:pt x="267" y="0"/>
                    <a:pt x="14" y="823"/>
                  </a:cubicBezTo>
                  <a:cubicBezTo>
                    <a:pt x="1" y="924"/>
                    <a:pt x="1583" y="1329"/>
                    <a:pt x="1583" y="1329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6147275" y="4713625"/>
              <a:ext cx="41150" cy="37050"/>
            </a:xfrm>
            <a:custGeom>
              <a:avLst/>
              <a:gdLst/>
              <a:ahLst/>
              <a:cxnLst/>
              <a:rect l="l" t="t" r="r" b="b"/>
              <a:pathLst>
                <a:path w="1646" h="1482" fill="none" extrusionOk="0">
                  <a:moveTo>
                    <a:pt x="292" y="77"/>
                  </a:moveTo>
                  <a:cubicBezTo>
                    <a:pt x="292" y="77"/>
                    <a:pt x="1" y="861"/>
                    <a:pt x="608" y="1481"/>
                  </a:cubicBezTo>
                  <a:lnTo>
                    <a:pt x="1646" y="431"/>
                  </a:lnTo>
                  <a:lnTo>
                    <a:pt x="317" y="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6215300" y="4707950"/>
              <a:ext cx="47150" cy="39250"/>
            </a:xfrm>
            <a:custGeom>
              <a:avLst/>
              <a:gdLst/>
              <a:ahLst/>
              <a:cxnLst/>
              <a:rect l="l" t="t" r="r" b="b"/>
              <a:pathLst>
                <a:path w="1886" h="1570" fill="none" extrusionOk="0">
                  <a:moveTo>
                    <a:pt x="0" y="721"/>
                  </a:moveTo>
                  <a:lnTo>
                    <a:pt x="1316" y="0"/>
                  </a:lnTo>
                  <a:cubicBezTo>
                    <a:pt x="1316" y="0"/>
                    <a:pt x="1886" y="810"/>
                    <a:pt x="1418" y="1569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23"/>
          <p:cNvGrpSpPr/>
          <p:nvPr/>
        </p:nvGrpSpPr>
        <p:grpSpPr>
          <a:xfrm>
            <a:off x="8139723" y="1378141"/>
            <a:ext cx="400228" cy="390437"/>
            <a:chOff x="6646475" y="4628525"/>
            <a:chExt cx="439425" cy="428675"/>
          </a:xfrm>
        </p:grpSpPr>
        <p:sp>
          <p:nvSpPr>
            <p:cNvPr id="520" name="Google Shape;520;p23"/>
            <p:cNvSpPr/>
            <p:nvPr/>
          </p:nvSpPr>
          <p:spPr>
            <a:xfrm>
              <a:off x="6646475" y="4628525"/>
              <a:ext cx="439425" cy="428675"/>
            </a:xfrm>
            <a:custGeom>
              <a:avLst/>
              <a:gdLst/>
              <a:ahLst/>
              <a:cxnLst/>
              <a:rect l="l" t="t" r="r" b="b"/>
              <a:pathLst>
                <a:path w="17577" h="17147" fill="none" extrusionOk="0">
                  <a:moveTo>
                    <a:pt x="16273" y="11022"/>
                  </a:moveTo>
                  <a:cubicBezTo>
                    <a:pt x="14970" y="15008"/>
                    <a:pt x="10566" y="17146"/>
                    <a:pt x="6428" y="15792"/>
                  </a:cubicBezTo>
                  <a:cubicBezTo>
                    <a:pt x="2291" y="14451"/>
                    <a:pt x="0" y="10111"/>
                    <a:pt x="1304" y="6125"/>
                  </a:cubicBezTo>
                  <a:cubicBezTo>
                    <a:pt x="2607" y="2139"/>
                    <a:pt x="7011" y="0"/>
                    <a:pt x="11148" y="1354"/>
                  </a:cubicBezTo>
                  <a:cubicBezTo>
                    <a:pt x="15286" y="2695"/>
                    <a:pt x="17577" y="7036"/>
                    <a:pt x="16273" y="11022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6757500" y="4737025"/>
              <a:ext cx="217375" cy="211650"/>
            </a:xfrm>
            <a:custGeom>
              <a:avLst/>
              <a:gdLst/>
              <a:ahLst/>
              <a:cxnLst/>
              <a:rect l="l" t="t" r="r" b="b"/>
              <a:pathLst>
                <a:path w="8695" h="8466" fill="none" extrusionOk="0">
                  <a:moveTo>
                    <a:pt x="8049" y="5442"/>
                  </a:moveTo>
                  <a:cubicBezTo>
                    <a:pt x="7403" y="7416"/>
                    <a:pt x="5227" y="8466"/>
                    <a:pt x="3190" y="7808"/>
                  </a:cubicBezTo>
                  <a:cubicBezTo>
                    <a:pt x="1140" y="7137"/>
                    <a:pt x="1" y="4999"/>
                    <a:pt x="646" y="3025"/>
                  </a:cubicBezTo>
                  <a:cubicBezTo>
                    <a:pt x="1292" y="1051"/>
                    <a:pt x="3468" y="0"/>
                    <a:pt x="5518" y="658"/>
                  </a:cubicBezTo>
                  <a:cubicBezTo>
                    <a:pt x="7555" y="1329"/>
                    <a:pt x="8694" y="3468"/>
                    <a:pt x="8049" y="5442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6865375" y="4652550"/>
              <a:ext cx="10475" cy="96200"/>
            </a:xfrm>
            <a:custGeom>
              <a:avLst/>
              <a:gdLst/>
              <a:ahLst/>
              <a:cxnLst/>
              <a:rect l="l" t="t" r="r" b="b"/>
              <a:pathLst>
                <a:path w="419" h="3848" fill="none" extrusionOk="0">
                  <a:moveTo>
                    <a:pt x="418" y="1"/>
                  </a:moveTo>
                  <a:cubicBezTo>
                    <a:pt x="418" y="1"/>
                    <a:pt x="1" y="2987"/>
                    <a:pt x="191" y="3848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6927075" y="4683550"/>
              <a:ext cx="43675" cy="87025"/>
            </a:xfrm>
            <a:custGeom>
              <a:avLst/>
              <a:gdLst/>
              <a:ahLst/>
              <a:cxnLst/>
              <a:rect l="l" t="t" r="r" b="b"/>
              <a:pathLst>
                <a:path w="1747" h="3481" fill="none" extrusionOk="0">
                  <a:moveTo>
                    <a:pt x="0" y="3481"/>
                  </a:moveTo>
                  <a:cubicBezTo>
                    <a:pt x="0" y="3481"/>
                    <a:pt x="1493" y="1064"/>
                    <a:pt x="1747" y="1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6962175" y="4859450"/>
              <a:ext cx="97475" cy="25325"/>
            </a:xfrm>
            <a:custGeom>
              <a:avLst/>
              <a:gdLst/>
              <a:ahLst/>
              <a:cxnLst/>
              <a:rect l="l" t="t" r="r" b="b"/>
              <a:pathLst>
                <a:path w="3899" h="1013" fill="none" extrusionOk="0">
                  <a:moveTo>
                    <a:pt x="1" y="0"/>
                  </a:moveTo>
                  <a:cubicBezTo>
                    <a:pt x="1" y="0"/>
                    <a:pt x="2620" y="89"/>
                    <a:pt x="3898" y="1013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6945725" y="4898350"/>
              <a:ext cx="92400" cy="39900"/>
            </a:xfrm>
            <a:custGeom>
              <a:avLst/>
              <a:gdLst/>
              <a:ahLst/>
              <a:cxnLst/>
              <a:rect l="l" t="t" r="r" b="b"/>
              <a:pathLst>
                <a:path w="3696" h="1596" fill="none" extrusionOk="0">
                  <a:moveTo>
                    <a:pt x="1" y="1"/>
                  </a:moveTo>
                  <a:cubicBezTo>
                    <a:pt x="1" y="1"/>
                    <a:pt x="2506" y="1557"/>
                    <a:pt x="3696" y="1595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6780275" y="4921125"/>
              <a:ext cx="33575" cy="91150"/>
            </a:xfrm>
            <a:custGeom>
              <a:avLst/>
              <a:gdLst/>
              <a:ahLst/>
              <a:cxnLst/>
              <a:rect l="l" t="t" r="r" b="b"/>
              <a:pathLst>
                <a:path w="1343" h="3646" fill="none" extrusionOk="0">
                  <a:moveTo>
                    <a:pt x="1342" y="1"/>
                  </a:moveTo>
                  <a:cubicBezTo>
                    <a:pt x="1342" y="1"/>
                    <a:pt x="39" y="2759"/>
                    <a:pt x="1" y="3645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6850200" y="4936950"/>
              <a:ext cx="22475" cy="95575"/>
            </a:xfrm>
            <a:custGeom>
              <a:avLst/>
              <a:gdLst/>
              <a:ahLst/>
              <a:cxnLst/>
              <a:rect l="l" t="t" r="r" b="b"/>
              <a:pathLst>
                <a:path w="899" h="3823" fill="none" extrusionOk="0">
                  <a:moveTo>
                    <a:pt x="899" y="1"/>
                  </a:moveTo>
                  <a:cubicBezTo>
                    <a:pt x="899" y="1"/>
                    <a:pt x="178" y="2759"/>
                    <a:pt x="0" y="3822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6694250" y="4747450"/>
              <a:ext cx="87325" cy="47500"/>
            </a:xfrm>
            <a:custGeom>
              <a:avLst/>
              <a:gdLst/>
              <a:ahLst/>
              <a:cxnLst/>
              <a:rect l="l" t="t" r="r" b="b"/>
              <a:pathLst>
                <a:path w="3493" h="1900" fill="none" extrusionOk="0">
                  <a:moveTo>
                    <a:pt x="0" y="1"/>
                  </a:moveTo>
                  <a:cubicBezTo>
                    <a:pt x="0" y="1"/>
                    <a:pt x="2607" y="760"/>
                    <a:pt x="3493" y="1899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6670200" y="4821175"/>
              <a:ext cx="99050" cy="20900"/>
            </a:xfrm>
            <a:custGeom>
              <a:avLst/>
              <a:gdLst/>
              <a:ahLst/>
              <a:cxnLst/>
              <a:rect l="l" t="t" r="r" b="b"/>
              <a:pathLst>
                <a:path w="3962" h="836" fill="none" extrusionOk="0">
                  <a:moveTo>
                    <a:pt x="0" y="0"/>
                  </a:moveTo>
                  <a:cubicBezTo>
                    <a:pt x="0" y="0"/>
                    <a:pt x="2582" y="835"/>
                    <a:pt x="3961" y="772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7003000" y="4729750"/>
              <a:ext cx="41150" cy="82275"/>
            </a:xfrm>
            <a:custGeom>
              <a:avLst/>
              <a:gdLst/>
              <a:ahLst/>
              <a:cxnLst/>
              <a:rect l="l" t="t" r="r" b="b"/>
              <a:pathLst>
                <a:path w="1646" h="3291" fill="none" extrusionOk="0">
                  <a:moveTo>
                    <a:pt x="0" y="0"/>
                  </a:moveTo>
                  <a:cubicBezTo>
                    <a:pt x="139" y="89"/>
                    <a:pt x="1202" y="1025"/>
                    <a:pt x="1645" y="3290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7011225" y="4768650"/>
              <a:ext cx="14250" cy="46850"/>
            </a:xfrm>
            <a:custGeom>
              <a:avLst/>
              <a:gdLst/>
              <a:ahLst/>
              <a:cxnLst/>
              <a:rect l="l" t="t" r="r" b="b"/>
              <a:pathLst>
                <a:path w="570" h="1874" fill="none" extrusionOk="0">
                  <a:moveTo>
                    <a:pt x="0" y="1"/>
                  </a:moveTo>
                  <a:cubicBezTo>
                    <a:pt x="0" y="1"/>
                    <a:pt x="481" y="836"/>
                    <a:pt x="570" y="1874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3"/>
          <p:cNvGrpSpPr/>
          <p:nvPr/>
        </p:nvGrpSpPr>
        <p:grpSpPr>
          <a:xfrm rot="409167">
            <a:off x="5199011" y="1056907"/>
            <a:ext cx="919062" cy="826955"/>
            <a:chOff x="2967600" y="4528286"/>
            <a:chExt cx="765827" cy="670678"/>
          </a:xfrm>
        </p:grpSpPr>
        <p:sp>
          <p:nvSpPr>
            <p:cNvPr id="533" name="Google Shape;533;p23"/>
            <p:cNvSpPr/>
            <p:nvPr/>
          </p:nvSpPr>
          <p:spPr>
            <a:xfrm rot="1492103">
              <a:off x="3031179" y="4642031"/>
              <a:ext cx="638671" cy="443188"/>
            </a:xfrm>
            <a:custGeom>
              <a:avLst/>
              <a:gdLst/>
              <a:ahLst/>
              <a:cxnLst/>
              <a:rect l="l" t="t" r="r" b="b"/>
              <a:pathLst>
                <a:path w="25549" h="17729" fill="none" extrusionOk="0">
                  <a:moveTo>
                    <a:pt x="3848" y="17728"/>
                  </a:moveTo>
                  <a:lnTo>
                    <a:pt x="1620" y="13059"/>
                  </a:lnTo>
                  <a:cubicBezTo>
                    <a:pt x="1620" y="13059"/>
                    <a:pt x="1" y="9693"/>
                    <a:pt x="1747" y="8503"/>
                  </a:cubicBezTo>
                  <a:cubicBezTo>
                    <a:pt x="3481" y="7314"/>
                    <a:pt x="7112" y="5062"/>
                    <a:pt x="9339" y="3910"/>
                  </a:cubicBezTo>
                  <a:cubicBezTo>
                    <a:pt x="11554" y="2759"/>
                    <a:pt x="16312" y="658"/>
                    <a:pt x="17792" y="329"/>
                  </a:cubicBezTo>
                  <a:cubicBezTo>
                    <a:pt x="19273" y="0"/>
                    <a:pt x="20728" y="607"/>
                    <a:pt x="22778" y="2695"/>
                  </a:cubicBezTo>
                  <a:cubicBezTo>
                    <a:pt x="24840" y="4783"/>
                    <a:pt x="25321" y="5606"/>
                    <a:pt x="25549" y="6783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1492103">
              <a:off x="3586323" y="4934014"/>
              <a:ext cx="92367" cy="59170"/>
            </a:xfrm>
            <a:custGeom>
              <a:avLst/>
              <a:gdLst/>
              <a:ahLst/>
              <a:cxnLst/>
              <a:rect l="l" t="t" r="r" b="b"/>
              <a:pathLst>
                <a:path w="3695" h="2367" fill="none" extrusionOk="0">
                  <a:moveTo>
                    <a:pt x="3568" y="355"/>
                  </a:moveTo>
                  <a:cubicBezTo>
                    <a:pt x="3695" y="608"/>
                    <a:pt x="3581" y="911"/>
                    <a:pt x="3341" y="1025"/>
                  </a:cubicBezTo>
                  <a:lnTo>
                    <a:pt x="797" y="2240"/>
                  </a:lnTo>
                  <a:cubicBezTo>
                    <a:pt x="544" y="2367"/>
                    <a:pt x="240" y="2253"/>
                    <a:pt x="127" y="2012"/>
                  </a:cubicBezTo>
                  <a:lnTo>
                    <a:pt x="127" y="2012"/>
                  </a:lnTo>
                  <a:cubicBezTo>
                    <a:pt x="0" y="1759"/>
                    <a:pt x="114" y="1456"/>
                    <a:pt x="354" y="1342"/>
                  </a:cubicBezTo>
                  <a:lnTo>
                    <a:pt x="2898" y="127"/>
                  </a:lnTo>
                  <a:cubicBezTo>
                    <a:pt x="3151" y="0"/>
                    <a:pt x="3455" y="114"/>
                    <a:pt x="3568" y="35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1492103">
              <a:off x="3033742" y="4956619"/>
              <a:ext cx="79118" cy="52846"/>
            </a:xfrm>
            <a:custGeom>
              <a:avLst/>
              <a:gdLst/>
              <a:ahLst/>
              <a:cxnLst/>
              <a:rect l="l" t="t" r="r" b="b"/>
              <a:pathLst>
                <a:path w="3165" h="2114" fill="none" extrusionOk="0">
                  <a:moveTo>
                    <a:pt x="3038" y="355"/>
                  </a:moveTo>
                  <a:cubicBezTo>
                    <a:pt x="3164" y="608"/>
                    <a:pt x="3051" y="911"/>
                    <a:pt x="2810" y="1025"/>
                  </a:cubicBezTo>
                  <a:lnTo>
                    <a:pt x="785" y="2000"/>
                  </a:lnTo>
                  <a:cubicBezTo>
                    <a:pt x="532" y="2114"/>
                    <a:pt x="241" y="2012"/>
                    <a:pt x="115" y="1759"/>
                  </a:cubicBezTo>
                  <a:lnTo>
                    <a:pt x="115" y="1759"/>
                  </a:lnTo>
                  <a:cubicBezTo>
                    <a:pt x="1" y="1506"/>
                    <a:pt x="102" y="1215"/>
                    <a:pt x="355" y="1089"/>
                  </a:cubicBezTo>
                  <a:lnTo>
                    <a:pt x="2380" y="127"/>
                  </a:lnTo>
                  <a:cubicBezTo>
                    <a:pt x="2620" y="0"/>
                    <a:pt x="2924" y="114"/>
                    <a:pt x="3038" y="35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 rot="1492103">
              <a:off x="3106220" y="4931459"/>
              <a:ext cx="121815" cy="121790"/>
            </a:xfrm>
            <a:custGeom>
              <a:avLst/>
              <a:gdLst/>
              <a:ahLst/>
              <a:cxnLst/>
              <a:rect l="l" t="t" r="r" b="b"/>
              <a:pathLst>
                <a:path w="4873" h="4872" fill="none" extrusionOk="0">
                  <a:moveTo>
                    <a:pt x="4366" y="1518"/>
                  </a:moveTo>
                  <a:cubicBezTo>
                    <a:pt x="4873" y="2581"/>
                    <a:pt x="4430" y="3859"/>
                    <a:pt x="3367" y="4366"/>
                  </a:cubicBezTo>
                  <a:cubicBezTo>
                    <a:pt x="2304" y="4872"/>
                    <a:pt x="1026" y="4429"/>
                    <a:pt x="520" y="3366"/>
                  </a:cubicBezTo>
                  <a:cubicBezTo>
                    <a:pt x="1" y="2290"/>
                    <a:pt x="456" y="1025"/>
                    <a:pt x="1519" y="506"/>
                  </a:cubicBezTo>
                  <a:cubicBezTo>
                    <a:pt x="2582" y="0"/>
                    <a:pt x="3860" y="456"/>
                    <a:pt x="4366" y="1518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 rot="1492103">
              <a:off x="3135638" y="4960928"/>
              <a:ext cx="63295" cy="62970"/>
            </a:xfrm>
            <a:custGeom>
              <a:avLst/>
              <a:gdLst/>
              <a:ahLst/>
              <a:cxnLst/>
              <a:rect l="l" t="t" r="r" b="b"/>
              <a:pathLst>
                <a:path w="2532" h="2519" fill="none" extrusionOk="0">
                  <a:moveTo>
                    <a:pt x="2266" y="785"/>
                  </a:moveTo>
                  <a:cubicBezTo>
                    <a:pt x="2531" y="1329"/>
                    <a:pt x="2291" y="2000"/>
                    <a:pt x="1747" y="2266"/>
                  </a:cubicBezTo>
                  <a:cubicBezTo>
                    <a:pt x="1190" y="2519"/>
                    <a:pt x="532" y="2291"/>
                    <a:pt x="266" y="1734"/>
                  </a:cubicBezTo>
                  <a:cubicBezTo>
                    <a:pt x="1" y="1190"/>
                    <a:pt x="241" y="532"/>
                    <a:pt x="785" y="267"/>
                  </a:cubicBezTo>
                  <a:cubicBezTo>
                    <a:pt x="1342" y="1"/>
                    <a:pt x="2000" y="229"/>
                    <a:pt x="2266" y="78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 rot="1492103">
              <a:off x="3161884" y="4987202"/>
              <a:ext cx="10799" cy="10449"/>
            </a:xfrm>
            <a:custGeom>
              <a:avLst/>
              <a:gdLst/>
              <a:ahLst/>
              <a:cxnLst/>
              <a:rect l="l" t="t" r="r" b="b"/>
              <a:pathLst>
                <a:path w="432" h="418" fill="none" extrusionOk="0">
                  <a:moveTo>
                    <a:pt x="381" y="127"/>
                  </a:moveTo>
                  <a:cubicBezTo>
                    <a:pt x="431" y="228"/>
                    <a:pt x="381" y="329"/>
                    <a:pt x="292" y="380"/>
                  </a:cubicBezTo>
                  <a:cubicBezTo>
                    <a:pt x="203" y="418"/>
                    <a:pt x="90" y="380"/>
                    <a:pt x="52" y="291"/>
                  </a:cubicBezTo>
                  <a:cubicBezTo>
                    <a:pt x="1" y="203"/>
                    <a:pt x="39" y="89"/>
                    <a:pt x="140" y="51"/>
                  </a:cubicBezTo>
                  <a:cubicBezTo>
                    <a:pt x="229" y="0"/>
                    <a:pt x="343" y="38"/>
                    <a:pt x="381" y="127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 rot="1492103">
              <a:off x="3466021" y="4921760"/>
              <a:ext cx="121790" cy="121790"/>
            </a:xfrm>
            <a:custGeom>
              <a:avLst/>
              <a:gdLst/>
              <a:ahLst/>
              <a:cxnLst/>
              <a:rect l="l" t="t" r="r" b="b"/>
              <a:pathLst>
                <a:path w="4872" h="4872" fill="none" extrusionOk="0">
                  <a:moveTo>
                    <a:pt x="4353" y="1519"/>
                  </a:moveTo>
                  <a:cubicBezTo>
                    <a:pt x="4872" y="2582"/>
                    <a:pt x="4416" y="3860"/>
                    <a:pt x="3353" y="4366"/>
                  </a:cubicBezTo>
                  <a:cubicBezTo>
                    <a:pt x="2291" y="4872"/>
                    <a:pt x="1013" y="4429"/>
                    <a:pt x="506" y="3366"/>
                  </a:cubicBezTo>
                  <a:cubicBezTo>
                    <a:pt x="0" y="2303"/>
                    <a:pt x="443" y="1025"/>
                    <a:pt x="1506" y="519"/>
                  </a:cubicBezTo>
                  <a:cubicBezTo>
                    <a:pt x="2569" y="0"/>
                    <a:pt x="3847" y="456"/>
                    <a:pt x="4353" y="151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 rot="1492103">
              <a:off x="3495074" y="4951083"/>
              <a:ext cx="63295" cy="63295"/>
            </a:xfrm>
            <a:custGeom>
              <a:avLst/>
              <a:gdLst/>
              <a:ahLst/>
              <a:cxnLst/>
              <a:rect l="l" t="t" r="r" b="b"/>
              <a:pathLst>
                <a:path w="2532" h="2532" fill="none" extrusionOk="0">
                  <a:moveTo>
                    <a:pt x="2265" y="786"/>
                  </a:moveTo>
                  <a:cubicBezTo>
                    <a:pt x="2531" y="1342"/>
                    <a:pt x="2303" y="2000"/>
                    <a:pt x="1747" y="2266"/>
                  </a:cubicBezTo>
                  <a:cubicBezTo>
                    <a:pt x="1190" y="2532"/>
                    <a:pt x="532" y="2291"/>
                    <a:pt x="266" y="1747"/>
                  </a:cubicBezTo>
                  <a:cubicBezTo>
                    <a:pt x="0" y="1190"/>
                    <a:pt x="241" y="532"/>
                    <a:pt x="785" y="267"/>
                  </a:cubicBezTo>
                  <a:cubicBezTo>
                    <a:pt x="1342" y="1"/>
                    <a:pt x="2000" y="229"/>
                    <a:pt x="2265" y="786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 rot="1492103">
              <a:off x="3521700" y="4977434"/>
              <a:ext cx="10449" cy="10449"/>
            </a:xfrm>
            <a:custGeom>
              <a:avLst/>
              <a:gdLst/>
              <a:ahLst/>
              <a:cxnLst/>
              <a:rect l="l" t="t" r="r" b="b"/>
              <a:pathLst>
                <a:path w="418" h="418" fill="none" extrusionOk="0">
                  <a:moveTo>
                    <a:pt x="367" y="139"/>
                  </a:moveTo>
                  <a:cubicBezTo>
                    <a:pt x="418" y="228"/>
                    <a:pt x="380" y="329"/>
                    <a:pt x="291" y="380"/>
                  </a:cubicBezTo>
                  <a:cubicBezTo>
                    <a:pt x="190" y="418"/>
                    <a:pt x="89" y="380"/>
                    <a:pt x="38" y="291"/>
                  </a:cubicBezTo>
                  <a:cubicBezTo>
                    <a:pt x="0" y="203"/>
                    <a:pt x="38" y="89"/>
                    <a:pt x="127" y="51"/>
                  </a:cubicBezTo>
                  <a:cubicBezTo>
                    <a:pt x="215" y="0"/>
                    <a:pt x="329" y="38"/>
                    <a:pt x="367" y="13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 rot="1492103">
              <a:off x="3233231" y="4922499"/>
              <a:ext cx="226531" cy="114215"/>
            </a:xfrm>
            <a:custGeom>
              <a:avLst/>
              <a:gdLst/>
              <a:ahLst/>
              <a:cxnLst/>
              <a:rect l="l" t="t" r="r" b="b"/>
              <a:pathLst>
                <a:path w="9062" h="4569" fill="none" extrusionOk="0">
                  <a:moveTo>
                    <a:pt x="1" y="4568"/>
                  </a:moveTo>
                  <a:lnTo>
                    <a:pt x="9061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 rot="1492103">
              <a:off x="3101594" y="4637243"/>
              <a:ext cx="468486" cy="230306"/>
            </a:xfrm>
            <a:custGeom>
              <a:avLst/>
              <a:gdLst/>
              <a:ahLst/>
              <a:cxnLst/>
              <a:rect l="l" t="t" r="r" b="b"/>
              <a:pathLst>
                <a:path w="18741" h="9213" fill="none" extrusionOk="0">
                  <a:moveTo>
                    <a:pt x="0" y="9212"/>
                  </a:moveTo>
                  <a:lnTo>
                    <a:pt x="18741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 rot="1492103">
              <a:off x="3405727" y="4761832"/>
              <a:ext cx="97142" cy="202783"/>
            </a:xfrm>
            <a:custGeom>
              <a:avLst/>
              <a:gdLst/>
              <a:ahLst/>
              <a:cxnLst/>
              <a:rect l="l" t="t" r="r" b="b"/>
              <a:pathLst>
                <a:path w="3886" h="8112" fill="none" extrusionOk="0">
                  <a:moveTo>
                    <a:pt x="1" y="1"/>
                  </a:moveTo>
                  <a:cubicBezTo>
                    <a:pt x="1" y="1"/>
                    <a:pt x="3443" y="7504"/>
                    <a:pt x="3885" y="8112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 rot="1492103">
              <a:off x="3083492" y="4713707"/>
              <a:ext cx="528906" cy="259078"/>
            </a:xfrm>
            <a:custGeom>
              <a:avLst/>
              <a:gdLst/>
              <a:ahLst/>
              <a:cxnLst/>
              <a:rect l="l" t="t" r="r" b="b"/>
              <a:pathLst>
                <a:path w="21158" h="10364" fill="none" extrusionOk="0">
                  <a:moveTo>
                    <a:pt x="1" y="10364"/>
                  </a:moveTo>
                  <a:lnTo>
                    <a:pt x="21158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 rot="1492103">
              <a:off x="3120551" y="4853846"/>
              <a:ext cx="54745" cy="25948"/>
            </a:xfrm>
            <a:custGeom>
              <a:avLst/>
              <a:gdLst/>
              <a:ahLst/>
              <a:cxnLst/>
              <a:rect l="l" t="t" r="r" b="b"/>
              <a:pathLst>
                <a:path w="2190" h="1038" fill="none" extrusionOk="0">
                  <a:moveTo>
                    <a:pt x="0" y="1038"/>
                  </a:moveTo>
                  <a:lnTo>
                    <a:pt x="2189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 rot="1492103">
              <a:off x="3120759" y="4862950"/>
              <a:ext cx="54420" cy="26273"/>
            </a:xfrm>
            <a:custGeom>
              <a:avLst/>
              <a:gdLst/>
              <a:ahLst/>
              <a:cxnLst/>
              <a:rect l="l" t="t" r="r" b="b"/>
              <a:pathLst>
                <a:path w="2177" h="1051" fill="none" extrusionOk="0">
                  <a:moveTo>
                    <a:pt x="1" y="1051"/>
                  </a:moveTo>
                  <a:lnTo>
                    <a:pt x="2177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 rot="1492103">
              <a:off x="3120766" y="4872782"/>
              <a:ext cx="54745" cy="26273"/>
            </a:xfrm>
            <a:custGeom>
              <a:avLst/>
              <a:gdLst/>
              <a:ahLst/>
              <a:cxnLst/>
              <a:rect l="l" t="t" r="r" b="b"/>
              <a:pathLst>
                <a:path w="2190" h="1051" fill="none" extrusionOk="0">
                  <a:moveTo>
                    <a:pt x="0" y="1051"/>
                  </a:moveTo>
                  <a:lnTo>
                    <a:pt x="2189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 rot="1492103">
              <a:off x="3121028" y="4881968"/>
              <a:ext cx="54745" cy="26273"/>
            </a:xfrm>
            <a:custGeom>
              <a:avLst/>
              <a:gdLst/>
              <a:ahLst/>
              <a:cxnLst/>
              <a:rect l="l" t="t" r="r" b="b"/>
              <a:pathLst>
                <a:path w="2190" h="1051" fill="none" extrusionOk="0">
                  <a:moveTo>
                    <a:pt x="1" y="1051"/>
                  </a:moveTo>
                  <a:lnTo>
                    <a:pt x="2190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 rot="1492103">
              <a:off x="3120985" y="4892735"/>
              <a:ext cx="54745" cy="25973"/>
            </a:xfrm>
            <a:custGeom>
              <a:avLst/>
              <a:gdLst/>
              <a:ahLst/>
              <a:cxnLst/>
              <a:rect l="l" t="t" r="r" b="b"/>
              <a:pathLst>
                <a:path w="2190" h="1039" fill="none" extrusionOk="0">
                  <a:moveTo>
                    <a:pt x="1" y="1039"/>
                  </a:moveTo>
                  <a:lnTo>
                    <a:pt x="2190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 rot="1492103">
              <a:off x="3420507" y="4799371"/>
              <a:ext cx="261303" cy="140788"/>
            </a:xfrm>
            <a:custGeom>
              <a:avLst/>
              <a:gdLst/>
              <a:ahLst/>
              <a:cxnLst/>
              <a:rect l="l" t="t" r="r" b="b"/>
              <a:pathLst>
                <a:path w="10453" h="5632" fill="none" extrusionOk="0">
                  <a:moveTo>
                    <a:pt x="0" y="1"/>
                  </a:moveTo>
                  <a:cubicBezTo>
                    <a:pt x="0" y="1"/>
                    <a:pt x="2658" y="5100"/>
                    <a:pt x="3063" y="5632"/>
                  </a:cubicBezTo>
                  <a:cubicBezTo>
                    <a:pt x="3063" y="5632"/>
                    <a:pt x="6353" y="3911"/>
                    <a:pt x="7011" y="3974"/>
                  </a:cubicBezTo>
                  <a:cubicBezTo>
                    <a:pt x="7656" y="4050"/>
                    <a:pt x="8263" y="4278"/>
                    <a:pt x="8263" y="4278"/>
                  </a:cubicBezTo>
                  <a:lnTo>
                    <a:pt x="10452" y="324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 rot="1492103">
              <a:off x="3630288" y="4899488"/>
              <a:ext cx="25323" cy="25973"/>
            </a:xfrm>
            <a:custGeom>
              <a:avLst/>
              <a:gdLst/>
              <a:ahLst/>
              <a:cxnLst/>
              <a:rect l="l" t="t" r="r" b="b"/>
              <a:pathLst>
                <a:path w="1013" h="1039" fill="none" extrusionOk="0">
                  <a:moveTo>
                    <a:pt x="899" y="330"/>
                  </a:moveTo>
                  <a:cubicBezTo>
                    <a:pt x="1013" y="558"/>
                    <a:pt x="924" y="823"/>
                    <a:pt x="709" y="937"/>
                  </a:cubicBezTo>
                  <a:cubicBezTo>
                    <a:pt x="481" y="1038"/>
                    <a:pt x="216" y="937"/>
                    <a:pt x="102" y="709"/>
                  </a:cubicBezTo>
                  <a:cubicBezTo>
                    <a:pt x="1" y="482"/>
                    <a:pt x="89" y="203"/>
                    <a:pt x="304" y="102"/>
                  </a:cubicBezTo>
                  <a:cubicBezTo>
                    <a:pt x="519" y="1"/>
                    <a:pt x="798" y="102"/>
                    <a:pt x="899" y="330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 rot="1492103">
              <a:off x="3118578" y="4745508"/>
              <a:ext cx="116440" cy="100617"/>
            </a:xfrm>
            <a:custGeom>
              <a:avLst/>
              <a:gdLst/>
              <a:ahLst/>
              <a:cxnLst/>
              <a:rect l="l" t="t" r="r" b="b"/>
              <a:pathLst>
                <a:path w="4658" h="4025" fill="none" extrusionOk="0">
                  <a:moveTo>
                    <a:pt x="1469" y="4012"/>
                  </a:moveTo>
                  <a:lnTo>
                    <a:pt x="4341" y="2633"/>
                  </a:lnTo>
                  <a:cubicBezTo>
                    <a:pt x="4341" y="2633"/>
                    <a:pt x="4657" y="2544"/>
                    <a:pt x="4278" y="1785"/>
                  </a:cubicBezTo>
                  <a:cubicBezTo>
                    <a:pt x="3898" y="1026"/>
                    <a:pt x="3506" y="343"/>
                    <a:pt x="3506" y="343"/>
                  </a:cubicBezTo>
                  <a:cubicBezTo>
                    <a:pt x="3506" y="343"/>
                    <a:pt x="3443" y="1"/>
                    <a:pt x="2873" y="279"/>
                  </a:cubicBezTo>
                  <a:cubicBezTo>
                    <a:pt x="2304" y="545"/>
                    <a:pt x="418" y="1456"/>
                    <a:pt x="418" y="1456"/>
                  </a:cubicBezTo>
                  <a:cubicBezTo>
                    <a:pt x="418" y="1456"/>
                    <a:pt x="1" y="1671"/>
                    <a:pt x="266" y="2152"/>
                  </a:cubicBezTo>
                  <a:cubicBezTo>
                    <a:pt x="532" y="2620"/>
                    <a:pt x="1000" y="3683"/>
                    <a:pt x="1000" y="3683"/>
                  </a:cubicBezTo>
                  <a:cubicBezTo>
                    <a:pt x="1000" y="3683"/>
                    <a:pt x="1203" y="4025"/>
                    <a:pt x="1469" y="4012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 rot="1492103">
              <a:off x="3231118" y="4743928"/>
              <a:ext cx="112941" cy="101891"/>
            </a:xfrm>
            <a:custGeom>
              <a:avLst/>
              <a:gdLst/>
              <a:ahLst/>
              <a:cxnLst/>
              <a:rect l="l" t="t" r="r" b="b"/>
              <a:pathLst>
                <a:path w="4518" h="4076" fill="none" extrusionOk="0">
                  <a:moveTo>
                    <a:pt x="1025" y="3569"/>
                  </a:moveTo>
                  <a:lnTo>
                    <a:pt x="177" y="1975"/>
                  </a:lnTo>
                  <a:cubicBezTo>
                    <a:pt x="177" y="1975"/>
                    <a:pt x="0" y="1620"/>
                    <a:pt x="696" y="1291"/>
                  </a:cubicBezTo>
                  <a:cubicBezTo>
                    <a:pt x="1405" y="950"/>
                    <a:pt x="3151" y="114"/>
                    <a:pt x="3151" y="114"/>
                  </a:cubicBezTo>
                  <a:cubicBezTo>
                    <a:pt x="3151" y="114"/>
                    <a:pt x="3594" y="1"/>
                    <a:pt x="3822" y="570"/>
                  </a:cubicBezTo>
                  <a:cubicBezTo>
                    <a:pt x="4062" y="1139"/>
                    <a:pt x="4404" y="1987"/>
                    <a:pt x="4404" y="1987"/>
                  </a:cubicBezTo>
                  <a:cubicBezTo>
                    <a:pt x="4404" y="1987"/>
                    <a:pt x="4518" y="2544"/>
                    <a:pt x="4176" y="2683"/>
                  </a:cubicBezTo>
                  <a:cubicBezTo>
                    <a:pt x="3328" y="3038"/>
                    <a:pt x="1481" y="3974"/>
                    <a:pt x="1481" y="3974"/>
                  </a:cubicBezTo>
                  <a:cubicBezTo>
                    <a:pt x="1481" y="3974"/>
                    <a:pt x="1266" y="4075"/>
                    <a:pt x="1025" y="356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 rot="1492103">
              <a:off x="3340741" y="4741202"/>
              <a:ext cx="116115" cy="104416"/>
            </a:xfrm>
            <a:custGeom>
              <a:avLst/>
              <a:gdLst/>
              <a:ahLst/>
              <a:cxnLst/>
              <a:rect l="l" t="t" r="r" b="b"/>
              <a:pathLst>
                <a:path w="4645" h="4177" fill="none" extrusionOk="0">
                  <a:moveTo>
                    <a:pt x="165" y="1924"/>
                  </a:moveTo>
                  <a:lnTo>
                    <a:pt x="1013" y="3696"/>
                  </a:lnTo>
                  <a:cubicBezTo>
                    <a:pt x="1013" y="3696"/>
                    <a:pt x="1202" y="4176"/>
                    <a:pt x="1785" y="3911"/>
                  </a:cubicBezTo>
                  <a:cubicBezTo>
                    <a:pt x="2354" y="3658"/>
                    <a:pt x="4290" y="2721"/>
                    <a:pt x="4290" y="2721"/>
                  </a:cubicBezTo>
                  <a:cubicBezTo>
                    <a:pt x="4290" y="2721"/>
                    <a:pt x="4644" y="2607"/>
                    <a:pt x="4163" y="1696"/>
                  </a:cubicBezTo>
                  <a:cubicBezTo>
                    <a:pt x="3695" y="798"/>
                    <a:pt x="3569" y="443"/>
                    <a:pt x="3569" y="443"/>
                  </a:cubicBezTo>
                  <a:cubicBezTo>
                    <a:pt x="3569" y="443"/>
                    <a:pt x="3379" y="1"/>
                    <a:pt x="2544" y="494"/>
                  </a:cubicBezTo>
                  <a:cubicBezTo>
                    <a:pt x="2379" y="583"/>
                    <a:pt x="696" y="1367"/>
                    <a:pt x="696" y="1367"/>
                  </a:cubicBezTo>
                  <a:cubicBezTo>
                    <a:pt x="696" y="1367"/>
                    <a:pt x="0" y="1570"/>
                    <a:pt x="165" y="1924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 rot="1492103">
              <a:off x="3468287" y="4744327"/>
              <a:ext cx="166411" cy="111041"/>
            </a:xfrm>
            <a:custGeom>
              <a:avLst/>
              <a:gdLst/>
              <a:ahLst/>
              <a:cxnLst/>
              <a:rect l="l" t="t" r="r" b="b"/>
              <a:pathLst>
                <a:path w="6657" h="4442" fill="none" extrusionOk="0">
                  <a:moveTo>
                    <a:pt x="102" y="2316"/>
                  </a:moveTo>
                  <a:lnTo>
                    <a:pt x="899" y="3973"/>
                  </a:lnTo>
                  <a:cubicBezTo>
                    <a:pt x="899" y="3973"/>
                    <a:pt x="1025" y="4442"/>
                    <a:pt x="1974" y="3986"/>
                  </a:cubicBezTo>
                  <a:cubicBezTo>
                    <a:pt x="2923" y="3530"/>
                    <a:pt x="5859" y="2126"/>
                    <a:pt x="5859" y="2126"/>
                  </a:cubicBezTo>
                  <a:cubicBezTo>
                    <a:pt x="5859" y="2126"/>
                    <a:pt x="6656" y="1885"/>
                    <a:pt x="5821" y="1278"/>
                  </a:cubicBezTo>
                  <a:cubicBezTo>
                    <a:pt x="4973" y="658"/>
                    <a:pt x="4227" y="203"/>
                    <a:pt x="4227" y="203"/>
                  </a:cubicBezTo>
                  <a:cubicBezTo>
                    <a:pt x="4227" y="203"/>
                    <a:pt x="4037" y="0"/>
                    <a:pt x="3328" y="342"/>
                  </a:cubicBezTo>
                  <a:cubicBezTo>
                    <a:pt x="2607" y="683"/>
                    <a:pt x="367" y="1772"/>
                    <a:pt x="367" y="1772"/>
                  </a:cubicBezTo>
                  <a:cubicBezTo>
                    <a:pt x="367" y="1772"/>
                    <a:pt x="0" y="1911"/>
                    <a:pt x="102" y="2316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 rot="1492103">
              <a:off x="3518613" y="4748448"/>
              <a:ext cx="31647" cy="87668"/>
            </a:xfrm>
            <a:custGeom>
              <a:avLst/>
              <a:gdLst/>
              <a:ahLst/>
              <a:cxnLst/>
              <a:rect l="l" t="t" r="r" b="b"/>
              <a:pathLst>
                <a:path w="1266" h="3507" fill="none" extrusionOk="0">
                  <a:moveTo>
                    <a:pt x="0" y="520"/>
                  </a:moveTo>
                  <a:lnTo>
                    <a:pt x="25" y="3506"/>
                  </a:lnTo>
                  <a:lnTo>
                    <a:pt x="1265" y="2911"/>
                  </a:lnTo>
                  <a:lnTo>
                    <a:pt x="1088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 rot="1492103">
              <a:off x="3276937" y="4753688"/>
              <a:ext cx="16774" cy="81643"/>
            </a:xfrm>
            <a:custGeom>
              <a:avLst/>
              <a:gdLst/>
              <a:ahLst/>
              <a:cxnLst/>
              <a:rect l="l" t="t" r="r" b="b"/>
              <a:pathLst>
                <a:path w="671" h="3266" fill="none" extrusionOk="0">
                  <a:moveTo>
                    <a:pt x="0" y="3266"/>
                  </a:moveTo>
                  <a:lnTo>
                    <a:pt x="228" y="203"/>
                  </a:lnTo>
                  <a:lnTo>
                    <a:pt x="671" y="1"/>
                  </a:lnTo>
                  <a:lnTo>
                    <a:pt x="544" y="310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 rot="1492103">
              <a:off x="3307873" y="4759585"/>
              <a:ext cx="19323" cy="75319"/>
            </a:xfrm>
            <a:custGeom>
              <a:avLst/>
              <a:gdLst/>
              <a:ahLst/>
              <a:cxnLst/>
              <a:rect l="l" t="t" r="r" b="b"/>
              <a:pathLst>
                <a:path w="773" h="3013" fill="none" extrusionOk="0">
                  <a:moveTo>
                    <a:pt x="203" y="3012"/>
                  </a:moveTo>
                  <a:lnTo>
                    <a:pt x="0" y="76"/>
                  </a:lnTo>
                  <a:lnTo>
                    <a:pt x="291" y="0"/>
                  </a:lnTo>
                  <a:lnTo>
                    <a:pt x="772" y="2746"/>
                  </a:ln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3"/>
          <p:cNvSpPr/>
          <p:nvPr/>
        </p:nvSpPr>
        <p:spPr>
          <a:xfrm>
            <a:off x="764341" y="1751425"/>
            <a:ext cx="7764900" cy="2189475"/>
          </a:xfrm>
          <a:custGeom>
            <a:avLst/>
            <a:gdLst/>
            <a:ahLst/>
            <a:cxnLst/>
            <a:rect l="l" t="t" r="r" b="b"/>
            <a:pathLst>
              <a:path w="310596" h="87579" extrusionOk="0">
                <a:moveTo>
                  <a:pt x="0" y="87579"/>
                </a:moveTo>
                <a:lnTo>
                  <a:pt x="28565" y="81367"/>
                </a:lnTo>
                <a:lnTo>
                  <a:pt x="57841" y="74963"/>
                </a:lnTo>
                <a:lnTo>
                  <a:pt x="77648" y="13103"/>
                </a:lnTo>
                <a:lnTo>
                  <a:pt x="122748" y="64906"/>
                </a:lnTo>
                <a:lnTo>
                  <a:pt x="152001" y="16759"/>
                </a:lnTo>
                <a:lnTo>
                  <a:pt x="189178" y="0"/>
                </a:lnTo>
                <a:lnTo>
                  <a:pt x="218432" y="76486"/>
                </a:lnTo>
                <a:lnTo>
                  <a:pt x="249210" y="57288"/>
                </a:lnTo>
                <a:lnTo>
                  <a:pt x="310596" y="1571"/>
                </a:lnTo>
              </a:path>
            </a:pathLst>
          </a:custGeom>
          <a:noFill/>
          <a:ln w="9525" cap="flat" cmpd="sng">
            <a:solidFill>
              <a:srgbClr val="DADAD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1" name="Google Shape;561;p23"/>
          <p:cNvSpPr/>
          <p:nvPr/>
        </p:nvSpPr>
        <p:spPr>
          <a:xfrm>
            <a:off x="707066" y="3869121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3"/>
          <p:cNvSpPr/>
          <p:nvPr/>
        </p:nvSpPr>
        <p:spPr>
          <a:xfrm>
            <a:off x="2648554" y="2027071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3"/>
          <p:cNvSpPr/>
          <p:nvPr/>
        </p:nvSpPr>
        <p:spPr>
          <a:xfrm>
            <a:off x="3765076" y="3310749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3"/>
          <p:cNvSpPr/>
          <p:nvPr/>
        </p:nvSpPr>
        <p:spPr>
          <a:xfrm>
            <a:off x="2153517" y="3577964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3"/>
          <p:cNvSpPr/>
          <p:nvPr/>
        </p:nvSpPr>
        <p:spPr>
          <a:xfrm>
            <a:off x="4525261" y="2135424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3"/>
          <p:cNvSpPr/>
          <p:nvPr/>
        </p:nvSpPr>
        <p:spPr>
          <a:xfrm>
            <a:off x="5439389" y="1729385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3"/>
          <p:cNvSpPr/>
          <p:nvPr/>
        </p:nvSpPr>
        <p:spPr>
          <a:xfrm>
            <a:off x="6193547" y="3686276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3"/>
          <p:cNvSpPr/>
          <p:nvPr/>
        </p:nvSpPr>
        <p:spPr>
          <a:xfrm>
            <a:off x="6930999" y="3151372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3"/>
          <p:cNvSpPr/>
          <p:nvPr/>
        </p:nvSpPr>
        <p:spPr>
          <a:xfrm>
            <a:off x="8470025" y="1729559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3"/>
          <p:cNvGrpSpPr/>
          <p:nvPr/>
        </p:nvGrpSpPr>
        <p:grpSpPr>
          <a:xfrm>
            <a:off x="1158800" y="932575"/>
            <a:ext cx="7263563" cy="2955527"/>
            <a:chOff x="1263984" y="932575"/>
            <a:chExt cx="7263563" cy="2955527"/>
          </a:xfrm>
        </p:grpSpPr>
        <p:sp>
          <p:nvSpPr>
            <p:cNvPr id="571" name="Google Shape;571;p23"/>
            <p:cNvSpPr/>
            <p:nvPr/>
          </p:nvSpPr>
          <p:spPr>
            <a:xfrm>
              <a:off x="1577550" y="1578283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 flipH="1">
              <a:off x="1792073" y="1976193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" name="Google Shape;573;p23"/>
            <p:cNvGrpSpPr/>
            <p:nvPr/>
          </p:nvGrpSpPr>
          <p:grpSpPr>
            <a:xfrm rot="2087494" flipH="1">
              <a:off x="1541606" y="2802564"/>
              <a:ext cx="385444" cy="500321"/>
              <a:chOff x="2614500" y="2818400"/>
              <a:chExt cx="430900" cy="559325"/>
            </a:xfrm>
          </p:grpSpPr>
          <p:sp>
            <p:nvSpPr>
              <p:cNvPr id="574" name="Google Shape;574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579;p23"/>
            <p:cNvGrpSpPr/>
            <p:nvPr/>
          </p:nvGrpSpPr>
          <p:grpSpPr>
            <a:xfrm rot="-5479765" flipH="1">
              <a:off x="3102134" y="1546577"/>
              <a:ext cx="490324" cy="575825"/>
              <a:chOff x="2614500" y="2818400"/>
              <a:chExt cx="430900" cy="559325"/>
            </a:xfrm>
          </p:grpSpPr>
          <p:sp>
            <p:nvSpPr>
              <p:cNvPr id="580" name="Google Shape;580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" name="Google Shape;585;p23"/>
            <p:cNvGrpSpPr/>
            <p:nvPr/>
          </p:nvGrpSpPr>
          <p:grpSpPr>
            <a:xfrm rot="-1073406" flipH="1">
              <a:off x="6532026" y="1654714"/>
              <a:ext cx="229229" cy="359991"/>
              <a:chOff x="2832488" y="5227575"/>
              <a:chExt cx="256250" cy="402425"/>
            </a:xfrm>
          </p:grpSpPr>
          <p:sp>
            <p:nvSpPr>
              <p:cNvPr id="586" name="Google Shape;586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rot="291288" flipH="1">
              <a:off x="5484983" y="2983061"/>
              <a:ext cx="490313" cy="575875"/>
              <a:chOff x="2614500" y="2818400"/>
              <a:chExt cx="430900" cy="559325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" name="Google Shape;594;p23"/>
            <p:cNvGrpSpPr/>
            <p:nvPr/>
          </p:nvGrpSpPr>
          <p:grpSpPr>
            <a:xfrm rot="-3120322">
              <a:off x="7690590" y="3506963"/>
              <a:ext cx="229239" cy="360006"/>
              <a:chOff x="2832488" y="5227575"/>
              <a:chExt cx="256250" cy="402425"/>
            </a:xfrm>
          </p:grpSpPr>
          <p:sp>
            <p:nvSpPr>
              <p:cNvPr id="595" name="Google Shape;595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23"/>
            <p:cNvGrpSpPr/>
            <p:nvPr/>
          </p:nvGrpSpPr>
          <p:grpSpPr>
            <a:xfrm rot="-7679678" flipH="1">
              <a:off x="8200515" y="953708"/>
              <a:ext cx="229239" cy="360006"/>
              <a:chOff x="2832488" y="5227575"/>
              <a:chExt cx="256250" cy="402425"/>
            </a:xfrm>
          </p:grpSpPr>
          <p:sp>
            <p:nvSpPr>
              <p:cNvPr id="598" name="Google Shape;598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23"/>
            <p:cNvGrpSpPr/>
            <p:nvPr/>
          </p:nvGrpSpPr>
          <p:grpSpPr>
            <a:xfrm rot="-7679678" flipH="1">
              <a:off x="4825216" y="1206861"/>
              <a:ext cx="229239" cy="360006"/>
              <a:chOff x="2832488" y="5227575"/>
              <a:chExt cx="256250" cy="402425"/>
            </a:xfrm>
          </p:grpSpPr>
          <p:sp>
            <p:nvSpPr>
              <p:cNvPr id="601" name="Google Shape;601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3" name="Google Shape;603;p23"/>
            <p:cNvSpPr/>
            <p:nvPr/>
          </p:nvSpPr>
          <p:spPr>
            <a:xfrm>
              <a:off x="1263984" y="1801822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 flipH="1">
              <a:off x="2865365" y="285576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5173163" y="2407549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859598" y="2631087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6970981" y="175077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 flipH="1">
              <a:off x="7185504" y="214868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B6BBA67-1C39-C4BB-5214-5A1380D2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97974">
            <a:off x="5693895" y="4075053"/>
            <a:ext cx="868547" cy="868547"/>
          </a:xfrm>
          <a:prstGeom prst="rect">
            <a:avLst/>
          </a:prstGeom>
          <a:effectLst>
            <a:glow rad="479275">
              <a:schemeClr val="bg1"/>
            </a:glow>
          </a:effectLst>
        </p:spPr>
      </p:pic>
      <p:sp>
        <p:nvSpPr>
          <p:cNvPr id="478" name="Google Shape;478;p23"/>
          <p:cNvSpPr txBox="1">
            <a:spLocks noGrp="1"/>
          </p:cNvSpPr>
          <p:nvPr>
            <p:ph type="title"/>
          </p:nvPr>
        </p:nvSpPr>
        <p:spPr>
          <a:xfrm>
            <a:off x="6478500" y="4204362"/>
            <a:ext cx="2208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Post Workshop Survey!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79" name="Google Shape;479;p23"/>
          <p:cNvSpPr txBox="1">
            <a:spLocks noGrp="1"/>
          </p:cNvSpPr>
          <p:nvPr>
            <p:ph type="title"/>
          </p:nvPr>
        </p:nvSpPr>
        <p:spPr>
          <a:xfrm>
            <a:off x="3684788" y="4455209"/>
            <a:ext cx="49902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SzPts val="1100"/>
            </a:pP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tinyurl.com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/4heupsf9</a:t>
            </a:r>
            <a:endParaRPr sz="8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DDC1CD-1F7C-03A9-63F3-7E59C3CDF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939" r="89061">
                        <a14:foregroundMark x1="33333" y1="23558" x2="27700" y2="29327"/>
                        <a14:foregroundMark x1="30516" y1="24038" x2="27230" y2="29808"/>
                        <a14:foregroundMark x1="58216" y1="22115" x2="63850" y2="25481"/>
                        <a14:foregroundMark x1="66667" y1="38942" x2="69484" y2="56731"/>
                        <a14:foregroundMark x1="56578" y1="75142" x2="59155" y2="73558"/>
                        <a14:foregroundMark x1="44601" y1="75481" x2="47887" y2="77404"/>
                        <a14:backgroundMark x1="71362" y1="69231" x2="66667" y2="73558"/>
                        <a14:backgroundMark x1="71362" y1="63462" x2="63380" y2="72596"/>
                        <a14:backgroundMark x1="63380" y1="72596" x2="67606" y2="87019"/>
                        <a14:backgroundMark x1="67606" y1="87019" x2="69484" y2="88462"/>
                        <a14:backgroundMark x1="49212" y1="80069" x2="48549" y2="80349"/>
                        <a14:backgroundMark x1="60094" y1="75481" x2="57822" y2="76439"/>
                        <a14:backgroundMark x1="38422" y1="76834" x2="32394" y2="71154"/>
                        <a14:backgroundMark x1="32394" y1="71154" x2="30986" y2="68750"/>
                        <a14:backgroundMark x1="69484" y1="36538" x2="69691" y2="38445"/>
                        <a14:backgroundMark x1="30986" y1="67788" x2="37089" y2="74038"/>
                        <a14:backgroundMark x1="37089" y1="74038" x2="39667" y2="75295"/>
                        <a14:backgroundMark x1="58071" y1="75900" x2="62911" y2="72596"/>
                        <a14:backgroundMark x1="54480" y1="83664" x2="55399" y2="84135"/>
                        <a14:backgroundMark x1="46072" y1="79359" x2="50405" y2="81578"/>
                        <a14:backgroundMark x1="35681" y1="74038" x2="42634" y2="77598"/>
                        <a14:backgroundMark x1="55399" y1="84135" x2="66197" y2="78846"/>
                        <a14:backgroundMark x1="66197" y1="78846" x2="68075" y2="77404"/>
                        <a14:backgroundMark x1="57746" y1="76442" x2="48826" y2="81250"/>
                      </a14:backgroundRemoval>
                    </a14:imgEffect>
                  </a14:imgLayer>
                </a14:imgProps>
              </a:ext>
            </a:extLst>
          </a:blip>
          <a:srcRect l="1174" r="1174"/>
          <a:stretch>
            <a:fillRect/>
          </a:stretch>
        </p:blipFill>
        <p:spPr>
          <a:xfrm>
            <a:off x="1160128" y="788827"/>
            <a:ext cx="3499397" cy="3499398"/>
          </a:xfrm>
          <a:custGeom>
            <a:avLst/>
            <a:gdLst>
              <a:gd name="connsiteX0" fmla="*/ 1205099 w 2410198"/>
              <a:gd name="connsiteY0" fmla="*/ 0 h 2410198"/>
              <a:gd name="connsiteX1" fmla="*/ 2410198 w 2410198"/>
              <a:gd name="connsiteY1" fmla="*/ 1205099 h 2410198"/>
              <a:gd name="connsiteX2" fmla="*/ 1205099 w 2410198"/>
              <a:gd name="connsiteY2" fmla="*/ 2410198 h 2410198"/>
              <a:gd name="connsiteX3" fmla="*/ 0 w 2410198"/>
              <a:gd name="connsiteY3" fmla="*/ 1205099 h 2410198"/>
              <a:gd name="connsiteX4" fmla="*/ 1205099 w 2410198"/>
              <a:gd name="connsiteY4" fmla="*/ 0 h 241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198" h="2410198">
                <a:moveTo>
                  <a:pt x="1205099" y="0"/>
                </a:moveTo>
                <a:cubicBezTo>
                  <a:pt x="1870657" y="0"/>
                  <a:pt x="2410198" y="539541"/>
                  <a:pt x="2410198" y="1205099"/>
                </a:cubicBezTo>
                <a:cubicBezTo>
                  <a:pt x="2410198" y="1870657"/>
                  <a:pt x="1870657" y="2410198"/>
                  <a:pt x="1205099" y="2410198"/>
                </a:cubicBezTo>
                <a:cubicBezTo>
                  <a:pt x="539541" y="2410198"/>
                  <a:pt x="0" y="1870657"/>
                  <a:pt x="0" y="1205099"/>
                </a:cubicBezTo>
                <a:cubicBezTo>
                  <a:pt x="0" y="539541"/>
                  <a:pt x="539541" y="0"/>
                  <a:pt x="1205099" y="0"/>
                </a:cubicBezTo>
                <a:close/>
              </a:path>
            </a:pathLst>
          </a:custGeom>
          <a:effectLst>
            <a:glow rad="12700">
              <a:schemeClr val="tx1"/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E0A8B3C-7C9E-0574-6095-891278D0DE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881" b="70860" l="40786" r="67786">
                        <a14:foregroundMark x1="44453" y1="38056" x2="45547" y2="43750"/>
                        <a14:foregroundMark x1="49531" y1="61111" x2="54297" y2="63472"/>
                        <a14:foregroundMark x1="54297" y1="63472" x2="54609" y2="63472"/>
                        <a14:foregroundMark x1="50234" y1="63472" x2="52099" y2="64599"/>
                        <a14:foregroundMark x1="50547" y1="64306" x2="52089" y2="64622"/>
                        <a14:foregroundMark x1="50859" y1="65000" x2="51763" y2="65417"/>
                        <a14:foregroundMark x1="52188" y1="65694" x2="57656" y2="64722"/>
                        <a14:foregroundMark x1="57656" y1="64722" x2="58359" y2="64028"/>
                        <a14:foregroundMark x1="57969" y1="64167" x2="59219" y2="61111"/>
                        <a14:backgroundMark x1="45547" y1="15833" x2="42422" y2="19722"/>
                        <a14:backgroundMark x1="45781" y1="17778" x2="42188" y2="21528"/>
                        <a14:backgroundMark x1="64922" y1="38889" x2="63594" y2="66528"/>
                        <a14:backgroundMark x1="60547" y1="61389" x2="58312" y2="64202"/>
                        <a14:backgroundMark x1="49313" y1="65508" x2="45000" y2="61111"/>
                        <a14:backgroundMark x1="45000" y1="61111" x2="45000" y2="61111"/>
                        <a14:backgroundMark x1="47813" y1="61111" x2="48939" y2="62478"/>
                        <a14:backgroundMark x1="55429" y1="67976" x2="57344" y2="68611"/>
                        <a14:backgroundMark x1="57344" y1="68611" x2="61484" y2="66806"/>
                        <a14:backgroundMark x1="46172" y1="18056" x2="43672" y2="20556"/>
                        <a14:backgroundMark x1="45234" y1="19444" x2="44297" y2="21389"/>
                        <a14:backgroundMark x1="55052" y1="68043" x2="55469" y2="68194"/>
                        <a14:backgroundMark x1="51250" y1="66667" x2="51794" y2="66864"/>
                        <a14:backgroundMark x1="55469" y1="68194" x2="56172" y2="68056"/>
                        <a14:backgroundMark x1="57344" y1="66250" x2="55156" y2="67917"/>
                        <a14:backgroundMark x1="52422" y1="67222" x2="56094" y2="6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11" t="7884" r="28839" b="22143"/>
          <a:stretch/>
        </p:blipFill>
        <p:spPr>
          <a:xfrm>
            <a:off x="5145319" y="1122766"/>
            <a:ext cx="2517989" cy="2936555"/>
          </a:xfrm>
          <a:prstGeom prst="rect">
            <a:avLst/>
          </a:prstGeom>
          <a:effectLst>
            <a:glow rad="12700">
              <a:schemeClr val="tx1"/>
            </a:glow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92742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4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Smoothing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4" name="Google Shape;614;p24"/>
          <p:cNvSpPr txBox="1">
            <a:spLocks noGrp="1"/>
          </p:cNvSpPr>
          <p:nvPr>
            <p:ph type="title"/>
          </p:nvPr>
        </p:nvSpPr>
        <p:spPr>
          <a:xfrm>
            <a:off x="338057" y="129546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5" name="Google Shape;615;p24"/>
          <p:cNvSpPr txBox="1">
            <a:spLocks noGrp="1"/>
          </p:cNvSpPr>
          <p:nvPr>
            <p:ph type="title"/>
          </p:nvPr>
        </p:nvSpPr>
        <p:spPr>
          <a:xfrm>
            <a:off x="338057" y="1818707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6" name="Google Shape;616;p24"/>
          <p:cNvSpPr txBox="1">
            <a:spLocks noGrp="1"/>
          </p:cNvSpPr>
          <p:nvPr>
            <p:ph type="title"/>
          </p:nvPr>
        </p:nvSpPr>
        <p:spPr>
          <a:xfrm>
            <a:off x="338057" y="2341953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7" name="Google Shape;617;p24"/>
          <p:cNvSpPr txBox="1">
            <a:spLocks noGrp="1"/>
          </p:cNvSpPr>
          <p:nvPr>
            <p:ph type="title"/>
          </p:nvPr>
        </p:nvSpPr>
        <p:spPr>
          <a:xfrm>
            <a:off x="338057" y="285287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8" name="Google Shape;618;p24"/>
          <p:cNvSpPr txBox="1">
            <a:spLocks noGrp="1"/>
          </p:cNvSpPr>
          <p:nvPr>
            <p:ph type="title"/>
          </p:nvPr>
        </p:nvSpPr>
        <p:spPr>
          <a:xfrm>
            <a:off x="338057" y="3363791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619" name="Google Shape;619;p24"/>
          <p:cNvGrpSpPr/>
          <p:nvPr/>
        </p:nvGrpSpPr>
        <p:grpSpPr>
          <a:xfrm>
            <a:off x="867536" y="1398280"/>
            <a:ext cx="7818677" cy="2203012"/>
            <a:chOff x="867536" y="1398280"/>
            <a:chExt cx="7818677" cy="2203012"/>
          </a:xfrm>
        </p:grpSpPr>
        <p:sp>
          <p:nvSpPr>
            <p:cNvPr id="620" name="Google Shape;620;p24"/>
            <p:cNvSpPr/>
            <p:nvPr/>
          </p:nvSpPr>
          <p:spPr>
            <a:xfrm>
              <a:off x="867715" y="1458769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1" name="Google Shape;621;p24"/>
            <p:cNvSpPr/>
            <p:nvPr/>
          </p:nvSpPr>
          <p:spPr>
            <a:xfrm flipH="1">
              <a:off x="867536" y="1961635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2" name="Google Shape;622;p24"/>
            <p:cNvSpPr/>
            <p:nvPr/>
          </p:nvSpPr>
          <p:spPr>
            <a:xfrm>
              <a:off x="867715" y="2490143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3" name="Google Shape;623;p24"/>
            <p:cNvSpPr/>
            <p:nvPr/>
          </p:nvSpPr>
          <p:spPr>
            <a:xfrm flipH="1">
              <a:off x="867536" y="2993010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4" name="Google Shape;624;p24"/>
            <p:cNvSpPr/>
            <p:nvPr/>
          </p:nvSpPr>
          <p:spPr>
            <a:xfrm>
              <a:off x="867715" y="3527959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5" name="Google Shape;625;p24"/>
            <p:cNvSpPr/>
            <p:nvPr/>
          </p:nvSpPr>
          <p:spPr>
            <a:xfrm>
              <a:off x="945475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24"/>
            <p:cNvSpPr/>
            <p:nvPr/>
          </p:nvSpPr>
          <p:spPr>
            <a:xfrm>
              <a:off x="8600412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7" name="Google Shape;627;p24"/>
            <p:cNvSpPr/>
            <p:nvPr/>
          </p:nvSpPr>
          <p:spPr>
            <a:xfrm flipH="1">
              <a:off x="2811680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8" name="Google Shape;628;p24"/>
            <p:cNvSpPr/>
            <p:nvPr/>
          </p:nvSpPr>
          <p:spPr>
            <a:xfrm>
              <a:off x="4772943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9" name="Google Shape;629;p24"/>
            <p:cNvSpPr/>
            <p:nvPr/>
          </p:nvSpPr>
          <p:spPr>
            <a:xfrm flipH="1">
              <a:off x="6639149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30" name="Google Shape;630;p24"/>
          <p:cNvGrpSpPr/>
          <p:nvPr/>
        </p:nvGrpSpPr>
        <p:grpSpPr>
          <a:xfrm>
            <a:off x="903074" y="1656404"/>
            <a:ext cx="7757035" cy="1457739"/>
            <a:chOff x="907404" y="1639420"/>
            <a:chExt cx="7757035" cy="1457739"/>
          </a:xfrm>
        </p:grpSpPr>
        <p:sp>
          <p:nvSpPr>
            <p:cNvPr id="631" name="Google Shape;631;p24"/>
            <p:cNvSpPr/>
            <p:nvPr/>
          </p:nvSpPr>
          <p:spPr>
            <a:xfrm>
              <a:off x="954123" y="1746907"/>
              <a:ext cx="7645357" cy="1313245"/>
            </a:xfrm>
            <a:custGeom>
              <a:avLst/>
              <a:gdLst/>
              <a:ahLst/>
              <a:cxnLst/>
              <a:rect l="l" t="t" r="r" b="b"/>
              <a:pathLst>
                <a:path w="297369" h="51779" extrusionOk="0">
                  <a:moveTo>
                    <a:pt x="0" y="6011"/>
                  </a:moveTo>
                  <a:cubicBezTo>
                    <a:pt x="6899" y="18427"/>
                    <a:pt x="13095" y="32220"/>
                    <a:pt x="24184" y="41095"/>
                  </a:cubicBezTo>
                  <a:cubicBezTo>
                    <a:pt x="28134" y="44256"/>
                    <a:pt x="30124" y="52648"/>
                    <a:pt x="35084" y="51655"/>
                  </a:cubicBezTo>
                  <a:cubicBezTo>
                    <a:pt x="40094" y="50652"/>
                    <a:pt x="43215" y="45463"/>
                    <a:pt x="47347" y="42458"/>
                  </a:cubicBezTo>
                  <a:cubicBezTo>
                    <a:pt x="57955" y="34743"/>
                    <a:pt x="67314" y="25434"/>
                    <a:pt x="76982" y="16570"/>
                  </a:cubicBezTo>
                  <a:cubicBezTo>
                    <a:pt x="81836" y="12120"/>
                    <a:pt x="84960" y="5653"/>
                    <a:pt x="90607" y="2264"/>
                  </a:cubicBezTo>
                  <a:cubicBezTo>
                    <a:pt x="97909" y="-2118"/>
                    <a:pt x="107656" y="1356"/>
                    <a:pt x="116154" y="1923"/>
                  </a:cubicBezTo>
                  <a:cubicBezTo>
                    <a:pt x="133857" y="3105"/>
                    <a:pt x="151647" y="3132"/>
                    <a:pt x="169292" y="4989"/>
                  </a:cubicBezTo>
                  <a:cubicBezTo>
                    <a:pt x="176858" y="5785"/>
                    <a:pt x="184610" y="3396"/>
                    <a:pt x="192114" y="4648"/>
                  </a:cubicBezTo>
                  <a:cubicBezTo>
                    <a:pt x="194495" y="5045"/>
                    <a:pt x="195176" y="8391"/>
                    <a:pt x="196883" y="10098"/>
                  </a:cubicBezTo>
                  <a:cubicBezTo>
                    <a:pt x="202960" y="16175"/>
                    <a:pt x="209003" y="22307"/>
                    <a:pt x="214596" y="28833"/>
                  </a:cubicBezTo>
                  <a:cubicBezTo>
                    <a:pt x="217435" y="32145"/>
                    <a:pt x="218633" y="37671"/>
                    <a:pt x="222771" y="39052"/>
                  </a:cubicBezTo>
                  <a:cubicBezTo>
                    <a:pt x="234582" y="42993"/>
                    <a:pt x="246936" y="32920"/>
                    <a:pt x="259218" y="30877"/>
                  </a:cubicBezTo>
                  <a:cubicBezTo>
                    <a:pt x="271860" y="28774"/>
                    <a:pt x="285212" y="39701"/>
                    <a:pt x="297369" y="35645"/>
                  </a:cubicBezTo>
                </a:path>
              </a:pathLst>
            </a:custGeom>
            <a:noFill/>
            <a:ln w="952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32" name="Google Shape;632;p24"/>
            <p:cNvGrpSpPr/>
            <p:nvPr/>
          </p:nvGrpSpPr>
          <p:grpSpPr>
            <a:xfrm>
              <a:off x="907404" y="1858371"/>
              <a:ext cx="159048" cy="158896"/>
              <a:chOff x="1018399" y="2079988"/>
              <a:chExt cx="156775" cy="156625"/>
            </a:xfrm>
          </p:grpSpPr>
          <p:sp>
            <p:nvSpPr>
              <p:cNvPr id="633" name="Google Shape;633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35" name="Google Shape;635;p24"/>
            <p:cNvGrpSpPr/>
            <p:nvPr/>
          </p:nvGrpSpPr>
          <p:grpSpPr>
            <a:xfrm>
              <a:off x="1803403" y="2938263"/>
              <a:ext cx="159048" cy="158896"/>
              <a:chOff x="1018399" y="2079988"/>
              <a:chExt cx="156775" cy="156625"/>
            </a:xfrm>
          </p:grpSpPr>
          <p:sp>
            <p:nvSpPr>
              <p:cNvPr id="636" name="Google Shape;636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38" name="Google Shape;638;p24"/>
            <p:cNvGrpSpPr/>
            <p:nvPr/>
          </p:nvGrpSpPr>
          <p:grpSpPr>
            <a:xfrm>
              <a:off x="3297955" y="1639420"/>
              <a:ext cx="159048" cy="158896"/>
              <a:chOff x="1018399" y="2079988"/>
              <a:chExt cx="156775" cy="156625"/>
            </a:xfrm>
          </p:grpSpPr>
          <p:sp>
            <p:nvSpPr>
              <p:cNvPr id="639" name="Google Shape;639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41" name="Google Shape;641;p24"/>
            <p:cNvGrpSpPr/>
            <p:nvPr/>
          </p:nvGrpSpPr>
          <p:grpSpPr>
            <a:xfrm>
              <a:off x="5829201" y="1776312"/>
              <a:ext cx="159048" cy="158896"/>
              <a:chOff x="1018399" y="2079988"/>
              <a:chExt cx="156775" cy="156625"/>
            </a:xfrm>
          </p:grpSpPr>
          <p:sp>
            <p:nvSpPr>
              <p:cNvPr id="642" name="Google Shape;642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44" name="Google Shape;644;p24"/>
            <p:cNvGrpSpPr/>
            <p:nvPr/>
          </p:nvGrpSpPr>
          <p:grpSpPr>
            <a:xfrm>
              <a:off x="6639185" y="2670807"/>
              <a:ext cx="159048" cy="158896"/>
              <a:chOff x="1018399" y="2079988"/>
              <a:chExt cx="156775" cy="156625"/>
            </a:xfrm>
          </p:grpSpPr>
          <p:sp>
            <p:nvSpPr>
              <p:cNvPr id="645" name="Google Shape;645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47" name="Google Shape;647;p24"/>
            <p:cNvGrpSpPr/>
            <p:nvPr/>
          </p:nvGrpSpPr>
          <p:grpSpPr>
            <a:xfrm>
              <a:off x="8505391" y="2538671"/>
              <a:ext cx="159048" cy="158896"/>
              <a:chOff x="1018399" y="2079988"/>
              <a:chExt cx="156775" cy="156625"/>
            </a:xfrm>
          </p:grpSpPr>
          <p:sp>
            <p:nvSpPr>
              <p:cNvPr id="648" name="Google Shape;648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50" name="Google Shape;650;p24"/>
          <p:cNvGrpSpPr/>
          <p:nvPr/>
        </p:nvGrpSpPr>
        <p:grpSpPr>
          <a:xfrm>
            <a:off x="1040608" y="2993082"/>
            <a:ext cx="159048" cy="158896"/>
            <a:chOff x="3894287" y="4290125"/>
            <a:chExt cx="156775" cy="156625"/>
          </a:xfrm>
        </p:grpSpPr>
        <p:sp>
          <p:nvSpPr>
            <p:cNvPr id="651" name="Google Shape;651;p24"/>
            <p:cNvSpPr/>
            <p:nvPr/>
          </p:nvSpPr>
          <p:spPr>
            <a:xfrm>
              <a:off x="3922961" y="4290125"/>
              <a:ext cx="128100" cy="1281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894287" y="4314912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53" name="Google Shape;653;p24"/>
          <p:cNvGrpSpPr/>
          <p:nvPr/>
        </p:nvGrpSpPr>
        <p:grpSpPr>
          <a:xfrm>
            <a:off x="1040608" y="1532087"/>
            <a:ext cx="7623885" cy="1841480"/>
            <a:chOff x="1040608" y="1532087"/>
            <a:chExt cx="7623885" cy="1841480"/>
          </a:xfrm>
        </p:grpSpPr>
        <p:sp>
          <p:nvSpPr>
            <p:cNvPr id="654" name="Google Shape;654;p24"/>
            <p:cNvSpPr/>
            <p:nvPr/>
          </p:nvSpPr>
          <p:spPr>
            <a:xfrm>
              <a:off x="1066426" y="1636432"/>
              <a:ext cx="7533373" cy="1696878"/>
            </a:xfrm>
            <a:custGeom>
              <a:avLst/>
              <a:gdLst/>
              <a:ahLst/>
              <a:cxnLst/>
              <a:rect l="l" t="t" r="r" b="b"/>
              <a:pathLst>
                <a:path w="297028" h="66905" extrusionOk="0">
                  <a:moveTo>
                    <a:pt x="0" y="57714"/>
                  </a:moveTo>
                  <a:cubicBezTo>
                    <a:pt x="3693" y="46629"/>
                    <a:pt x="13276" y="38483"/>
                    <a:pt x="19756" y="28761"/>
                  </a:cubicBezTo>
                  <a:cubicBezTo>
                    <a:pt x="23396" y="23300"/>
                    <a:pt x="27037" y="17733"/>
                    <a:pt x="31678" y="13092"/>
                  </a:cubicBezTo>
                  <a:cubicBezTo>
                    <a:pt x="32758" y="12012"/>
                    <a:pt x="33718" y="9343"/>
                    <a:pt x="35085" y="10026"/>
                  </a:cubicBezTo>
                  <a:cubicBezTo>
                    <a:pt x="37961" y="11464"/>
                    <a:pt x="39087" y="15120"/>
                    <a:pt x="41557" y="17179"/>
                  </a:cubicBezTo>
                  <a:cubicBezTo>
                    <a:pt x="55093" y="28463"/>
                    <a:pt x="68834" y="39775"/>
                    <a:pt x="84135" y="48517"/>
                  </a:cubicBezTo>
                  <a:cubicBezTo>
                    <a:pt x="89089" y="51347"/>
                    <a:pt x="93154" y="58309"/>
                    <a:pt x="98782" y="57373"/>
                  </a:cubicBezTo>
                  <a:cubicBezTo>
                    <a:pt x="110384" y="55443"/>
                    <a:pt x="117378" y="42871"/>
                    <a:pt x="125692" y="34551"/>
                  </a:cubicBezTo>
                  <a:cubicBezTo>
                    <a:pt x="128425" y="31816"/>
                    <a:pt x="130681" y="27057"/>
                    <a:pt x="134548" y="27057"/>
                  </a:cubicBezTo>
                  <a:cubicBezTo>
                    <a:pt x="150035" y="27057"/>
                    <a:pt x="164053" y="36638"/>
                    <a:pt x="179171" y="40001"/>
                  </a:cubicBezTo>
                  <a:cubicBezTo>
                    <a:pt x="183349" y="40930"/>
                    <a:pt x="187119" y="46359"/>
                    <a:pt x="191093" y="44770"/>
                  </a:cubicBezTo>
                  <a:cubicBezTo>
                    <a:pt x="196327" y="42677"/>
                    <a:pt x="197503" y="35494"/>
                    <a:pt x="200630" y="30804"/>
                  </a:cubicBezTo>
                  <a:cubicBezTo>
                    <a:pt x="204984" y="24275"/>
                    <a:pt x="209383" y="17726"/>
                    <a:pt x="212893" y="10707"/>
                  </a:cubicBezTo>
                  <a:cubicBezTo>
                    <a:pt x="214417" y="7659"/>
                    <a:pt x="216478" y="4899"/>
                    <a:pt x="218002" y="1851"/>
                  </a:cubicBezTo>
                  <a:cubicBezTo>
                    <a:pt x="218298" y="1259"/>
                    <a:pt x="218432" y="-148"/>
                    <a:pt x="219024" y="148"/>
                  </a:cubicBezTo>
                  <a:cubicBezTo>
                    <a:pt x="223799" y="2534"/>
                    <a:pt x="224112" y="9537"/>
                    <a:pt x="226859" y="14114"/>
                  </a:cubicBezTo>
                  <a:cubicBezTo>
                    <a:pt x="233896" y="25840"/>
                    <a:pt x="239922" y="38152"/>
                    <a:pt x="246956" y="49880"/>
                  </a:cubicBezTo>
                  <a:cubicBezTo>
                    <a:pt x="249832" y="54675"/>
                    <a:pt x="251177" y="60573"/>
                    <a:pt x="255131" y="64527"/>
                  </a:cubicBezTo>
                  <a:cubicBezTo>
                    <a:pt x="259233" y="68629"/>
                    <a:pt x="266738" y="66189"/>
                    <a:pt x="272503" y="65549"/>
                  </a:cubicBezTo>
                  <a:cubicBezTo>
                    <a:pt x="280635" y="64647"/>
                    <a:pt x="289265" y="67112"/>
                    <a:pt x="297028" y="64527"/>
                  </a:cubicBezTo>
                </a:path>
              </a:pathLst>
            </a:custGeom>
            <a:noFill/>
            <a:ln w="952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55" name="Google Shape;655;p24"/>
            <p:cNvGrpSpPr/>
            <p:nvPr/>
          </p:nvGrpSpPr>
          <p:grpSpPr>
            <a:xfrm>
              <a:off x="1859621" y="1776362"/>
              <a:ext cx="159048" cy="158896"/>
              <a:chOff x="3894287" y="4290125"/>
              <a:chExt cx="156775" cy="156625"/>
            </a:xfrm>
          </p:grpSpPr>
          <p:sp>
            <p:nvSpPr>
              <p:cNvPr id="656" name="Google Shape;656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58" name="Google Shape;658;p24"/>
            <p:cNvGrpSpPr/>
            <p:nvPr/>
          </p:nvGrpSpPr>
          <p:grpSpPr>
            <a:xfrm>
              <a:off x="1040608" y="2980376"/>
              <a:ext cx="159048" cy="158896"/>
              <a:chOff x="3894287" y="4290125"/>
              <a:chExt cx="156775" cy="156625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61" name="Google Shape;661;p24"/>
            <p:cNvGrpSpPr/>
            <p:nvPr/>
          </p:nvGrpSpPr>
          <p:grpSpPr>
            <a:xfrm>
              <a:off x="3457066" y="3018698"/>
              <a:ext cx="159048" cy="158896"/>
              <a:chOff x="3894287" y="4290125"/>
              <a:chExt cx="156775" cy="15662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64" name="Google Shape;664;p24"/>
            <p:cNvGrpSpPr/>
            <p:nvPr/>
          </p:nvGrpSpPr>
          <p:grpSpPr>
            <a:xfrm>
              <a:off x="4353484" y="2216419"/>
              <a:ext cx="159048" cy="158896"/>
              <a:chOff x="3894287" y="4290125"/>
              <a:chExt cx="156775" cy="15662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67" name="Google Shape;667;p24"/>
            <p:cNvGrpSpPr/>
            <p:nvPr/>
          </p:nvGrpSpPr>
          <p:grpSpPr>
            <a:xfrm>
              <a:off x="5829268" y="2670832"/>
              <a:ext cx="159048" cy="158896"/>
              <a:chOff x="3894287" y="4290125"/>
              <a:chExt cx="156775" cy="156625"/>
            </a:xfrm>
          </p:grpSpPr>
          <p:sp>
            <p:nvSpPr>
              <p:cNvPr id="668" name="Google Shape;668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70" name="Google Shape;670;p24"/>
            <p:cNvGrpSpPr/>
            <p:nvPr/>
          </p:nvGrpSpPr>
          <p:grpSpPr>
            <a:xfrm>
              <a:off x="6564054" y="1532087"/>
              <a:ext cx="159048" cy="158896"/>
              <a:chOff x="3894287" y="4290125"/>
              <a:chExt cx="156775" cy="156625"/>
            </a:xfrm>
          </p:grpSpPr>
          <p:sp>
            <p:nvSpPr>
              <p:cNvPr id="671" name="Google Shape;671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73" name="Google Shape;673;p24"/>
            <p:cNvGrpSpPr/>
            <p:nvPr/>
          </p:nvGrpSpPr>
          <p:grpSpPr>
            <a:xfrm>
              <a:off x="7544685" y="3214671"/>
              <a:ext cx="159048" cy="158896"/>
              <a:chOff x="3894287" y="4290125"/>
              <a:chExt cx="156775" cy="156625"/>
            </a:xfrm>
          </p:grpSpPr>
          <p:sp>
            <p:nvSpPr>
              <p:cNvPr id="674" name="Google Shape;674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76" name="Google Shape;676;p24"/>
            <p:cNvGrpSpPr/>
            <p:nvPr/>
          </p:nvGrpSpPr>
          <p:grpSpPr>
            <a:xfrm>
              <a:off x="8505445" y="3189740"/>
              <a:ext cx="159048" cy="158896"/>
              <a:chOff x="3894287" y="4290125"/>
              <a:chExt cx="156775" cy="156625"/>
            </a:xfrm>
          </p:grpSpPr>
          <p:sp>
            <p:nvSpPr>
              <p:cNvPr id="677" name="Google Shape;677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693" name="Google Shape;693;p24"/>
          <p:cNvSpPr txBox="1">
            <a:spLocks noGrp="1"/>
          </p:cNvSpPr>
          <p:nvPr>
            <p:ph type="title"/>
          </p:nvPr>
        </p:nvSpPr>
        <p:spPr>
          <a:xfrm>
            <a:off x="6850200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4" name="Google Shape;694;p24"/>
          <p:cNvSpPr txBox="1">
            <a:spLocks noGrp="1"/>
          </p:cNvSpPr>
          <p:nvPr>
            <p:ph type="title"/>
          </p:nvPr>
        </p:nvSpPr>
        <p:spPr>
          <a:xfrm>
            <a:off x="6850200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is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24"/>
          <p:cNvSpPr txBox="1">
            <a:spLocks noGrp="1"/>
          </p:cNvSpPr>
          <p:nvPr>
            <p:ph type="title"/>
          </p:nvPr>
        </p:nvSpPr>
        <p:spPr>
          <a:xfrm>
            <a:off x="3840925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6" name="Google Shape;696;p24"/>
          <p:cNvSpPr txBox="1">
            <a:spLocks noGrp="1"/>
          </p:cNvSpPr>
          <p:nvPr>
            <p:ph type="title"/>
          </p:nvPr>
        </p:nvSpPr>
        <p:spPr>
          <a:xfrm>
            <a:off x="3840925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24"/>
          <p:cNvSpPr txBox="1">
            <a:spLocks noGrp="1"/>
          </p:cNvSpPr>
          <p:nvPr>
            <p:ph type="title"/>
          </p:nvPr>
        </p:nvSpPr>
        <p:spPr>
          <a:xfrm>
            <a:off x="831650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8" name="Google Shape;698;p24"/>
          <p:cNvSpPr txBox="1">
            <a:spLocks noGrp="1"/>
          </p:cNvSpPr>
          <p:nvPr>
            <p:ph type="title"/>
          </p:nvPr>
        </p:nvSpPr>
        <p:spPr>
          <a:xfrm>
            <a:off x="831650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99" name="Google Shape;699;p24"/>
          <p:cNvGrpSpPr/>
          <p:nvPr/>
        </p:nvGrpSpPr>
        <p:grpSpPr>
          <a:xfrm>
            <a:off x="609612" y="4039800"/>
            <a:ext cx="156775" cy="156625"/>
            <a:chOff x="3894287" y="4290125"/>
            <a:chExt cx="156775" cy="156625"/>
          </a:xfrm>
        </p:grpSpPr>
        <p:sp>
          <p:nvSpPr>
            <p:cNvPr id="700" name="Google Shape;700;p24"/>
            <p:cNvSpPr/>
            <p:nvPr/>
          </p:nvSpPr>
          <p:spPr>
            <a:xfrm>
              <a:off x="3922961" y="4290125"/>
              <a:ext cx="128100" cy="1281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894287" y="4314912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02" name="Google Shape;702;p24"/>
          <p:cNvGrpSpPr/>
          <p:nvPr/>
        </p:nvGrpSpPr>
        <p:grpSpPr>
          <a:xfrm>
            <a:off x="3563849" y="4015300"/>
            <a:ext cx="156775" cy="156625"/>
            <a:chOff x="3374837" y="4290125"/>
            <a:chExt cx="156775" cy="156625"/>
          </a:xfrm>
        </p:grpSpPr>
        <p:sp>
          <p:nvSpPr>
            <p:cNvPr id="703" name="Google Shape;703;p24"/>
            <p:cNvSpPr/>
            <p:nvPr/>
          </p:nvSpPr>
          <p:spPr>
            <a:xfrm flipH="1">
              <a:off x="3374837" y="4290125"/>
              <a:ext cx="128100" cy="1281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 flipH="1">
              <a:off x="3403526" y="4314912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05" name="Google Shape;705;p24"/>
          <p:cNvGrpSpPr/>
          <p:nvPr/>
        </p:nvGrpSpPr>
        <p:grpSpPr>
          <a:xfrm>
            <a:off x="6573124" y="4019363"/>
            <a:ext cx="156775" cy="156625"/>
            <a:chOff x="1018399" y="2079988"/>
            <a:chExt cx="156775" cy="156625"/>
          </a:xfrm>
        </p:grpSpPr>
        <p:sp>
          <p:nvSpPr>
            <p:cNvPr id="706" name="Google Shape;706;p24"/>
            <p:cNvSpPr/>
            <p:nvPr/>
          </p:nvSpPr>
          <p:spPr>
            <a:xfrm>
              <a:off x="1047074" y="2079988"/>
              <a:ext cx="128100" cy="1281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1018399" y="2104774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38794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1430450" y="1376000"/>
            <a:ext cx="6029100" cy="3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https://www.ntu.edu.sg/eee/student-life/mlda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Machine Learning and Data Analytics at EEE NTU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Machine Learning and Data Analytics Lab at NTU EEE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@mlda_at_eee_ntu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MLDA-NTU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434575" y="388650"/>
            <a:ext cx="83742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Follow us to stay tuned!</a:t>
            </a:r>
            <a:endParaRPr sz="33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50" y="1345488"/>
            <a:ext cx="365587" cy="3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50" y="1711516"/>
            <a:ext cx="365574" cy="36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125" y="2209611"/>
            <a:ext cx="365574" cy="3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125" y="2762484"/>
            <a:ext cx="365574" cy="365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8"/>
          <p:cNvGrpSpPr/>
          <p:nvPr/>
        </p:nvGrpSpPr>
        <p:grpSpPr>
          <a:xfrm>
            <a:off x="821613" y="3270750"/>
            <a:ext cx="390600" cy="390600"/>
            <a:chOff x="825650" y="3308125"/>
            <a:chExt cx="390600" cy="390600"/>
          </a:xfrm>
        </p:grpSpPr>
        <p:sp>
          <p:nvSpPr>
            <p:cNvPr id="179" name="Google Shape;179;p18"/>
            <p:cNvSpPr/>
            <p:nvPr/>
          </p:nvSpPr>
          <p:spPr>
            <a:xfrm>
              <a:off x="825650" y="3308125"/>
              <a:ext cx="390600" cy="3906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0" name="Google Shape;180;p18"/>
            <p:cNvPicPr preferRelativeResize="0"/>
            <p:nvPr/>
          </p:nvPicPr>
          <p:blipFill rotWithShape="1">
            <a:blip r:embed="rId7">
              <a:alphaModFix/>
            </a:blip>
            <a:srcRect t="53166" r="90401" b="26674"/>
            <a:stretch/>
          </p:blipFill>
          <p:spPr>
            <a:xfrm>
              <a:off x="850774" y="3315349"/>
              <a:ext cx="340450" cy="3404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3900" y="210125"/>
            <a:ext cx="1989125" cy="9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1013877" y="1794639"/>
            <a:ext cx="4464900" cy="2766946"/>
            <a:chOff x="1013877" y="1794639"/>
            <a:chExt cx="4464900" cy="2766946"/>
          </a:xfrm>
        </p:grpSpPr>
        <p:cxnSp>
          <p:nvCxnSpPr>
            <p:cNvPr id="90" name="Google Shape;90;p16"/>
            <p:cNvCxnSpPr/>
            <p:nvPr/>
          </p:nvCxnSpPr>
          <p:spPr>
            <a:xfrm>
              <a:off x="1013877" y="1794639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16"/>
            <p:cNvCxnSpPr/>
            <p:nvPr/>
          </p:nvCxnSpPr>
          <p:spPr>
            <a:xfrm>
              <a:off x="1013877" y="2486376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16"/>
            <p:cNvCxnSpPr/>
            <p:nvPr/>
          </p:nvCxnSpPr>
          <p:spPr>
            <a:xfrm>
              <a:off x="1013877" y="3178112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6"/>
            <p:cNvCxnSpPr/>
            <p:nvPr/>
          </p:nvCxnSpPr>
          <p:spPr>
            <a:xfrm>
              <a:off x="1013877" y="3869849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6"/>
            <p:cNvCxnSpPr/>
            <p:nvPr/>
          </p:nvCxnSpPr>
          <p:spPr>
            <a:xfrm>
              <a:off x="1013877" y="4561586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5969088" y="1796597"/>
            <a:ext cx="174600" cy="174600"/>
          </a:xfrm>
          <a:prstGeom prst="rect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5969088" y="2869453"/>
            <a:ext cx="174600" cy="174600"/>
          </a:xfrm>
          <a:prstGeom prst="rect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5969088" y="3940575"/>
            <a:ext cx="174600" cy="174600"/>
          </a:xfrm>
          <a:prstGeom prst="rect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247650" y="3874971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2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6247650" y="4156300"/>
            <a:ext cx="243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it’s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528825" y="16452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endParaRPr sz="12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528825" y="233697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endParaRPr sz="12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528825" y="302870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endParaRPr sz="12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528825" y="37204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</a:t>
            </a:r>
            <a:endParaRPr sz="12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528825" y="44121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</a:t>
            </a:r>
            <a:endParaRPr sz="12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06" name="Google Shape;106;p16"/>
          <p:cNvGrpSpPr/>
          <p:nvPr/>
        </p:nvGrpSpPr>
        <p:grpSpPr>
          <a:xfrm>
            <a:off x="1369650" y="3070850"/>
            <a:ext cx="3508800" cy="1202013"/>
            <a:chOff x="1369650" y="3070850"/>
            <a:chExt cx="3508800" cy="1202013"/>
          </a:xfrm>
        </p:grpSpPr>
        <p:sp>
          <p:nvSpPr>
            <p:cNvPr id="107" name="Google Shape;107;p16"/>
            <p:cNvSpPr/>
            <p:nvPr/>
          </p:nvSpPr>
          <p:spPr>
            <a:xfrm>
              <a:off x="1378675" y="3110625"/>
              <a:ext cx="3472525" cy="1137400"/>
            </a:xfrm>
            <a:custGeom>
              <a:avLst/>
              <a:gdLst/>
              <a:ahLst/>
              <a:cxnLst/>
              <a:rect l="l" t="t" r="r" b="b"/>
              <a:pathLst>
                <a:path w="138901" h="45496" extrusionOk="0">
                  <a:moveTo>
                    <a:pt x="0" y="36880"/>
                  </a:moveTo>
                  <a:lnTo>
                    <a:pt x="47220" y="45496"/>
                  </a:lnTo>
                  <a:lnTo>
                    <a:pt x="92716" y="0"/>
                  </a:lnTo>
                  <a:lnTo>
                    <a:pt x="138901" y="37569"/>
                  </a:lnTo>
                </a:path>
              </a:pathLst>
            </a:custGeom>
            <a:noFill/>
            <a:ln w="1905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" name="Google Shape;108;p16"/>
            <p:cNvSpPr/>
            <p:nvPr/>
          </p:nvSpPr>
          <p:spPr>
            <a:xfrm>
              <a:off x="1369650" y="3999275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2519475" y="4196663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3660875" y="3070850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802250" y="4009113"/>
              <a:ext cx="76200" cy="76200"/>
            </a:xfrm>
            <a:prstGeom prst="rect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1369650" y="2686475"/>
            <a:ext cx="3508800" cy="1370850"/>
            <a:chOff x="1369650" y="2686475"/>
            <a:chExt cx="3508800" cy="1370850"/>
          </a:xfrm>
        </p:grpSpPr>
        <p:sp>
          <p:nvSpPr>
            <p:cNvPr id="113" name="Google Shape;113;p16"/>
            <p:cNvSpPr/>
            <p:nvPr/>
          </p:nvSpPr>
          <p:spPr>
            <a:xfrm>
              <a:off x="1387300" y="2731500"/>
              <a:ext cx="3438050" cy="1301125"/>
            </a:xfrm>
            <a:custGeom>
              <a:avLst/>
              <a:gdLst/>
              <a:ahLst/>
              <a:cxnLst/>
              <a:rect l="l" t="t" r="r" b="b"/>
              <a:pathLst>
                <a:path w="137522" h="52045" extrusionOk="0">
                  <a:moveTo>
                    <a:pt x="0" y="42049"/>
                  </a:moveTo>
                  <a:lnTo>
                    <a:pt x="46185" y="0"/>
                  </a:lnTo>
                  <a:lnTo>
                    <a:pt x="92026" y="52045"/>
                  </a:lnTo>
                  <a:lnTo>
                    <a:pt x="137522" y="10340"/>
                  </a:lnTo>
                </a:path>
              </a:pathLst>
            </a:custGeom>
            <a:noFill/>
            <a:ln w="19050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" name="Google Shape;114;p16"/>
            <p:cNvSpPr/>
            <p:nvPr/>
          </p:nvSpPr>
          <p:spPr>
            <a:xfrm>
              <a:off x="1369650" y="374042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2498350" y="268647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660875" y="398112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802250" y="2939975"/>
              <a:ext cx="76200" cy="76200"/>
            </a:xfrm>
            <a:prstGeom prst="rect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1369650" y="2155813"/>
            <a:ext cx="3508800" cy="1409788"/>
            <a:chOff x="1369650" y="2155813"/>
            <a:chExt cx="3508800" cy="1409788"/>
          </a:xfrm>
        </p:grpSpPr>
        <p:sp>
          <p:nvSpPr>
            <p:cNvPr id="119" name="Google Shape;119;p16"/>
            <p:cNvSpPr/>
            <p:nvPr/>
          </p:nvSpPr>
          <p:spPr>
            <a:xfrm>
              <a:off x="1387300" y="2197250"/>
              <a:ext cx="3446675" cy="1335600"/>
            </a:xfrm>
            <a:custGeom>
              <a:avLst/>
              <a:gdLst/>
              <a:ahLst/>
              <a:cxnLst/>
              <a:rect l="l" t="t" r="r" b="b"/>
              <a:pathLst>
                <a:path w="137867" h="53424" extrusionOk="0">
                  <a:moveTo>
                    <a:pt x="0" y="42395"/>
                  </a:moveTo>
                  <a:lnTo>
                    <a:pt x="46185" y="0"/>
                  </a:lnTo>
                  <a:lnTo>
                    <a:pt x="92371" y="53424"/>
                  </a:lnTo>
                  <a:lnTo>
                    <a:pt x="137867" y="21025"/>
                  </a:lnTo>
                </a:path>
              </a:pathLst>
            </a:custGeom>
            <a:noFill/>
            <a:ln w="19050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" name="Google Shape;120;p16"/>
            <p:cNvSpPr/>
            <p:nvPr/>
          </p:nvSpPr>
          <p:spPr>
            <a:xfrm>
              <a:off x="1369650" y="3207775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2498350" y="2155813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3660875" y="3489400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802250" y="2686475"/>
              <a:ext cx="76200" cy="76200"/>
            </a:xfrm>
            <a:prstGeom prst="rect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6247650" y="2802552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2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6247650" y="3083881"/>
            <a:ext cx="243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6247650" y="1730146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2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247650" y="2011475"/>
            <a:ext cx="243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is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457200" y="1711014"/>
            <a:ext cx="7137300" cy="1848438"/>
            <a:chOff x="457200" y="1711014"/>
            <a:chExt cx="7137300" cy="1848438"/>
          </a:xfrm>
        </p:grpSpPr>
        <p:cxnSp>
          <p:nvCxnSpPr>
            <p:cNvPr id="133" name="Google Shape;133;p17"/>
            <p:cNvCxnSpPr/>
            <p:nvPr/>
          </p:nvCxnSpPr>
          <p:spPr>
            <a:xfrm>
              <a:off x="1137016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7"/>
            <p:cNvCxnSpPr/>
            <p:nvPr/>
          </p:nvCxnSpPr>
          <p:spPr>
            <a:xfrm>
              <a:off x="2278270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3419525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4560779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7"/>
            <p:cNvCxnSpPr/>
            <p:nvPr/>
          </p:nvCxnSpPr>
          <p:spPr>
            <a:xfrm>
              <a:off x="5702034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7"/>
            <p:cNvCxnSpPr/>
            <p:nvPr/>
          </p:nvCxnSpPr>
          <p:spPr>
            <a:xfrm>
              <a:off x="6843289" y="1714309"/>
              <a:ext cx="0" cy="18450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7"/>
            <p:cNvCxnSpPr/>
            <p:nvPr/>
          </p:nvCxnSpPr>
          <p:spPr>
            <a:xfrm>
              <a:off x="457200" y="3559452"/>
              <a:ext cx="7137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7"/>
            <p:cNvCxnSpPr/>
            <p:nvPr/>
          </p:nvCxnSpPr>
          <p:spPr>
            <a:xfrm>
              <a:off x="457200" y="1711014"/>
              <a:ext cx="71373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7"/>
          <p:cNvSpPr/>
          <p:nvPr/>
        </p:nvSpPr>
        <p:spPr>
          <a:xfrm>
            <a:off x="8243400" y="1817525"/>
            <a:ext cx="443400" cy="443400"/>
          </a:xfrm>
          <a:prstGeom prst="ellipse">
            <a:avLst/>
          </a:prstGeom>
          <a:noFill/>
          <a:ln w="19050" cap="flat" cmpd="sng">
            <a:solidFill>
              <a:srgbClr val="F7BE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8243400" y="2453198"/>
            <a:ext cx="443400" cy="443400"/>
          </a:xfrm>
          <a:prstGeom prst="ellipse">
            <a:avLst/>
          </a:prstGeom>
          <a:noFill/>
          <a:ln w="19050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8243400" y="3084478"/>
            <a:ext cx="443400" cy="443400"/>
          </a:xfrm>
          <a:prstGeom prst="ellipse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 Infographics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850066" y="1412600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2015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991333" y="1412600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2016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3132599" y="1412600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2017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4273866" y="1412600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2018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5415133" y="1412600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2019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6556400" y="1412600"/>
            <a:ext cx="573900" cy="1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2020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464725" y="1708675"/>
            <a:ext cx="7121250" cy="1843200"/>
          </a:xfrm>
          <a:custGeom>
            <a:avLst/>
            <a:gdLst/>
            <a:ahLst/>
            <a:cxnLst/>
            <a:rect l="l" t="t" r="r" b="b"/>
            <a:pathLst>
              <a:path w="284850" h="73728" extrusionOk="0">
                <a:moveTo>
                  <a:pt x="0" y="73728"/>
                </a:moveTo>
                <a:lnTo>
                  <a:pt x="27073" y="22236"/>
                </a:lnTo>
                <a:lnTo>
                  <a:pt x="72883" y="60189"/>
                </a:lnTo>
                <a:lnTo>
                  <a:pt x="118397" y="3704"/>
                </a:lnTo>
                <a:lnTo>
                  <a:pt x="164059" y="68194"/>
                </a:lnTo>
                <a:lnTo>
                  <a:pt x="209721" y="23570"/>
                </a:lnTo>
                <a:lnTo>
                  <a:pt x="255448" y="52988"/>
                </a:lnTo>
                <a:lnTo>
                  <a:pt x="284850" y="0"/>
                </a:ln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Google Shape;152;p17"/>
          <p:cNvSpPr/>
          <p:nvPr/>
        </p:nvSpPr>
        <p:spPr>
          <a:xfrm>
            <a:off x="461250" y="1734575"/>
            <a:ext cx="7118200" cy="1822550"/>
          </a:xfrm>
          <a:custGeom>
            <a:avLst/>
            <a:gdLst/>
            <a:ahLst/>
            <a:cxnLst/>
            <a:rect l="l" t="t" r="r" b="b"/>
            <a:pathLst>
              <a:path w="284728" h="72902" extrusionOk="0">
                <a:moveTo>
                  <a:pt x="0" y="72902"/>
                </a:moveTo>
                <a:lnTo>
                  <a:pt x="27064" y="62414"/>
                </a:lnTo>
                <a:lnTo>
                  <a:pt x="73022" y="4744"/>
                </a:lnTo>
                <a:lnTo>
                  <a:pt x="118684" y="64935"/>
                </a:lnTo>
                <a:lnTo>
                  <a:pt x="164198" y="48330"/>
                </a:lnTo>
                <a:lnTo>
                  <a:pt x="209712" y="65676"/>
                </a:lnTo>
                <a:lnTo>
                  <a:pt x="255587" y="26198"/>
                </a:lnTo>
                <a:lnTo>
                  <a:pt x="284728" y="0"/>
                </a:ln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Google Shape;153;p17"/>
          <p:cNvSpPr/>
          <p:nvPr/>
        </p:nvSpPr>
        <p:spPr>
          <a:xfrm>
            <a:off x="461250" y="1706925"/>
            <a:ext cx="7128200" cy="1860325"/>
          </a:xfrm>
          <a:custGeom>
            <a:avLst/>
            <a:gdLst/>
            <a:ahLst/>
            <a:cxnLst/>
            <a:rect l="l" t="t" r="r" b="b"/>
            <a:pathLst>
              <a:path w="285128" h="74413" extrusionOk="0">
                <a:moveTo>
                  <a:pt x="0" y="74078"/>
                </a:moveTo>
                <a:lnTo>
                  <a:pt x="27212" y="5257"/>
                </a:lnTo>
                <a:lnTo>
                  <a:pt x="73022" y="39651"/>
                </a:lnTo>
                <a:lnTo>
                  <a:pt x="118536" y="19489"/>
                </a:lnTo>
                <a:lnTo>
                  <a:pt x="164198" y="33277"/>
                </a:lnTo>
                <a:lnTo>
                  <a:pt x="209712" y="1995"/>
                </a:lnTo>
                <a:lnTo>
                  <a:pt x="256234" y="74413"/>
                </a:lnTo>
                <a:lnTo>
                  <a:pt x="285128" y="0"/>
                </a:lnTo>
              </a:path>
            </a:pathLst>
          </a:custGeom>
          <a:noFill/>
          <a:ln w="19050" cap="flat" cmpd="sng">
            <a:solidFill>
              <a:srgbClr val="F7BE16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4" name="Google Shape;154;p17"/>
          <p:cNvGrpSpPr/>
          <p:nvPr/>
        </p:nvGrpSpPr>
        <p:grpSpPr>
          <a:xfrm>
            <a:off x="8348430" y="1926054"/>
            <a:ext cx="234430" cy="234450"/>
            <a:chOff x="1195600" y="243050"/>
            <a:chExt cx="5221150" cy="5221600"/>
          </a:xfrm>
        </p:grpSpPr>
        <p:sp>
          <p:nvSpPr>
            <p:cNvPr id="155" name="Google Shape;155;p17"/>
            <p:cNvSpPr/>
            <p:nvPr/>
          </p:nvSpPr>
          <p:spPr>
            <a:xfrm>
              <a:off x="1195600" y="243050"/>
              <a:ext cx="5221150" cy="5221600"/>
            </a:xfrm>
            <a:custGeom>
              <a:avLst/>
              <a:gdLst/>
              <a:ahLst/>
              <a:cxnLst/>
              <a:rect l="l" t="t" r="r" b="b"/>
              <a:pathLst>
                <a:path w="208846" h="208864" extrusionOk="0">
                  <a:moveTo>
                    <a:pt x="106427" y="12267"/>
                  </a:moveTo>
                  <a:cubicBezTo>
                    <a:pt x="129782" y="12267"/>
                    <a:pt x="151872" y="21135"/>
                    <a:pt x="168796" y="37375"/>
                  </a:cubicBezTo>
                  <a:cubicBezTo>
                    <a:pt x="186144" y="53988"/>
                    <a:pt x="195996" y="76353"/>
                    <a:pt x="196577" y="100340"/>
                  </a:cubicBezTo>
                  <a:cubicBezTo>
                    <a:pt x="195996" y="124358"/>
                    <a:pt x="186144" y="146724"/>
                    <a:pt x="168796" y="163337"/>
                  </a:cubicBezTo>
                  <a:cubicBezTo>
                    <a:pt x="151872" y="179576"/>
                    <a:pt x="129782" y="188445"/>
                    <a:pt x="106427" y="188445"/>
                  </a:cubicBezTo>
                  <a:cubicBezTo>
                    <a:pt x="105801" y="188445"/>
                    <a:pt x="105173" y="188438"/>
                    <a:pt x="104545" y="188426"/>
                  </a:cubicBezTo>
                  <a:lnTo>
                    <a:pt x="104392" y="188426"/>
                  </a:lnTo>
                  <a:cubicBezTo>
                    <a:pt x="104306" y="188426"/>
                    <a:pt x="104219" y="188426"/>
                    <a:pt x="104132" y="188426"/>
                  </a:cubicBezTo>
                  <a:cubicBezTo>
                    <a:pt x="92932" y="188426"/>
                    <a:pt x="81915" y="186468"/>
                    <a:pt x="71380" y="182612"/>
                  </a:cubicBezTo>
                  <a:cubicBezTo>
                    <a:pt x="70370" y="182232"/>
                    <a:pt x="69320" y="182046"/>
                    <a:pt x="68274" y="182046"/>
                  </a:cubicBezTo>
                  <a:cubicBezTo>
                    <a:pt x="66625" y="182046"/>
                    <a:pt x="64989" y="182509"/>
                    <a:pt x="63547" y="183408"/>
                  </a:cubicBezTo>
                  <a:lnTo>
                    <a:pt x="45006" y="195004"/>
                  </a:lnTo>
                  <a:lnTo>
                    <a:pt x="45006" y="171781"/>
                  </a:lnTo>
                  <a:cubicBezTo>
                    <a:pt x="45006" y="169181"/>
                    <a:pt x="43874" y="166703"/>
                    <a:pt x="41916" y="165020"/>
                  </a:cubicBezTo>
                  <a:cubicBezTo>
                    <a:pt x="23192" y="148743"/>
                    <a:pt x="12391" y="125184"/>
                    <a:pt x="12238" y="100402"/>
                  </a:cubicBezTo>
                  <a:cubicBezTo>
                    <a:pt x="12820" y="76384"/>
                    <a:pt x="22672" y="53988"/>
                    <a:pt x="40050" y="37375"/>
                  </a:cubicBezTo>
                  <a:cubicBezTo>
                    <a:pt x="56944" y="21135"/>
                    <a:pt x="79033" y="12267"/>
                    <a:pt x="102417" y="12267"/>
                  </a:cubicBezTo>
                  <a:cubicBezTo>
                    <a:pt x="103044" y="12267"/>
                    <a:pt x="103672" y="12273"/>
                    <a:pt x="104301" y="12286"/>
                  </a:cubicBezTo>
                  <a:lnTo>
                    <a:pt x="104545" y="12286"/>
                  </a:lnTo>
                  <a:cubicBezTo>
                    <a:pt x="105173" y="12273"/>
                    <a:pt x="105801" y="12267"/>
                    <a:pt x="106427" y="12267"/>
                  </a:cubicBezTo>
                  <a:close/>
                  <a:moveTo>
                    <a:pt x="102529" y="0"/>
                  </a:moveTo>
                  <a:cubicBezTo>
                    <a:pt x="75936" y="0"/>
                    <a:pt x="50791" y="10062"/>
                    <a:pt x="31544" y="28532"/>
                  </a:cubicBezTo>
                  <a:cubicBezTo>
                    <a:pt x="11841" y="47441"/>
                    <a:pt x="612" y="72896"/>
                    <a:pt x="0" y="100218"/>
                  </a:cubicBezTo>
                  <a:lnTo>
                    <a:pt x="0" y="100310"/>
                  </a:lnTo>
                  <a:lnTo>
                    <a:pt x="0" y="100371"/>
                  </a:lnTo>
                  <a:cubicBezTo>
                    <a:pt x="123" y="128244"/>
                    <a:pt x="12055" y="154709"/>
                    <a:pt x="32768" y="173250"/>
                  </a:cubicBezTo>
                  <a:lnTo>
                    <a:pt x="32768" y="198522"/>
                  </a:lnTo>
                  <a:cubicBezTo>
                    <a:pt x="32768" y="203417"/>
                    <a:pt x="36164" y="207670"/>
                    <a:pt x="40876" y="208649"/>
                  </a:cubicBezTo>
                  <a:cubicBezTo>
                    <a:pt x="41580" y="208802"/>
                    <a:pt x="42283" y="208863"/>
                    <a:pt x="42987" y="208863"/>
                  </a:cubicBezTo>
                  <a:cubicBezTo>
                    <a:pt x="44884" y="208863"/>
                    <a:pt x="46750" y="208343"/>
                    <a:pt x="48402" y="207334"/>
                  </a:cubicBezTo>
                  <a:lnTo>
                    <a:pt x="68687" y="194636"/>
                  </a:lnTo>
                  <a:cubicBezTo>
                    <a:pt x="80130" y="198645"/>
                    <a:pt x="92062" y="200694"/>
                    <a:pt x="104209" y="200694"/>
                  </a:cubicBezTo>
                  <a:lnTo>
                    <a:pt x="106351" y="200694"/>
                  </a:lnTo>
                  <a:cubicBezTo>
                    <a:pt x="132938" y="200694"/>
                    <a:pt x="158027" y="190628"/>
                    <a:pt x="177271" y="172179"/>
                  </a:cubicBezTo>
                  <a:cubicBezTo>
                    <a:pt x="197005" y="153271"/>
                    <a:pt x="208203" y="127815"/>
                    <a:pt x="208846" y="100493"/>
                  </a:cubicBezTo>
                  <a:lnTo>
                    <a:pt x="208846" y="100340"/>
                  </a:lnTo>
                  <a:lnTo>
                    <a:pt x="208846" y="100218"/>
                  </a:lnTo>
                  <a:cubicBezTo>
                    <a:pt x="208203" y="72896"/>
                    <a:pt x="197005" y="47441"/>
                    <a:pt x="177271" y="28532"/>
                  </a:cubicBezTo>
                  <a:cubicBezTo>
                    <a:pt x="158024" y="10062"/>
                    <a:pt x="132880" y="0"/>
                    <a:pt x="106315" y="0"/>
                  </a:cubicBezTo>
                  <a:cubicBezTo>
                    <a:pt x="105685" y="0"/>
                    <a:pt x="105055" y="6"/>
                    <a:pt x="104423" y="17"/>
                  </a:cubicBezTo>
                  <a:cubicBezTo>
                    <a:pt x="103791" y="6"/>
                    <a:pt x="103159" y="0"/>
                    <a:pt x="102529" y="0"/>
                  </a:cubicBezTo>
                  <a:close/>
                </a:path>
              </a:pathLst>
            </a:cu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531100" y="2020325"/>
              <a:ext cx="2550150" cy="306725"/>
            </a:xfrm>
            <a:custGeom>
              <a:avLst/>
              <a:gdLst/>
              <a:ahLst/>
              <a:cxnLst/>
              <a:rect l="l" t="t" r="r" b="b"/>
              <a:pathLst>
                <a:path w="102006" h="12269" extrusionOk="0">
                  <a:moveTo>
                    <a:pt x="6119" y="0"/>
                  </a:moveTo>
                  <a:cubicBezTo>
                    <a:pt x="2723" y="0"/>
                    <a:pt x="0" y="2754"/>
                    <a:pt x="0" y="6150"/>
                  </a:cubicBezTo>
                  <a:cubicBezTo>
                    <a:pt x="0" y="9515"/>
                    <a:pt x="2723" y="12269"/>
                    <a:pt x="6119" y="12269"/>
                  </a:cubicBezTo>
                  <a:lnTo>
                    <a:pt x="95856" y="12269"/>
                  </a:lnTo>
                  <a:cubicBezTo>
                    <a:pt x="99252" y="12269"/>
                    <a:pt x="102006" y="9515"/>
                    <a:pt x="102006" y="6150"/>
                  </a:cubicBezTo>
                  <a:cubicBezTo>
                    <a:pt x="102006" y="2754"/>
                    <a:pt x="99252" y="0"/>
                    <a:pt x="95856" y="0"/>
                  </a:cubicBezTo>
                  <a:close/>
                </a:path>
              </a:pathLst>
            </a:cu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2531100" y="2698000"/>
              <a:ext cx="2550150" cy="306000"/>
            </a:xfrm>
            <a:custGeom>
              <a:avLst/>
              <a:gdLst/>
              <a:ahLst/>
              <a:cxnLst/>
              <a:rect l="l" t="t" r="r" b="b"/>
              <a:pathLst>
                <a:path w="102006" h="12240" extrusionOk="0">
                  <a:moveTo>
                    <a:pt x="6119" y="1"/>
                  </a:moveTo>
                  <a:cubicBezTo>
                    <a:pt x="2723" y="1"/>
                    <a:pt x="0" y="2754"/>
                    <a:pt x="0" y="6120"/>
                  </a:cubicBezTo>
                  <a:cubicBezTo>
                    <a:pt x="0" y="9516"/>
                    <a:pt x="2723" y="12239"/>
                    <a:pt x="6119" y="12239"/>
                  </a:cubicBezTo>
                  <a:lnTo>
                    <a:pt x="95856" y="12239"/>
                  </a:lnTo>
                  <a:cubicBezTo>
                    <a:pt x="99252" y="12239"/>
                    <a:pt x="102006" y="9516"/>
                    <a:pt x="102006" y="6120"/>
                  </a:cubicBezTo>
                  <a:cubicBezTo>
                    <a:pt x="102006" y="2754"/>
                    <a:pt x="99252" y="1"/>
                    <a:pt x="95856" y="1"/>
                  </a:cubicBezTo>
                  <a:close/>
                </a:path>
              </a:pathLst>
            </a:cu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3671550" y="3374950"/>
              <a:ext cx="1409700" cy="306725"/>
            </a:xfrm>
            <a:custGeom>
              <a:avLst/>
              <a:gdLst/>
              <a:ahLst/>
              <a:cxnLst/>
              <a:rect l="l" t="t" r="r" b="b"/>
              <a:pathLst>
                <a:path w="56388" h="12269" extrusionOk="0">
                  <a:moveTo>
                    <a:pt x="6119" y="0"/>
                  </a:moveTo>
                  <a:cubicBezTo>
                    <a:pt x="2754" y="0"/>
                    <a:pt x="0" y="2754"/>
                    <a:pt x="0" y="6150"/>
                  </a:cubicBezTo>
                  <a:cubicBezTo>
                    <a:pt x="0" y="9515"/>
                    <a:pt x="2754" y="12269"/>
                    <a:pt x="6119" y="12269"/>
                  </a:cubicBezTo>
                  <a:lnTo>
                    <a:pt x="50238" y="12269"/>
                  </a:lnTo>
                  <a:cubicBezTo>
                    <a:pt x="53634" y="12269"/>
                    <a:pt x="56388" y="9515"/>
                    <a:pt x="56388" y="6150"/>
                  </a:cubicBezTo>
                  <a:cubicBezTo>
                    <a:pt x="56388" y="2754"/>
                    <a:pt x="53634" y="0"/>
                    <a:pt x="50238" y="0"/>
                  </a:cubicBezTo>
                  <a:close/>
                </a:path>
              </a:pathLst>
            </a:cu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7"/>
          <p:cNvGrpSpPr/>
          <p:nvPr/>
        </p:nvGrpSpPr>
        <p:grpSpPr>
          <a:xfrm>
            <a:off x="8362008" y="2571300"/>
            <a:ext cx="207310" cy="207281"/>
            <a:chOff x="1190250" y="243475"/>
            <a:chExt cx="5221925" cy="5221175"/>
          </a:xfrm>
        </p:grpSpPr>
        <p:sp>
          <p:nvSpPr>
            <p:cNvPr id="160" name="Google Shape;160;p17"/>
            <p:cNvSpPr/>
            <p:nvPr/>
          </p:nvSpPr>
          <p:spPr>
            <a:xfrm>
              <a:off x="1190250" y="243475"/>
              <a:ext cx="5221925" cy="5221175"/>
            </a:xfrm>
            <a:custGeom>
              <a:avLst/>
              <a:gdLst/>
              <a:ahLst/>
              <a:cxnLst/>
              <a:rect l="l" t="t" r="r" b="b"/>
              <a:pathLst>
                <a:path w="208877" h="208847" extrusionOk="0">
                  <a:moveTo>
                    <a:pt x="152336" y="12238"/>
                  </a:moveTo>
                  <a:cubicBezTo>
                    <a:pt x="176751" y="12238"/>
                    <a:pt x="196607" y="32095"/>
                    <a:pt x="196607" y="56541"/>
                  </a:cubicBezTo>
                  <a:lnTo>
                    <a:pt x="196607" y="106412"/>
                  </a:lnTo>
                  <a:lnTo>
                    <a:pt x="160199" y="68014"/>
                  </a:lnTo>
                  <a:cubicBezTo>
                    <a:pt x="157377" y="65051"/>
                    <a:pt x="153513" y="63390"/>
                    <a:pt x="149449" y="63390"/>
                  </a:cubicBezTo>
                  <a:cubicBezTo>
                    <a:pt x="149107" y="63390"/>
                    <a:pt x="148764" y="63401"/>
                    <a:pt x="148419" y="63425"/>
                  </a:cubicBezTo>
                  <a:cubicBezTo>
                    <a:pt x="144014" y="63700"/>
                    <a:pt x="139975" y="65934"/>
                    <a:pt x="137374" y="69514"/>
                  </a:cubicBezTo>
                  <a:lnTo>
                    <a:pt x="89951" y="134713"/>
                  </a:lnTo>
                  <a:cubicBezTo>
                    <a:pt x="89370" y="135539"/>
                    <a:pt x="88544" y="135723"/>
                    <a:pt x="88085" y="135784"/>
                  </a:cubicBezTo>
                  <a:cubicBezTo>
                    <a:pt x="88022" y="135788"/>
                    <a:pt x="87950" y="135792"/>
                    <a:pt x="87871" y="135792"/>
                  </a:cubicBezTo>
                  <a:cubicBezTo>
                    <a:pt x="87415" y="135792"/>
                    <a:pt x="86718" y="135685"/>
                    <a:pt x="86065" y="135111"/>
                  </a:cubicBezTo>
                  <a:lnTo>
                    <a:pt x="59203" y="110420"/>
                  </a:lnTo>
                  <a:cubicBezTo>
                    <a:pt x="56377" y="107839"/>
                    <a:pt x="52758" y="106546"/>
                    <a:pt x="49141" y="106546"/>
                  </a:cubicBezTo>
                  <a:cubicBezTo>
                    <a:pt x="45514" y="106546"/>
                    <a:pt x="41890" y="107846"/>
                    <a:pt x="39071" y="110451"/>
                  </a:cubicBezTo>
                  <a:lnTo>
                    <a:pt x="12238" y="135141"/>
                  </a:lnTo>
                  <a:lnTo>
                    <a:pt x="12238" y="56541"/>
                  </a:lnTo>
                  <a:cubicBezTo>
                    <a:pt x="12238" y="32095"/>
                    <a:pt x="32125" y="12238"/>
                    <a:pt x="56541" y="12238"/>
                  </a:cubicBezTo>
                  <a:close/>
                  <a:moveTo>
                    <a:pt x="149426" y="75627"/>
                  </a:moveTo>
                  <a:cubicBezTo>
                    <a:pt x="149907" y="75627"/>
                    <a:pt x="150649" y="75755"/>
                    <a:pt x="151295" y="76428"/>
                  </a:cubicBezTo>
                  <a:lnTo>
                    <a:pt x="196607" y="124188"/>
                  </a:lnTo>
                  <a:lnTo>
                    <a:pt x="196607" y="152306"/>
                  </a:lnTo>
                  <a:cubicBezTo>
                    <a:pt x="196607" y="176752"/>
                    <a:pt x="176751" y="196608"/>
                    <a:pt x="152336" y="196608"/>
                  </a:cubicBezTo>
                  <a:lnTo>
                    <a:pt x="56541" y="196608"/>
                  </a:lnTo>
                  <a:cubicBezTo>
                    <a:pt x="32125" y="196608"/>
                    <a:pt x="12238" y="176752"/>
                    <a:pt x="12238" y="152306"/>
                  </a:cubicBezTo>
                  <a:lnTo>
                    <a:pt x="12238" y="151785"/>
                  </a:lnTo>
                  <a:lnTo>
                    <a:pt x="47362" y="119446"/>
                  </a:lnTo>
                  <a:cubicBezTo>
                    <a:pt x="47867" y="118987"/>
                    <a:pt x="48509" y="118757"/>
                    <a:pt x="49148" y="118757"/>
                  </a:cubicBezTo>
                  <a:cubicBezTo>
                    <a:pt x="49787" y="118757"/>
                    <a:pt x="50422" y="118987"/>
                    <a:pt x="50911" y="119446"/>
                  </a:cubicBezTo>
                  <a:lnTo>
                    <a:pt x="77774" y="144106"/>
                  </a:lnTo>
                  <a:cubicBezTo>
                    <a:pt x="80526" y="146642"/>
                    <a:pt x="84135" y="148037"/>
                    <a:pt x="87825" y="148037"/>
                  </a:cubicBezTo>
                  <a:cubicBezTo>
                    <a:pt x="88318" y="148037"/>
                    <a:pt x="88814" y="148012"/>
                    <a:pt x="89309" y="147961"/>
                  </a:cubicBezTo>
                  <a:cubicBezTo>
                    <a:pt x="93531" y="147533"/>
                    <a:pt x="97355" y="145330"/>
                    <a:pt x="99864" y="141903"/>
                  </a:cubicBezTo>
                  <a:lnTo>
                    <a:pt x="147287" y="76704"/>
                  </a:lnTo>
                  <a:cubicBezTo>
                    <a:pt x="147899" y="75847"/>
                    <a:pt x="148787" y="75663"/>
                    <a:pt x="149245" y="75633"/>
                  </a:cubicBezTo>
                  <a:cubicBezTo>
                    <a:pt x="149300" y="75629"/>
                    <a:pt x="149361" y="75627"/>
                    <a:pt x="149426" y="75627"/>
                  </a:cubicBezTo>
                  <a:close/>
                  <a:moveTo>
                    <a:pt x="56541" y="0"/>
                  </a:moveTo>
                  <a:cubicBezTo>
                    <a:pt x="25364" y="0"/>
                    <a:pt x="0" y="25364"/>
                    <a:pt x="0" y="56541"/>
                  </a:cubicBezTo>
                  <a:lnTo>
                    <a:pt x="0" y="152306"/>
                  </a:lnTo>
                  <a:cubicBezTo>
                    <a:pt x="0" y="183483"/>
                    <a:pt x="25364" y="208846"/>
                    <a:pt x="56541" y="208846"/>
                  </a:cubicBezTo>
                  <a:lnTo>
                    <a:pt x="152336" y="208846"/>
                  </a:lnTo>
                  <a:cubicBezTo>
                    <a:pt x="183513" y="208846"/>
                    <a:pt x="208876" y="183483"/>
                    <a:pt x="208876" y="152306"/>
                  </a:cubicBezTo>
                  <a:lnTo>
                    <a:pt x="208876" y="56541"/>
                  </a:lnTo>
                  <a:cubicBezTo>
                    <a:pt x="208876" y="25364"/>
                    <a:pt x="183513" y="0"/>
                    <a:pt x="152336" y="0"/>
                  </a:cubicBezTo>
                  <a:close/>
                </a:path>
              </a:pathLst>
            </a:cu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2109625" y="1127675"/>
              <a:ext cx="1076225" cy="1076225"/>
            </a:xfrm>
            <a:custGeom>
              <a:avLst/>
              <a:gdLst/>
              <a:ahLst/>
              <a:cxnLst/>
              <a:rect l="l" t="t" r="r" b="b"/>
              <a:pathLst>
                <a:path w="43049" h="43049" extrusionOk="0">
                  <a:moveTo>
                    <a:pt x="21510" y="12239"/>
                  </a:moveTo>
                  <a:cubicBezTo>
                    <a:pt x="26650" y="12239"/>
                    <a:pt x="30811" y="16400"/>
                    <a:pt x="30811" y="21510"/>
                  </a:cubicBezTo>
                  <a:cubicBezTo>
                    <a:pt x="30811" y="26650"/>
                    <a:pt x="26650" y="30780"/>
                    <a:pt x="21510" y="30780"/>
                  </a:cubicBezTo>
                  <a:cubicBezTo>
                    <a:pt x="16400" y="30780"/>
                    <a:pt x="12239" y="26650"/>
                    <a:pt x="12239" y="21510"/>
                  </a:cubicBezTo>
                  <a:cubicBezTo>
                    <a:pt x="12239" y="16400"/>
                    <a:pt x="16400" y="12239"/>
                    <a:pt x="21510" y="12239"/>
                  </a:cubicBezTo>
                  <a:close/>
                  <a:moveTo>
                    <a:pt x="21510" y="1"/>
                  </a:moveTo>
                  <a:cubicBezTo>
                    <a:pt x="9669" y="1"/>
                    <a:pt x="1" y="9669"/>
                    <a:pt x="1" y="21510"/>
                  </a:cubicBezTo>
                  <a:cubicBezTo>
                    <a:pt x="1" y="33381"/>
                    <a:pt x="9669" y="43049"/>
                    <a:pt x="21510" y="43049"/>
                  </a:cubicBezTo>
                  <a:cubicBezTo>
                    <a:pt x="33381" y="43049"/>
                    <a:pt x="43049" y="33381"/>
                    <a:pt x="43049" y="21510"/>
                  </a:cubicBezTo>
                  <a:cubicBezTo>
                    <a:pt x="43049" y="9669"/>
                    <a:pt x="33381" y="1"/>
                    <a:pt x="21510" y="1"/>
                  </a:cubicBezTo>
                  <a:close/>
                </a:path>
              </a:pathLst>
            </a:cu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17"/>
          <p:cNvGrpSpPr/>
          <p:nvPr/>
        </p:nvGrpSpPr>
        <p:grpSpPr>
          <a:xfrm>
            <a:off x="8348281" y="3184949"/>
            <a:ext cx="234952" cy="234972"/>
            <a:chOff x="1195600" y="243050"/>
            <a:chExt cx="5221150" cy="5221600"/>
          </a:xfrm>
        </p:grpSpPr>
        <p:sp>
          <p:nvSpPr>
            <p:cNvPr id="163" name="Google Shape;163;p17"/>
            <p:cNvSpPr/>
            <p:nvPr/>
          </p:nvSpPr>
          <p:spPr>
            <a:xfrm>
              <a:off x="1195600" y="243050"/>
              <a:ext cx="5221150" cy="5221600"/>
            </a:xfrm>
            <a:custGeom>
              <a:avLst/>
              <a:gdLst/>
              <a:ahLst/>
              <a:cxnLst/>
              <a:rect l="l" t="t" r="r" b="b"/>
              <a:pathLst>
                <a:path w="208846" h="208864" extrusionOk="0">
                  <a:moveTo>
                    <a:pt x="106427" y="12267"/>
                  </a:moveTo>
                  <a:cubicBezTo>
                    <a:pt x="129782" y="12267"/>
                    <a:pt x="151872" y="21135"/>
                    <a:pt x="168796" y="37375"/>
                  </a:cubicBezTo>
                  <a:cubicBezTo>
                    <a:pt x="186144" y="53988"/>
                    <a:pt x="195996" y="76353"/>
                    <a:pt x="196577" y="100340"/>
                  </a:cubicBezTo>
                  <a:cubicBezTo>
                    <a:pt x="195996" y="124358"/>
                    <a:pt x="186144" y="146724"/>
                    <a:pt x="168796" y="163337"/>
                  </a:cubicBezTo>
                  <a:cubicBezTo>
                    <a:pt x="151870" y="179548"/>
                    <a:pt x="129778" y="188445"/>
                    <a:pt x="106421" y="188445"/>
                  </a:cubicBezTo>
                  <a:cubicBezTo>
                    <a:pt x="105797" y="188445"/>
                    <a:pt x="105172" y="188438"/>
                    <a:pt x="104545" y="188426"/>
                  </a:cubicBezTo>
                  <a:lnTo>
                    <a:pt x="104209" y="188426"/>
                  </a:lnTo>
                  <a:cubicBezTo>
                    <a:pt x="92980" y="188426"/>
                    <a:pt x="81935" y="186467"/>
                    <a:pt x="71380" y="182612"/>
                  </a:cubicBezTo>
                  <a:cubicBezTo>
                    <a:pt x="70370" y="182232"/>
                    <a:pt x="69320" y="182046"/>
                    <a:pt x="68274" y="182046"/>
                  </a:cubicBezTo>
                  <a:cubicBezTo>
                    <a:pt x="66625" y="182046"/>
                    <a:pt x="64989" y="182509"/>
                    <a:pt x="63547" y="183408"/>
                  </a:cubicBezTo>
                  <a:lnTo>
                    <a:pt x="45006" y="195004"/>
                  </a:lnTo>
                  <a:lnTo>
                    <a:pt x="45006" y="171781"/>
                  </a:lnTo>
                  <a:cubicBezTo>
                    <a:pt x="45006" y="169181"/>
                    <a:pt x="43874" y="166703"/>
                    <a:pt x="41916" y="165020"/>
                  </a:cubicBezTo>
                  <a:cubicBezTo>
                    <a:pt x="23192" y="148743"/>
                    <a:pt x="12391" y="125184"/>
                    <a:pt x="12238" y="100402"/>
                  </a:cubicBezTo>
                  <a:cubicBezTo>
                    <a:pt x="12820" y="76384"/>
                    <a:pt x="22672" y="53988"/>
                    <a:pt x="40050" y="37375"/>
                  </a:cubicBezTo>
                  <a:cubicBezTo>
                    <a:pt x="56944" y="21135"/>
                    <a:pt x="79062" y="12267"/>
                    <a:pt x="102419" y="12267"/>
                  </a:cubicBezTo>
                  <a:cubicBezTo>
                    <a:pt x="103045" y="12267"/>
                    <a:pt x="103673" y="12273"/>
                    <a:pt x="104301" y="12286"/>
                  </a:cubicBezTo>
                  <a:lnTo>
                    <a:pt x="104545" y="12286"/>
                  </a:lnTo>
                  <a:cubicBezTo>
                    <a:pt x="105173" y="12273"/>
                    <a:pt x="105801" y="12267"/>
                    <a:pt x="106427" y="12267"/>
                  </a:cubicBezTo>
                  <a:close/>
                  <a:moveTo>
                    <a:pt x="102529" y="0"/>
                  </a:moveTo>
                  <a:cubicBezTo>
                    <a:pt x="75936" y="0"/>
                    <a:pt x="50791" y="10062"/>
                    <a:pt x="31544" y="28532"/>
                  </a:cubicBezTo>
                  <a:cubicBezTo>
                    <a:pt x="11841" y="47441"/>
                    <a:pt x="612" y="72896"/>
                    <a:pt x="0" y="100218"/>
                  </a:cubicBezTo>
                  <a:lnTo>
                    <a:pt x="0" y="100310"/>
                  </a:lnTo>
                  <a:lnTo>
                    <a:pt x="0" y="100371"/>
                  </a:lnTo>
                  <a:cubicBezTo>
                    <a:pt x="123" y="128244"/>
                    <a:pt x="12055" y="154709"/>
                    <a:pt x="32768" y="173250"/>
                  </a:cubicBezTo>
                  <a:lnTo>
                    <a:pt x="32768" y="198492"/>
                  </a:lnTo>
                  <a:cubicBezTo>
                    <a:pt x="32768" y="203417"/>
                    <a:pt x="36164" y="207670"/>
                    <a:pt x="40876" y="208649"/>
                  </a:cubicBezTo>
                  <a:cubicBezTo>
                    <a:pt x="41580" y="208802"/>
                    <a:pt x="42283" y="208863"/>
                    <a:pt x="42987" y="208863"/>
                  </a:cubicBezTo>
                  <a:cubicBezTo>
                    <a:pt x="44884" y="208863"/>
                    <a:pt x="46750" y="208343"/>
                    <a:pt x="48402" y="207334"/>
                  </a:cubicBezTo>
                  <a:lnTo>
                    <a:pt x="68687" y="194636"/>
                  </a:lnTo>
                  <a:cubicBezTo>
                    <a:pt x="80130" y="198645"/>
                    <a:pt x="92062" y="200694"/>
                    <a:pt x="104209" y="200694"/>
                  </a:cubicBezTo>
                  <a:lnTo>
                    <a:pt x="106351" y="200694"/>
                  </a:lnTo>
                  <a:cubicBezTo>
                    <a:pt x="132938" y="200694"/>
                    <a:pt x="158027" y="190628"/>
                    <a:pt x="177271" y="172179"/>
                  </a:cubicBezTo>
                  <a:cubicBezTo>
                    <a:pt x="197005" y="153271"/>
                    <a:pt x="208203" y="127815"/>
                    <a:pt x="208846" y="100493"/>
                  </a:cubicBezTo>
                  <a:lnTo>
                    <a:pt x="208846" y="100340"/>
                  </a:lnTo>
                  <a:lnTo>
                    <a:pt x="208846" y="100218"/>
                  </a:lnTo>
                  <a:cubicBezTo>
                    <a:pt x="208203" y="72896"/>
                    <a:pt x="197005" y="47441"/>
                    <a:pt x="177271" y="28532"/>
                  </a:cubicBezTo>
                  <a:cubicBezTo>
                    <a:pt x="158024" y="10062"/>
                    <a:pt x="132880" y="0"/>
                    <a:pt x="106315" y="0"/>
                  </a:cubicBezTo>
                  <a:cubicBezTo>
                    <a:pt x="105685" y="0"/>
                    <a:pt x="105055" y="6"/>
                    <a:pt x="104423" y="17"/>
                  </a:cubicBezTo>
                  <a:cubicBezTo>
                    <a:pt x="103791" y="6"/>
                    <a:pt x="103159" y="0"/>
                    <a:pt x="102529" y="0"/>
                  </a:cubicBezTo>
                  <a:close/>
                </a:path>
              </a:pathLst>
            </a:cu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2537975" y="1713600"/>
              <a:ext cx="2535625" cy="2274800"/>
            </a:xfrm>
            <a:custGeom>
              <a:avLst/>
              <a:gdLst/>
              <a:ahLst/>
              <a:cxnLst/>
              <a:rect l="l" t="t" r="r" b="b"/>
              <a:pathLst>
                <a:path w="101425" h="90992" extrusionOk="0">
                  <a:moveTo>
                    <a:pt x="71625" y="12238"/>
                  </a:moveTo>
                  <a:cubicBezTo>
                    <a:pt x="81813" y="12238"/>
                    <a:pt x="89187" y="20469"/>
                    <a:pt x="89187" y="31820"/>
                  </a:cubicBezTo>
                  <a:cubicBezTo>
                    <a:pt x="89187" y="44823"/>
                    <a:pt x="77989" y="54369"/>
                    <a:pt x="59387" y="70217"/>
                  </a:cubicBezTo>
                  <a:cubicBezTo>
                    <a:pt x="56755" y="72451"/>
                    <a:pt x="53818" y="74960"/>
                    <a:pt x="50728" y="77652"/>
                  </a:cubicBezTo>
                  <a:cubicBezTo>
                    <a:pt x="47638" y="74990"/>
                    <a:pt x="44701" y="72481"/>
                    <a:pt x="42039" y="70217"/>
                  </a:cubicBezTo>
                  <a:cubicBezTo>
                    <a:pt x="23467" y="54369"/>
                    <a:pt x="12239" y="44823"/>
                    <a:pt x="12239" y="31820"/>
                  </a:cubicBezTo>
                  <a:cubicBezTo>
                    <a:pt x="12239" y="20469"/>
                    <a:pt x="19643" y="12238"/>
                    <a:pt x="29801" y="12238"/>
                  </a:cubicBezTo>
                  <a:cubicBezTo>
                    <a:pt x="33319" y="12238"/>
                    <a:pt x="36409" y="13340"/>
                    <a:pt x="39255" y="15543"/>
                  </a:cubicBezTo>
                  <a:cubicBezTo>
                    <a:pt x="41886" y="17562"/>
                    <a:pt x="43752" y="20163"/>
                    <a:pt x="44823" y="21998"/>
                  </a:cubicBezTo>
                  <a:cubicBezTo>
                    <a:pt x="46077" y="24079"/>
                    <a:pt x="48311" y="25364"/>
                    <a:pt x="50728" y="25364"/>
                  </a:cubicBezTo>
                  <a:cubicBezTo>
                    <a:pt x="53114" y="25364"/>
                    <a:pt x="55379" y="24079"/>
                    <a:pt x="56602" y="21998"/>
                  </a:cubicBezTo>
                  <a:cubicBezTo>
                    <a:pt x="57704" y="20163"/>
                    <a:pt x="59540" y="17562"/>
                    <a:pt x="62171" y="15543"/>
                  </a:cubicBezTo>
                  <a:cubicBezTo>
                    <a:pt x="65047" y="13340"/>
                    <a:pt x="68106" y="12238"/>
                    <a:pt x="71625" y="12238"/>
                  </a:cubicBezTo>
                  <a:close/>
                  <a:moveTo>
                    <a:pt x="29801" y="0"/>
                  </a:moveTo>
                  <a:cubicBezTo>
                    <a:pt x="21540" y="0"/>
                    <a:pt x="13952" y="3304"/>
                    <a:pt x="8414" y="9332"/>
                  </a:cubicBezTo>
                  <a:cubicBezTo>
                    <a:pt x="2968" y="15206"/>
                    <a:pt x="0" y="23192"/>
                    <a:pt x="0" y="31820"/>
                  </a:cubicBezTo>
                  <a:cubicBezTo>
                    <a:pt x="0" y="50483"/>
                    <a:pt x="14289" y="62660"/>
                    <a:pt x="34084" y="79518"/>
                  </a:cubicBezTo>
                  <a:cubicBezTo>
                    <a:pt x="37358" y="82303"/>
                    <a:pt x="41029" y="85454"/>
                    <a:pt x="44854" y="88789"/>
                  </a:cubicBezTo>
                  <a:cubicBezTo>
                    <a:pt x="46475" y="90196"/>
                    <a:pt x="48556" y="90992"/>
                    <a:pt x="50728" y="90992"/>
                  </a:cubicBezTo>
                  <a:cubicBezTo>
                    <a:pt x="52870" y="90992"/>
                    <a:pt x="54950" y="90196"/>
                    <a:pt x="56572" y="88789"/>
                  </a:cubicBezTo>
                  <a:cubicBezTo>
                    <a:pt x="60427" y="85423"/>
                    <a:pt x="64098" y="82303"/>
                    <a:pt x="67341" y="79518"/>
                  </a:cubicBezTo>
                  <a:cubicBezTo>
                    <a:pt x="87137" y="62660"/>
                    <a:pt x="101425" y="50483"/>
                    <a:pt x="101425" y="31820"/>
                  </a:cubicBezTo>
                  <a:cubicBezTo>
                    <a:pt x="101425" y="23192"/>
                    <a:pt x="98457" y="15206"/>
                    <a:pt x="93042" y="9332"/>
                  </a:cubicBezTo>
                  <a:cubicBezTo>
                    <a:pt x="87473" y="3304"/>
                    <a:pt x="79886" y="0"/>
                    <a:pt x="71625" y="0"/>
                  </a:cubicBezTo>
                  <a:cubicBezTo>
                    <a:pt x="65383" y="0"/>
                    <a:pt x="59693" y="1958"/>
                    <a:pt x="54675" y="5844"/>
                  </a:cubicBezTo>
                  <a:cubicBezTo>
                    <a:pt x="53298" y="6915"/>
                    <a:pt x="51952" y="8139"/>
                    <a:pt x="50728" y="9485"/>
                  </a:cubicBezTo>
                  <a:cubicBezTo>
                    <a:pt x="49474" y="8139"/>
                    <a:pt x="48158" y="6915"/>
                    <a:pt x="46751" y="5844"/>
                  </a:cubicBezTo>
                  <a:cubicBezTo>
                    <a:pt x="41733" y="1958"/>
                    <a:pt x="36042" y="0"/>
                    <a:pt x="29801" y="0"/>
                  </a:cubicBezTo>
                  <a:close/>
                </a:path>
              </a:pathLst>
            </a:cu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5" name="Google Shape;165;p17"/>
          <p:cNvCxnSpPr>
            <a:stCxn id="141" idx="2"/>
          </p:cNvCxnSpPr>
          <p:nvPr/>
        </p:nvCxnSpPr>
        <p:spPr>
          <a:xfrm rot="10800000">
            <a:off x="7434000" y="2039225"/>
            <a:ext cx="809400" cy="0"/>
          </a:xfrm>
          <a:prstGeom prst="straightConnector1">
            <a:avLst/>
          </a:prstGeom>
          <a:noFill/>
          <a:ln w="19050" cap="flat" cmpd="sng">
            <a:solidFill>
              <a:srgbClr val="F7BE16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166" name="Google Shape;166;p17"/>
          <p:cNvCxnSpPr>
            <a:stCxn id="142" idx="2"/>
          </p:cNvCxnSpPr>
          <p:nvPr/>
        </p:nvCxnSpPr>
        <p:spPr>
          <a:xfrm rot="10800000">
            <a:off x="7026900" y="2674898"/>
            <a:ext cx="1216500" cy="0"/>
          </a:xfrm>
          <a:prstGeom prst="straightConnector1">
            <a:avLst/>
          </a:prstGeom>
          <a:noFill/>
          <a:ln w="19050" cap="flat" cmpd="sng">
            <a:solidFill>
              <a:srgbClr val="00818A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167" name="Google Shape;167;p17"/>
          <p:cNvCxnSpPr>
            <a:stCxn id="143" idx="2"/>
          </p:cNvCxnSpPr>
          <p:nvPr/>
        </p:nvCxnSpPr>
        <p:spPr>
          <a:xfrm rot="10800000">
            <a:off x="5758500" y="3303178"/>
            <a:ext cx="2484900" cy="3000"/>
          </a:xfrm>
          <a:prstGeom prst="straightConnector1">
            <a:avLst/>
          </a:prstGeom>
          <a:noFill/>
          <a:ln w="19050" cap="flat" cmpd="sng">
            <a:solidFill>
              <a:srgbClr val="293462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168" name="Google Shape;168;p17"/>
          <p:cNvSpPr txBox="1"/>
          <p:nvPr/>
        </p:nvSpPr>
        <p:spPr>
          <a:xfrm>
            <a:off x="457200" y="4218322"/>
            <a:ext cx="2191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457200" y="3828152"/>
            <a:ext cx="21915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7BE1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7BE1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3643783" y="4218322"/>
            <a:ext cx="2191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830351" y="4218322"/>
            <a:ext cx="1858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ringed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a gas giant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3643774" y="3828152"/>
            <a:ext cx="21915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818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00818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6830369" y="3828152"/>
            <a:ext cx="1858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9346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Saturn</a:t>
            </a:r>
            <a:endParaRPr sz="1700">
              <a:solidFill>
                <a:srgbClr val="29346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650176" y="1681275"/>
            <a:ext cx="4750074" cy="2483750"/>
            <a:chOff x="650176" y="1681275"/>
            <a:chExt cx="4750074" cy="2483750"/>
          </a:xfrm>
        </p:grpSpPr>
        <p:sp>
          <p:nvSpPr>
            <p:cNvPr id="180" name="Google Shape;180;p18"/>
            <p:cNvSpPr/>
            <p:nvPr/>
          </p:nvSpPr>
          <p:spPr>
            <a:xfrm>
              <a:off x="650350" y="1681275"/>
              <a:ext cx="4749900" cy="24789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1" name="Google Shape;181;p18"/>
            <p:cNvCxnSpPr/>
            <p:nvPr/>
          </p:nvCxnSpPr>
          <p:spPr>
            <a:xfrm>
              <a:off x="650176" y="2301125"/>
              <a:ext cx="4749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8"/>
            <p:cNvCxnSpPr/>
            <p:nvPr/>
          </p:nvCxnSpPr>
          <p:spPr>
            <a:xfrm>
              <a:off x="650176" y="2921625"/>
              <a:ext cx="4749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8"/>
            <p:cNvCxnSpPr/>
            <p:nvPr/>
          </p:nvCxnSpPr>
          <p:spPr>
            <a:xfrm>
              <a:off x="650176" y="3542125"/>
              <a:ext cx="4749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8"/>
            <p:cNvCxnSpPr/>
            <p:nvPr/>
          </p:nvCxnSpPr>
          <p:spPr>
            <a:xfrm>
              <a:off x="1837650" y="1686125"/>
              <a:ext cx="0" cy="24789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8"/>
            <p:cNvCxnSpPr/>
            <p:nvPr/>
          </p:nvCxnSpPr>
          <p:spPr>
            <a:xfrm>
              <a:off x="3025117" y="1686125"/>
              <a:ext cx="0" cy="24789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8"/>
            <p:cNvCxnSpPr/>
            <p:nvPr/>
          </p:nvCxnSpPr>
          <p:spPr>
            <a:xfrm>
              <a:off x="4212583" y="1686125"/>
              <a:ext cx="0" cy="24789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1326325" y="4334150"/>
            <a:ext cx="1006200" cy="2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2531989" y="4334150"/>
            <a:ext cx="1006200" cy="2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737687" y="4334150"/>
            <a:ext cx="1006200" cy="2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732350" y="2791725"/>
            <a:ext cx="4749858" cy="1239525"/>
          </a:xfrm>
          <a:custGeom>
            <a:avLst/>
            <a:gdLst/>
            <a:ahLst/>
            <a:cxnLst/>
            <a:rect l="l" t="t" r="r" b="b"/>
            <a:pathLst>
              <a:path w="192966" h="49581" extrusionOk="0">
                <a:moveTo>
                  <a:pt x="0" y="24923"/>
                </a:moveTo>
                <a:cubicBezTo>
                  <a:pt x="7494" y="29011"/>
                  <a:pt x="29578" y="51265"/>
                  <a:pt x="44963" y="49448"/>
                </a:cubicBezTo>
                <a:cubicBezTo>
                  <a:pt x="60348" y="47631"/>
                  <a:pt x="76471" y="16180"/>
                  <a:pt x="92310" y="14023"/>
                </a:cubicBezTo>
                <a:cubicBezTo>
                  <a:pt x="108149" y="11866"/>
                  <a:pt x="124556" y="37923"/>
                  <a:pt x="139998" y="36504"/>
                </a:cubicBezTo>
                <a:cubicBezTo>
                  <a:pt x="155440" y="35085"/>
                  <a:pt x="176956" y="11014"/>
                  <a:pt x="184961" y="5507"/>
                </a:cubicBezTo>
                <a:cubicBezTo>
                  <a:pt x="192966" y="0"/>
                  <a:pt x="187516" y="3804"/>
                  <a:pt x="188027" y="3463"/>
                </a:cubicBezTo>
              </a:path>
            </a:pathLst>
          </a:custGeom>
          <a:noFill/>
          <a:ln w="19050" cap="flat" cmpd="sng">
            <a:solidFill>
              <a:srgbClr val="293462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191" name="Google Shape;191;p18"/>
          <p:cNvGrpSpPr/>
          <p:nvPr/>
        </p:nvGrpSpPr>
        <p:grpSpPr>
          <a:xfrm>
            <a:off x="1531895" y="2986940"/>
            <a:ext cx="604853" cy="1103058"/>
            <a:chOff x="1531895" y="2977415"/>
            <a:chExt cx="604853" cy="1103058"/>
          </a:xfrm>
        </p:grpSpPr>
        <p:cxnSp>
          <p:nvCxnSpPr>
            <p:cNvPr id="192" name="Google Shape;192;p18"/>
            <p:cNvCxnSpPr/>
            <p:nvPr/>
          </p:nvCxnSpPr>
          <p:spPr>
            <a:xfrm>
              <a:off x="1834199" y="3582172"/>
              <a:ext cx="0" cy="498300"/>
            </a:xfrm>
            <a:prstGeom prst="straightConnector1">
              <a:avLst/>
            </a:prstGeom>
            <a:noFill/>
            <a:ln w="28575" cap="flat" cmpd="sng">
              <a:solidFill>
                <a:srgbClr val="F7BE16"/>
              </a:solidFill>
              <a:prstDash val="dot"/>
              <a:round/>
              <a:headEnd type="none" w="med" len="med"/>
              <a:tailEnd type="oval" w="med" len="med"/>
            </a:ln>
          </p:spPr>
        </p:cxnSp>
        <p:sp>
          <p:nvSpPr>
            <p:cNvPr id="193" name="Google Shape;193;p18"/>
            <p:cNvSpPr/>
            <p:nvPr/>
          </p:nvSpPr>
          <p:spPr>
            <a:xfrm>
              <a:off x="1531895" y="2977415"/>
              <a:ext cx="604853" cy="604853"/>
            </a:xfrm>
            <a:prstGeom prst="ellipse">
              <a:avLst/>
            </a:prstGeom>
            <a:solidFill>
              <a:srgbClr val="F7BE16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8"/>
          <p:cNvGrpSpPr/>
          <p:nvPr/>
        </p:nvGrpSpPr>
        <p:grpSpPr>
          <a:xfrm>
            <a:off x="1663383" y="3118396"/>
            <a:ext cx="341985" cy="342015"/>
            <a:chOff x="1195600" y="243050"/>
            <a:chExt cx="5221150" cy="5221600"/>
          </a:xfrm>
        </p:grpSpPr>
        <p:sp>
          <p:nvSpPr>
            <p:cNvPr id="195" name="Google Shape;195;p18"/>
            <p:cNvSpPr/>
            <p:nvPr/>
          </p:nvSpPr>
          <p:spPr>
            <a:xfrm>
              <a:off x="1195600" y="243050"/>
              <a:ext cx="5221150" cy="5221600"/>
            </a:xfrm>
            <a:custGeom>
              <a:avLst/>
              <a:gdLst/>
              <a:ahLst/>
              <a:cxnLst/>
              <a:rect l="l" t="t" r="r" b="b"/>
              <a:pathLst>
                <a:path w="208846" h="208864" extrusionOk="0">
                  <a:moveTo>
                    <a:pt x="106427" y="12267"/>
                  </a:moveTo>
                  <a:cubicBezTo>
                    <a:pt x="129782" y="12267"/>
                    <a:pt x="151872" y="21135"/>
                    <a:pt x="168796" y="37375"/>
                  </a:cubicBezTo>
                  <a:cubicBezTo>
                    <a:pt x="186144" y="53988"/>
                    <a:pt x="195996" y="76353"/>
                    <a:pt x="196577" y="100340"/>
                  </a:cubicBezTo>
                  <a:cubicBezTo>
                    <a:pt x="195996" y="124358"/>
                    <a:pt x="186144" y="146724"/>
                    <a:pt x="168796" y="163337"/>
                  </a:cubicBezTo>
                  <a:cubicBezTo>
                    <a:pt x="151872" y="179576"/>
                    <a:pt x="129782" y="188445"/>
                    <a:pt x="106427" y="188445"/>
                  </a:cubicBezTo>
                  <a:cubicBezTo>
                    <a:pt x="105801" y="188445"/>
                    <a:pt x="105173" y="188438"/>
                    <a:pt x="104545" y="188426"/>
                  </a:cubicBezTo>
                  <a:lnTo>
                    <a:pt x="104392" y="188426"/>
                  </a:lnTo>
                  <a:cubicBezTo>
                    <a:pt x="104306" y="188426"/>
                    <a:pt x="104219" y="188426"/>
                    <a:pt x="104132" y="188426"/>
                  </a:cubicBezTo>
                  <a:cubicBezTo>
                    <a:pt x="92932" y="188426"/>
                    <a:pt x="81915" y="186468"/>
                    <a:pt x="71380" y="182612"/>
                  </a:cubicBezTo>
                  <a:cubicBezTo>
                    <a:pt x="70370" y="182232"/>
                    <a:pt x="69320" y="182046"/>
                    <a:pt x="68274" y="182046"/>
                  </a:cubicBezTo>
                  <a:cubicBezTo>
                    <a:pt x="66625" y="182046"/>
                    <a:pt x="64989" y="182509"/>
                    <a:pt x="63547" y="183408"/>
                  </a:cubicBezTo>
                  <a:lnTo>
                    <a:pt x="45006" y="195004"/>
                  </a:lnTo>
                  <a:lnTo>
                    <a:pt x="45006" y="171781"/>
                  </a:lnTo>
                  <a:cubicBezTo>
                    <a:pt x="45006" y="169181"/>
                    <a:pt x="43874" y="166703"/>
                    <a:pt x="41916" y="165020"/>
                  </a:cubicBezTo>
                  <a:cubicBezTo>
                    <a:pt x="23192" y="148743"/>
                    <a:pt x="12391" y="125184"/>
                    <a:pt x="12238" y="100402"/>
                  </a:cubicBezTo>
                  <a:cubicBezTo>
                    <a:pt x="12820" y="76384"/>
                    <a:pt x="22672" y="53988"/>
                    <a:pt x="40050" y="37375"/>
                  </a:cubicBezTo>
                  <a:cubicBezTo>
                    <a:pt x="56944" y="21135"/>
                    <a:pt x="79033" y="12267"/>
                    <a:pt x="102417" y="12267"/>
                  </a:cubicBezTo>
                  <a:cubicBezTo>
                    <a:pt x="103044" y="12267"/>
                    <a:pt x="103672" y="12273"/>
                    <a:pt x="104301" y="12286"/>
                  </a:cubicBezTo>
                  <a:lnTo>
                    <a:pt x="104545" y="12286"/>
                  </a:lnTo>
                  <a:cubicBezTo>
                    <a:pt x="105173" y="12273"/>
                    <a:pt x="105801" y="12267"/>
                    <a:pt x="106427" y="12267"/>
                  </a:cubicBezTo>
                  <a:close/>
                  <a:moveTo>
                    <a:pt x="102529" y="0"/>
                  </a:moveTo>
                  <a:cubicBezTo>
                    <a:pt x="75936" y="0"/>
                    <a:pt x="50791" y="10062"/>
                    <a:pt x="31544" y="28532"/>
                  </a:cubicBezTo>
                  <a:cubicBezTo>
                    <a:pt x="11841" y="47441"/>
                    <a:pt x="612" y="72896"/>
                    <a:pt x="0" y="100218"/>
                  </a:cubicBezTo>
                  <a:lnTo>
                    <a:pt x="0" y="100310"/>
                  </a:lnTo>
                  <a:lnTo>
                    <a:pt x="0" y="100371"/>
                  </a:lnTo>
                  <a:cubicBezTo>
                    <a:pt x="123" y="128244"/>
                    <a:pt x="12055" y="154709"/>
                    <a:pt x="32768" y="173250"/>
                  </a:cubicBezTo>
                  <a:lnTo>
                    <a:pt x="32768" y="198522"/>
                  </a:lnTo>
                  <a:cubicBezTo>
                    <a:pt x="32768" y="203417"/>
                    <a:pt x="36164" y="207670"/>
                    <a:pt x="40876" y="208649"/>
                  </a:cubicBezTo>
                  <a:cubicBezTo>
                    <a:pt x="41580" y="208802"/>
                    <a:pt x="42283" y="208863"/>
                    <a:pt x="42987" y="208863"/>
                  </a:cubicBezTo>
                  <a:cubicBezTo>
                    <a:pt x="44884" y="208863"/>
                    <a:pt x="46750" y="208343"/>
                    <a:pt x="48402" y="207334"/>
                  </a:cubicBezTo>
                  <a:lnTo>
                    <a:pt x="68687" y="194636"/>
                  </a:lnTo>
                  <a:cubicBezTo>
                    <a:pt x="80130" y="198645"/>
                    <a:pt x="92062" y="200694"/>
                    <a:pt x="104209" y="200694"/>
                  </a:cubicBezTo>
                  <a:lnTo>
                    <a:pt x="106351" y="200694"/>
                  </a:lnTo>
                  <a:cubicBezTo>
                    <a:pt x="132938" y="200694"/>
                    <a:pt x="158027" y="190628"/>
                    <a:pt x="177271" y="172179"/>
                  </a:cubicBezTo>
                  <a:cubicBezTo>
                    <a:pt x="197005" y="153271"/>
                    <a:pt x="208203" y="127815"/>
                    <a:pt x="208846" y="100493"/>
                  </a:cubicBezTo>
                  <a:lnTo>
                    <a:pt x="208846" y="100340"/>
                  </a:lnTo>
                  <a:lnTo>
                    <a:pt x="208846" y="100218"/>
                  </a:lnTo>
                  <a:cubicBezTo>
                    <a:pt x="208203" y="72896"/>
                    <a:pt x="197005" y="47441"/>
                    <a:pt x="177271" y="28532"/>
                  </a:cubicBezTo>
                  <a:cubicBezTo>
                    <a:pt x="158024" y="10062"/>
                    <a:pt x="132880" y="0"/>
                    <a:pt x="106315" y="0"/>
                  </a:cubicBezTo>
                  <a:cubicBezTo>
                    <a:pt x="105685" y="0"/>
                    <a:pt x="105055" y="6"/>
                    <a:pt x="104423" y="17"/>
                  </a:cubicBezTo>
                  <a:cubicBezTo>
                    <a:pt x="103791" y="6"/>
                    <a:pt x="103159" y="0"/>
                    <a:pt x="102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2531100" y="2020325"/>
              <a:ext cx="2550150" cy="306725"/>
            </a:xfrm>
            <a:custGeom>
              <a:avLst/>
              <a:gdLst/>
              <a:ahLst/>
              <a:cxnLst/>
              <a:rect l="l" t="t" r="r" b="b"/>
              <a:pathLst>
                <a:path w="102006" h="12269" extrusionOk="0">
                  <a:moveTo>
                    <a:pt x="6119" y="0"/>
                  </a:moveTo>
                  <a:cubicBezTo>
                    <a:pt x="2723" y="0"/>
                    <a:pt x="0" y="2754"/>
                    <a:pt x="0" y="6150"/>
                  </a:cubicBezTo>
                  <a:cubicBezTo>
                    <a:pt x="0" y="9515"/>
                    <a:pt x="2723" y="12269"/>
                    <a:pt x="6119" y="12269"/>
                  </a:cubicBezTo>
                  <a:lnTo>
                    <a:pt x="95856" y="12269"/>
                  </a:lnTo>
                  <a:cubicBezTo>
                    <a:pt x="99252" y="12269"/>
                    <a:pt x="102006" y="9515"/>
                    <a:pt x="102006" y="6150"/>
                  </a:cubicBezTo>
                  <a:cubicBezTo>
                    <a:pt x="102006" y="2754"/>
                    <a:pt x="99252" y="0"/>
                    <a:pt x="95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2531100" y="2698000"/>
              <a:ext cx="2550150" cy="306000"/>
            </a:xfrm>
            <a:custGeom>
              <a:avLst/>
              <a:gdLst/>
              <a:ahLst/>
              <a:cxnLst/>
              <a:rect l="l" t="t" r="r" b="b"/>
              <a:pathLst>
                <a:path w="102006" h="12240" extrusionOk="0">
                  <a:moveTo>
                    <a:pt x="6119" y="1"/>
                  </a:moveTo>
                  <a:cubicBezTo>
                    <a:pt x="2723" y="1"/>
                    <a:pt x="0" y="2754"/>
                    <a:pt x="0" y="6120"/>
                  </a:cubicBezTo>
                  <a:cubicBezTo>
                    <a:pt x="0" y="9516"/>
                    <a:pt x="2723" y="12239"/>
                    <a:pt x="6119" y="12239"/>
                  </a:cubicBezTo>
                  <a:lnTo>
                    <a:pt x="95856" y="12239"/>
                  </a:lnTo>
                  <a:cubicBezTo>
                    <a:pt x="99252" y="12239"/>
                    <a:pt x="102006" y="9516"/>
                    <a:pt x="102006" y="6120"/>
                  </a:cubicBezTo>
                  <a:cubicBezTo>
                    <a:pt x="102006" y="2754"/>
                    <a:pt x="99252" y="1"/>
                    <a:pt x="95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671550" y="3374950"/>
              <a:ext cx="1409700" cy="306725"/>
            </a:xfrm>
            <a:custGeom>
              <a:avLst/>
              <a:gdLst/>
              <a:ahLst/>
              <a:cxnLst/>
              <a:rect l="l" t="t" r="r" b="b"/>
              <a:pathLst>
                <a:path w="56388" h="12269" extrusionOk="0">
                  <a:moveTo>
                    <a:pt x="6119" y="0"/>
                  </a:moveTo>
                  <a:cubicBezTo>
                    <a:pt x="2754" y="0"/>
                    <a:pt x="0" y="2754"/>
                    <a:pt x="0" y="6150"/>
                  </a:cubicBezTo>
                  <a:cubicBezTo>
                    <a:pt x="0" y="9515"/>
                    <a:pt x="2754" y="12269"/>
                    <a:pt x="6119" y="12269"/>
                  </a:cubicBezTo>
                  <a:lnTo>
                    <a:pt x="50238" y="12269"/>
                  </a:lnTo>
                  <a:cubicBezTo>
                    <a:pt x="53634" y="12269"/>
                    <a:pt x="56388" y="9515"/>
                    <a:pt x="56388" y="6150"/>
                  </a:cubicBezTo>
                  <a:cubicBezTo>
                    <a:pt x="56388" y="2754"/>
                    <a:pt x="53634" y="0"/>
                    <a:pt x="50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8"/>
          <p:cNvGrpSpPr/>
          <p:nvPr/>
        </p:nvGrpSpPr>
        <p:grpSpPr>
          <a:xfrm>
            <a:off x="2722870" y="2102974"/>
            <a:ext cx="604853" cy="1103047"/>
            <a:chOff x="2722870" y="2102974"/>
            <a:chExt cx="604853" cy="1103047"/>
          </a:xfrm>
        </p:grpSpPr>
        <p:cxnSp>
          <p:nvCxnSpPr>
            <p:cNvPr id="200" name="Google Shape;200;p18"/>
            <p:cNvCxnSpPr/>
            <p:nvPr/>
          </p:nvCxnSpPr>
          <p:spPr>
            <a:xfrm>
              <a:off x="3025134" y="2707721"/>
              <a:ext cx="0" cy="498300"/>
            </a:xfrm>
            <a:prstGeom prst="straightConnector1">
              <a:avLst/>
            </a:prstGeom>
            <a:noFill/>
            <a:ln w="28575" cap="flat" cmpd="sng">
              <a:solidFill>
                <a:srgbClr val="EC9B3B"/>
              </a:solidFill>
              <a:prstDash val="dot"/>
              <a:round/>
              <a:headEnd type="none" w="med" len="med"/>
              <a:tailEnd type="oval" w="med" len="med"/>
            </a:ln>
          </p:spPr>
        </p:cxnSp>
        <p:sp>
          <p:nvSpPr>
            <p:cNvPr id="201" name="Google Shape;201;p18"/>
            <p:cNvSpPr/>
            <p:nvPr/>
          </p:nvSpPr>
          <p:spPr>
            <a:xfrm>
              <a:off x="2722870" y="2102974"/>
              <a:ext cx="604853" cy="604853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8"/>
          <p:cNvGrpSpPr/>
          <p:nvPr/>
        </p:nvGrpSpPr>
        <p:grpSpPr>
          <a:xfrm>
            <a:off x="2870048" y="2254241"/>
            <a:ext cx="302423" cy="302380"/>
            <a:chOff x="1190250" y="243475"/>
            <a:chExt cx="5221925" cy="5221175"/>
          </a:xfrm>
        </p:grpSpPr>
        <p:sp>
          <p:nvSpPr>
            <p:cNvPr id="203" name="Google Shape;203;p18"/>
            <p:cNvSpPr/>
            <p:nvPr/>
          </p:nvSpPr>
          <p:spPr>
            <a:xfrm>
              <a:off x="1190250" y="243475"/>
              <a:ext cx="5221925" cy="5221175"/>
            </a:xfrm>
            <a:custGeom>
              <a:avLst/>
              <a:gdLst/>
              <a:ahLst/>
              <a:cxnLst/>
              <a:rect l="l" t="t" r="r" b="b"/>
              <a:pathLst>
                <a:path w="208877" h="208847" extrusionOk="0">
                  <a:moveTo>
                    <a:pt x="152336" y="12238"/>
                  </a:moveTo>
                  <a:cubicBezTo>
                    <a:pt x="176751" y="12238"/>
                    <a:pt x="196607" y="32095"/>
                    <a:pt x="196607" y="56541"/>
                  </a:cubicBezTo>
                  <a:lnTo>
                    <a:pt x="196607" y="106412"/>
                  </a:lnTo>
                  <a:lnTo>
                    <a:pt x="160199" y="68014"/>
                  </a:lnTo>
                  <a:cubicBezTo>
                    <a:pt x="157377" y="65051"/>
                    <a:pt x="153513" y="63390"/>
                    <a:pt x="149449" y="63390"/>
                  </a:cubicBezTo>
                  <a:cubicBezTo>
                    <a:pt x="149107" y="63390"/>
                    <a:pt x="148764" y="63401"/>
                    <a:pt x="148419" y="63425"/>
                  </a:cubicBezTo>
                  <a:cubicBezTo>
                    <a:pt x="144014" y="63700"/>
                    <a:pt x="139975" y="65934"/>
                    <a:pt x="137374" y="69514"/>
                  </a:cubicBezTo>
                  <a:lnTo>
                    <a:pt x="89951" y="134713"/>
                  </a:lnTo>
                  <a:cubicBezTo>
                    <a:pt x="89370" y="135539"/>
                    <a:pt x="88544" y="135723"/>
                    <a:pt x="88085" y="135784"/>
                  </a:cubicBezTo>
                  <a:cubicBezTo>
                    <a:pt x="88022" y="135788"/>
                    <a:pt x="87950" y="135792"/>
                    <a:pt x="87871" y="135792"/>
                  </a:cubicBezTo>
                  <a:cubicBezTo>
                    <a:pt x="87415" y="135792"/>
                    <a:pt x="86718" y="135685"/>
                    <a:pt x="86065" y="135111"/>
                  </a:cubicBezTo>
                  <a:lnTo>
                    <a:pt x="59203" y="110420"/>
                  </a:lnTo>
                  <a:cubicBezTo>
                    <a:pt x="56377" y="107839"/>
                    <a:pt x="52758" y="106546"/>
                    <a:pt x="49141" y="106546"/>
                  </a:cubicBezTo>
                  <a:cubicBezTo>
                    <a:pt x="45514" y="106546"/>
                    <a:pt x="41890" y="107846"/>
                    <a:pt x="39071" y="110451"/>
                  </a:cubicBezTo>
                  <a:lnTo>
                    <a:pt x="12238" y="135141"/>
                  </a:lnTo>
                  <a:lnTo>
                    <a:pt x="12238" y="56541"/>
                  </a:lnTo>
                  <a:cubicBezTo>
                    <a:pt x="12238" y="32095"/>
                    <a:pt x="32125" y="12238"/>
                    <a:pt x="56541" y="12238"/>
                  </a:cubicBezTo>
                  <a:close/>
                  <a:moveTo>
                    <a:pt x="149426" y="75627"/>
                  </a:moveTo>
                  <a:cubicBezTo>
                    <a:pt x="149907" y="75627"/>
                    <a:pt x="150649" y="75755"/>
                    <a:pt x="151295" y="76428"/>
                  </a:cubicBezTo>
                  <a:lnTo>
                    <a:pt x="196607" y="124188"/>
                  </a:lnTo>
                  <a:lnTo>
                    <a:pt x="196607" y="152306"/>
                  </a:lnTo>
                  <a:cubicBezTo>
                    <a:pt x="196607" y="176752"/>
                    <a:pt x="176751" y="196608"/>
                    <a:pt x="152336" y="196608"/>
                  </a:cubicBezTo>
                  <a:lnTo>
                    <a:pt x="56541" y="196608"/>
                  </a:lnTo>
                  <a:cubicBezTo>
                    <a:pt x="32125" y="196608"/>
                    <a:pt x="12238" y="176752"/>
                    <a:pt x="12238" y="152306"/>
                  </a:cubicBezTo>
                  <a:lnTo>
                    <a:pt x="12238" y="151785"/>
                  </a:lnTo>
                  <a:lnTo>
                    <a:pt x="47362" y="119446"/>
                  </a:lnTo>
                  <a:cubicBezTo>
                    <a:pt x="47867" y="118987"/>
                    <a:pt x="48509" y="118757"/>
                    <a:pt x="49148" y="118757"/>
                  </a:cubicBezTo>
                  <a:cubicBezTo>
                    <a:pt x="49787" y="118757"/>
                    <a:pt x="50422" y="118987"/>
                    <a:pt x="50911" y="119446"/>
                  </a:cubicBezTo>
                  <a:lnTo>
                    <a:pt x="77774" y="144106"/>
                  </a:lnTo>
                  <a:cubicBezTo>
                    <a:pt x="80526" y="146642"/>
                    <a:pt x="84135" y="148037"/>
                    <a:pt x="87825" y="148037"/>
                  </a:cubicBezTo>
                  <a:cubicBezTo>
                    <a:pt x="88318" y="148037"/>
                    <a:pt x="88814" y="148012"/>
                    <a:pt x="89309" y="147961"/>
                  </a:cubicBezTo>
                  <a:cubicBezTo>
                    <a:pt x="93531" y="147533"/>
                    <a:pt x="97355" y="145330"/>
                    <a:pt x="99864" y="141903"/>
                  </a:cubicBezTo>
                  <a:lnTo>
                    <a:pt x="147287" y="76704"/>
                  </a:lnTo>
                  <a:cubicBezTo>
                    <a:pt x="147899" y="75847"/>
                    <a:pt x="148787" y="75663"/>
                    <a:pt x="149245" y="75633"/>
                  </a:cubicBezTo>
                  <a:cubicBezTo>
                    <a:pt x="149300" y="75629"/>
                    <a:pt x="149361" y="75627"/>
                    <a:pt x="149426" y="75627"/>
                  </a:cubicBezTo>
                  <a:close/>
                  <a:moveTo>
                    <a:pt x="56541" y="0"/>
                  </a:moveTo>
                  <a:cubicBezTo>
                    <a:pt x="25364" y="0"/>
                    <a:pt x="0" y="25364"/>
                    <a:pt x="0" y="56541"/>
                  </a:cubicBezTo>
                  <a:lnTo>
                    <a:pt x="0" y="152306"/>
                  </a:lnTo>
                  <a:cubicBezTo>
                    <a:pt x="0" y="183483"/>
                    <a:pt x="25364" y="208846"/>
                    <a:pt x="56541" y="208846"/>
                  </a:cubicBezTo>
                  <a:lnTo>
                    <a:pt x="152336" y="208846"/>
                  </a:lnTo>
                  <a:cubicBezTo>
                    <a:pt x="183513" y="208846"/>
                    <a:pt x="208876" y="183483"/>
                    <a:pt x="208876" y="152306"/>
                  </a:cubicBezTo>
                  <a:lnTo>
                    <a:pt x="208876" y="56541"/>
                  </a:lnTo>
                  <a:cubicBezTo>
                    <a:pt x="208876" y="25364"/>
                    <a:pt x="183513" y="0"/>
                    <a:pt x="152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2109625" y="1127675"/>
              <a:ext cx="1076225" cy="1076225"/>
            </a:xfrm>
            <a:custGeom>
              <a:avLst/>
              <a:gdLst/>
              <a:ahLst/>
              <a:cxnLst/>
              <a:rect l="l" t="t" r="r" b="b"/>
              <a:pathLst>
                <a:path w="43049" h="43049" extrusionOk="0">
                  <a:moveTo>
                    <a:pt x="21510" y="12239"/>
                  </a:moveTo>
                  <a:cubicBezTo>
                    <a:pt x="26650" y="12239"/>
                    <a:pt x="30811" y="16400"/>
                    <a:pt x="30811" y="21510"/>
                  </a:cubicBezTo>
                  <a:cubicBezTo>
                    <a:pt x="30811" y="26650"/>
                    <a:pt x="26650" y="30780"/>
                    <a:pt x="21510" y="30780"/>
                  </a:cubicBezTo>
                  <a:cubicBezTo>
                    <a:pt x="16400" y="30780"/>
                    <a:pt x="12239" y="26650"/>
                    <a:pt x="12239" y="21510"/>
                  </a:cubicBezTo>
                  <a:cubicBezTo>
                    <a:pt x="12239" y="16400"/>
                    <a:pt x="16400" y="12239"/>
                    <a:pt x="21510" y="12239"/>
                  </a:cubicBezTo>
                  <a:close/>
                  <a:moveTo>
                    <a:pt x="21510" y="1"/>
                  </a:moveTo>
                  <a:cubicBezTo>
                    <a:pt x="9669" y="1"/>
                    <a:pt x="1" y="9669"/>
                    <a:pt x="1" y="21510"/>
                  </a:cubicBezTo>
                  <a:cubicBezTo>
                    <a:pt x="1" y="33381"/>
                    <a:pt x="9669" y="43049"/>
                    <a:pt x="21510" y="43049"/>
                  </a:cubicBezTo>
                  <a:cubicBezTo>
                    <a:pt x="33381" y="43049"/>
                    <a:pt x="43049" y="33381"/>
                    <a:pt x="43049" y="21510"/>
                  </a:cubicBezTo>
                  <a:cubicBezTo>
                    <a:pt x="43049" y="9669"/>
                    <a:pt x="33381" y="1"/>
                    <a:pt x="21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8"/>
          <p:cNvGrpSpPr/>
          <p:nvPr/>
        </p:nvGrpSpPr>
        <p:grpSpPr>
          <a:xfrm>
            <a:off x="3910433" y="2651111"/>
            <a:ext cx="604853" cy="1103047"/>
            <a:chOff x="3910433" y="2608249"/>
            <a:chExt cx="604853" cy="1103047"/>
          </a:xfrm>
        </p:grpSpPr>
        <p:cxnSp>
          <p:nvCxnSpPr>
            <p:cNvPr id="206" name="Google Shape;206;p18"/>
            <p:cNvCxnSpPr/>
            <p:nvPr/>
          </p:nvCxnSpPr>
          <p:spPr>
            <a:xfrm>
              <a:off x="4212594" y="3212996"/>
              <a:ext cx="0" cy="498300"/>
            </a:xfrm>
            <a:prstGeom prst="straightConnector1">
              <a:avLst/>
            </a:prstGeom>
            <a:noFill/>
            <a:ln w="28575" cap="flat" cmpd="sng">
              <a:solidFill>
                <a:srgbClr val="00818A"/>
              </a:solidFill>
              <a:prstDash val="dot"/>
              <a:round/>
              <a:headEnd type="none" w="med" len="med"/>
              <a:tailEnd type="oval" w="med" len="med"/>
            </a:ln>
          </p:spPr>
        </p:cxnSp>
        <p:sp>
          <p:nvSpPr>
            <p:cNvPr id="207" name="Google Shape;207;p18"/>
            <p:cNvSpPr/>
            <p:nvPr/>
          </p:nvSpPr>
          <p:spPr>
            <a:xfrm>
              <a:off x="3910433" y="2608249"/>
              <a:ext cx="604853" cy="604853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18"/>
          <p:cNvGrpSpPr/>
          <p:nvPr/>
        </p:nvGrpSpPr>
        <p:grpSpPr>
          <a:xfrm>
            <a:off x="4041723" y="2782360"/>
            <a:ext cx="342507" cy="342537"/>
            <a:chOff x="1195600" y="243050"/>
            <a:chExt cx="5221150" cy="5221600"/>
          </a:xfrm>
        </p:grpSpPr>
        <p:sp>
          <p:nvSpPr>
            <p:cNvPr id="209" name="Google Shape;209;p18"/>
            <p:cNvSpPr/>
            <p:nvPr/>
          </p:nvSpPr>
          <p:spPr>
            <a:xfrm>
              <a:off x="1195600" y="243050"/>
              <a:ext cx="5221150" cy="5221600"/>
            </a:xfrm>
            <a:custGeom>
              <a:avLst/>
              <a:gdLst/>
              <a:ahLst/>
              <a:cxnLst/>
              <a:rect l="l" t="t" r="r" b="b"/>
              <a:pathLst>
                <a:path w="208846" h="208864" extrusionOk="0">
                  <a:moveTo>
                    <a:pt x="106427" y="12267"/>
                  </a:moveTo>
                  <a:cubicBezTo>
                    <a:pt x="129782" y="12267"/>
                    <a:pt x="151872" y="21135"/>
                    <a:pt x="168796" y="37375"/>
                  </a:cubicBezTo>
                  <a:cubicBezTo>
                    <a:pt x="186144" y="53988"/>
                    <a:pt x="195996" y="76353"/>
                    <a:pt x="196577" y="100340"/>
                  </a:cubicBezTo>
                  <a:cubicBezTo>
                    <a:pt x="195996" y="124358"/>
                    <a:pt x="186144" y="146724"/>
                    <a:pt x="168796" y="163337"/>
                  </a:cubicBezTo>
                  <a:cubicBezTo>
                    <a:pt x="151870" y="179548"/>
                    <a:pt x="129778" y="188445"/>
                    <a:pt x="106421" y="188445"/>
                  </a:cubicBezTo>
                  <a:cubicBezTo>
                    <a:pt x="105797" y="188445"/>
                    <a:pt x="105172" y="188438"/>
                    <a:pt x="104545" y="188426"/>
                  </a:cubicBezTo>
                  <a:lnTo>
                    <a:pt x="104209" y="188426"/>
                  </a:lnTo>
                  <a:cubicBezTo>
                    <a:pt x="92980" y="188426"/>
                    <a:pt x="81935" y="186467"/>
                    <a:pt x="71380" y="182612"/>
                  </a:cubicBezTo>
                  <a:cubicBezTo>
                    <a:pt x="70370" y="182232"/>
                    <a:pt x="69320" y="182046"/>
                    <a:pt x="68274" y="182046"/>
                  </a:cubicBezTo>
                  <a:cubicBezTo>
                    <a:pt x="66625" y="182046"/>
                    <a:pt x="64989" y="182509"/>
                    <a:pt x="63547" y="183408"/>
                  </a:cubicBezTo>
                  <a:lnTo>
                    <a:pt x="45006" y="195004"/>
                  </a:lnTo>
                  <a:lnTo>
                    <a:pt x="45006" y="171781"/>
                  </a:lnTo>
                  <a:cubicBezTo>
                    <a:pt x="45006" y="169181"/>
                    <a:pt x="43874" y="166703"/>
                    <a:pt x="41916" y="165020"/>
                  </a:cubicBezTo>
                  <a:cubicBezTo>
                    <a:pt x="23192" y="148743"/>
                    <a:pt x="12391" y="125184"/>
                    <a:pt x="12238" y="100402"/>
                  </a:cubicBezTo>
                  <a:cubicBezTo>
                    <a:pt x="12820" y="76384"/>
                    <a:pt x="22672" y="53988"/>
                    <a:pt x="40050" y="37375"/>
                  </a:cubicBezTo>
                  <a:cubicBezTo>
                    <a:pt x="56944" y="21135"/>
                    <a:pt x="79062" y="12267"/>
                    <a:pt x="102419" y="12267"/>
                  </a:cubicBezTo>
                  <a:cubicBezTo>
                    <a:pt x="103045" y="12267"/>
                    <a:pt x="103673" y="12273"/>
                    <a:pt x="104301" y="12286"/>
                  </a:cubicBezTo>
                  <a:lnTo>
                    <a:pt x="104545" y="12286"/>
                  </a:lnTo>
                  <a:cubicBezTo>
                    <a:pt x="105173" y="12273"/>
                    <a:pt x="105801" y="12267"/>
                    <a:pt x="106427" y="12267"/>
                  </a:cubicBezTo>
                  <a:close/>
                  <a:moveTo>
                    <a:pt x="102529" y="0"/>
                  </a:moveTo>
                  <a:cubicBezTo>
                    <a:pt x="75936" y="0"/>
                    <a:pt x="50791" y="10062"/>
                    <a:pt x="31544" y="28532"/>
                  </a:cubicBezTo>
                  <a:cubicBezTo>
                    <a:pt x="11841" y="47441"/>
                    <a:pt x="612" y="72896"/>
                    <a:pt x="0" y="100218"/>
                  </a:cubicBezTo>
                  <a:lnTo>
                    <a:pt x="0" y="100310"/>
                  </a:lnTo>
                  <a:lnTo>
                    <a:pt x="0" y="100371"/>
                  </a:lnTo>
                  <a:cubicBezTo>
                    <a:pt x="123" y="128244"/>
                    <a:pt x="12055" y="154709"/>
                    <a:pt x="32768" y="173250"/>
                  </a:cubicBezTo>
                  <a:lnTo>
                    <a:pt x="32768" y="198492"/>
                  </a:lnTo>
                  <a:cubicBezTo>
                    <a:pt x="32768" y="203417"/>
                    <a:pt x="36164" y="207670"/>
                    <a:pt x="40876" y="208649"/>
                  </a:cubicBezTo>
                  <a:cubicBezTo>
                    <a:pt x="41580" y="208802"/>
                    <a:pt x="42283" y="208863"/>
                    <a:pt x="42987" y="208863"/>
                  </a:cubicBezTo>
                  <a:cubicBezTo>
                    <a:pt x="44884" y="208863"/>
                    <a:pt x="46750" y="208343"/>
                    <a:pt x="48402" y="207334"/>
                  </a:cubicBezTo>
                  <a:lnTo>
                    <a:pt x="68687" y="194636"/>
                  </a:lnTo>
                  <a:cubicBezTo>
                    <a:pt x="80130" y="198645"/>
                    <a:pt x="92062" y="200694"/>
                    <a:pt x="104209" y="200694"/>
                  </a:cubicBezTo>
                  <a:lnTo>
                    <a:pt x="106351" y="200694"/>
                  </a:lnTo>
                  <a:cubicBezTo>
                    <a:pt x="132938" y="200694"/>
                    <a:pt x="158027" y="190628"/>
                    <a:pt x="177271" y="172179"/>
                  </a:cubicBezTo>
                  <a:cubicBezTo>
                    <a:pt x="197005" y="153271"/>
                    <a:pt x="208203" y="127815"/>
                    <a:pt x="208846" y="100493"/>
                  </a:cubicBezTo>
                  <a:lnTo>
                    <a:pt x="208846" y="100340"/>
                  </a:lnTo>
                  <a:lnTo>
                    <a:pt x="208846" y="100218"/>
                  </a:lnTo>
                  <a:cubicBezTo>
                    <a:pt x="208203" y="72896"/>
                    <a:pt x="197005" y="47441"/>
                    <a:pt x="177271" y="28532"/>
                  </a:cubicBezTo>
                  <a:cubicBezTo>
                    <a:pt x="158024" y="10062"/>
                    <a:pt x="132880" y="0"/>
                    <a:pt x="106315" y="0"/>
                  </a:cubicBezTo>
                  <a:cubicBezTo>
                    <a:pt x="105685" y="0"/>
                    <a:pt x="105055" y="6"/>
                    <a:pt x="104423" y="17"/>
                  </a:cubicBezTo>
                  <a:cubicBezTo>
                    <a:pt x="103791" y="6"/>
                    <a:pt x="103159" y="0"/>
                    <a:pt x="102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2537975" y="1713600"/>
              <a:ext cx="2535625" cy="2274800"/>
            </a:xfrm>
            <a:custGeom>
              <a:avLst/>
              <a:gdLst/>
              <a:ahLst/>
              <a:cxnLst/>
              <a:rect l="l" t="t" r="r" b="b"/>
              <a:pathLst>
                <a:path w="101425" h="90992" extrusionOk="0">
                  <a:moveTo>
                    <a:pt x="71625" y="12238"/>
                  </a:moveTo>
                  <a:cubicBezTo>
                    <a:pt x="81813" y="12238"/>
                    <a:pt x="89187" y="20469"/>
                    <a:pt x="89187" y="31820"/>
                  </a:cubicBezTo>
                  <a:cubicBezTo>
                    <a:pt x="89187" y="44823"/>
                    <a:pt x="77989" y="54369"/>
                    <a:pt x="59387" y="70217"/>
                  </a:cubicBezTo>
                  <a:cubicBezTo>
                    <a:pt x="56755" y="72451"/>
                    <a:pt x="53818" y="74960"/>
                    <a:pt x="50728" y="77652"/>
                  </a:cubicBezTo>
                  <a:cubicBezTo>
                    <a:pt x="47638" y="74990"/>
                    <a:pt x="44701" y="72481"/>
                    <a:pt x="42039" y="70217"/>
                  </a:cubicBezTo>
                  <a:cubicBezTo>
                    <a:pt x="23467" y="54369"/>
                    <a:pt x="12239" y="44823"/>
                    <a:pt x="12239" y="31820"/>
                  </a:cubicBezTo>
                  <a:cubicBezTo>
                    <a:pt x="12239" y="20469"/>
                    <a:pt x="19643" y="12238"/>
                    <a:pt x="29801" y="12238"/>
                  </a:cubicBezTo>
                  <a:cubicBezTo>
                    <a:pt x="33319" y="12238"/>
                    <a:pt x="36409" y="13340"/>
                    <a:pt x="39255" y="15543"/>
                  </a:cubicBezTo>
                  <a:cubicBezTo>
                    <a:pt x="41886" y="17562"/>
                    <a:pt x="43752" y="20163"/>
                    <a:pt x="44823" y="21998"/>
                  </a:cubicBezTo>
                  <a:cubicBezTo>
                    <a:pt x="46077" y="24079"/>
                    <a:pt x="48311" y="25364"/>
                    <a:pt x="50728" y="25364"/>
                  </a:cubicBezTo>
                  <a:cubicBezTo>
                    <a:pt x="53114" y="25364"/>
                    <a:pt x="55379" y="24079"/>
                    <a:pt x="56602" y="21998"/>
                  </a:cubicBezTo>
                  <a:cubicBezTo>
                    <a:pt x="57704" y="20163"/>
                    <a:pt x="59540" y="17562"/>
                    <a:pt x="62171" y="15543"/>
                  </a:cubicBezTo>
                  <a:cubicBezTo>
                    <a:pt x="65047" y="13340"/>
                    <a:pt x="68106" y="12238"/>
                    <a:pt x="71625" y="12238"/>
                  </a:cubicBezTo>
                  <a:close/>
                  <a:moveTo>
                    <a:pt x="29801" y="0"/>
                  </a:moveTo>
                  <a:cubicBezTo>
                    <a:pt x="21540" y="0"/>
                    <a:pt x="13952" y="3304"/>
                    <a:pt x="8414" y="9332"/>
                  </a:cubicBezTo>
                  <a:cubicBezTo>
                    <a:pt x="2968" y="15206"/>
                    <a:pt x="0" y="23192"/>
                    <a:pt x="0" y="31820"/>
                  </a:cubicBezTo>
                  <a:cubicBezTo>
                    <a:pt x="0" y="50483"/>
                    <a:pt x="14289" y="62660"/>
                    <a:pt x="34084" y="79518"/>
                  </a:cubicBezTo>
                  <a:cubicBezTo>
                    <a:pt x="37358" y="82303"/>
                    <a:pt x="41029" y="85454"/>
                    <a:pt x="44854" y="88789"/>
                  </a:cubicBezTo>
                  <a:cubicBezTo>
                    <a:pt x="46475" y="90196"/>
                    <a:pt x="48556" y="90992"/>
                    <a:pt x="50728" y="90992"/>
                  </a:cubicBezTo>
                  <a:cubicBezTo>
                    <a:pt x="52870" y="90992"/>
                    <a:pt x="54950" y="90196"/>
                    <a:pt x="56572" y="88789"/>
                  </a:cubicBezTo>
                  <a:cubicBezTo>
                    <a:pt x="60427" y="85423"/>
                    <a:pt x="64098" y="82303"/>
                    <a:pt x="67341" y="79518"/>
                  </a:cubicBezTo>
                  <a:cubicBezTo>
                    <a:pt x="87137" y="62660"/>
                    <a:pt x="101425" y="50483"/>
                    <a:pt x="101425" y="31820"/>
                  </a:cubicBezTo>
                  <a:cubicBezTo>
                    <a:pt x="101425" y="23192"/>
                    <a:pt x="98457" y="15206"/>
                    <a:pt x="93042" y="9332"/>
                  </a:cubicBezTo>
                  <a:cubicBezTo>
                    <a:pt x="87473" y="3304"/>
                    <a:pt x="79886" y="0"/>
                    <a:pt x="71625" y="0"/>
                  </a:cubicBezTo>
                  <a:cubicBezTo>
                    <a:pt x="65383" y="0"/>
                    <a:pt x="59693" y="1958"/>
                    <a:pt x="54675" y="5844"/>
                  </a:cubicBezTo>
                  <a:cubicBezTo>
                    <a:pt x="53298" y="6915"/>
                    <a:pt x="51952" y="8139"/>
                    <a:pt x="50728" y="9485"/>
                  </a:cubicBezTo>
                  <a:cubicBezTo>
                    <a:pt x="49474" y="8139"/>
                    <a:pt x="48158" y="6915"/>
                    <a:pt x="46751" y="5844"/>
                  </a:cubicBezTo>
                  <a:cubicBezTo>
                    <a:pt x="41733" y="1958"/>
                    <a:pt x="36042" y="0"/>
                    <a:pt x="29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8"/>
          <p:cNvSpPr txBox="1">
            <a:spLocks noGrp="1"/>
          </p:cNvSpPr>
          <p:nvPr>
            <p:ph type="title"/>
          </p:nvPr>
        </p:nvSpPr>
        <p:spPr>
          <a:xfrm>
            <a:off x="6086475" y="3758975"/>
            <a:ext cx="26004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it’s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8"/>
          <p:cNvSpPr txBox="1">
            <a:spLocks noGrp="1"/>
          </p:cNvSpPr>
          <p:nvPr>
            <p:ph type="title"/>
          </p:nvPr>
        </p:nvSpPr>
        <p:spPr>
          <a:xfrm>
            <a:off x="6086475" y="2673688"/>
            <a:ext cx="26004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6086475" y="1588400"/>
            <a:ext cx="26004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is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5773650" y="1769575"/>
            <a:ext cx="145800" cy="145800"/>
          </a:xfrm>
          <a:prstGeom prst="ellipse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5773650" y="2850238"/>
            <a:ext cx="145800" cy="1458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5773650" y="3930900"/>
            <a:ext cx="145800" cy="1458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22" name="Google Shape;222;p19"/>
          <p:cNvGrpSpPr/>
          <p:nvPr/>
        </p:nvGrpSpPr>
        <p:grpSpPr>
          <a:xfrm>
            <a:off x="882083" y="1882882"/>
            <a:ext cx="4568700" cy="2675234"/>
            <a:chOff x="882083" y="1882882"/>
            <a:chExt cx="4568700" cy="2675234"/>
          </a:xfrm>
        </p:grpSpPr>
        <p:cxnSp>
          <p:nvCxnSpPr>
            <p:cNvPr id="223" name="Google Shape;223;p19"/>
            <p:cNvCxnSpPr/>
            <p:nvPr/>
          </p:nvCxnSpPr>
          <p:spPr>
            <a:xfrm>
              <a:off x="882083" y="1882882"/>
              <a:ext cx="45687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9"/>
            <p:cNvCxnSpPr/>
            <p:nvPr/>
          </p:nvCxnSpPr>
          <p:spPr>
            <a:xfrm>
              <a:off x="882083" y="2551690"/>
              <a:ext cx="45687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9"/>
            <p:cNvCxnSpPr/>
            <p:nvPr/>
          </p:nvCxnSpPr>
          <p:spPr>
            <a:xfrm>
              <a:off x="882083" y="3220499"/>
              <a:ext cx="45687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9"/>
            <p:cNvCxnSpPr/>
            <p:nvPr/>
          </p:nvCxnSpPr>
          <p:spPr>
            <a:xfrm>
              <a:off x="882083" y="3889307"/>
              <a:ext cx="45687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9"/>
            <p:cNvCxnSpPr/>
            <p:nvPr/>
          </p:nvCxnSpPr>
          <p:spPr>
            <a:xfrm>
              <a:off x="882083" y="4558116"/>
              <a:ext cx="45687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8" name="Google Shape;228;p19"/>
          <p:cNvSpPr txBox="1">
            <a:spLocks noGrp="1"/>
          </p:cNvSpPr>
          <p:nvPr>
            <p:ph type="title"/>
          </p:nvPr>
        </p:nvSpPr>
        <p:spPr>
          <a:xfrm>
            <a:off x="457200" y="1730025"/>
            <a:ext cx="404700" cy="3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0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9" name="Google Shape;229;p19"/>
          <p:cNvSpPr txBox="1">
            <a:spLocks noGrp="1"/>
          </p:cNvSpPr>
          <p:nvPr>
            <p:ph type="title"/>
          </p:nvPr>
        </p:nvSpPr>
        <p:spPr>
          <a:xfrm>
            <a:off x="457200" y="2398819"/>
            <a:ext cx="404700" cy="3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0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" name="Google Shape;230;p19"/>
          <p:cNvSpPr txBox="1">
            <a:spLocks noGrp="1"/>
          </p:cNvSpPr>
          <p:nvPr>
            <p:ph type="title"/>
          </p:nvPr>
        </p:nvSpPr>
        <p:spPr>
          <a:xfrm>
            <a:off x="457200" y="3067613"/>
            <a:ext cx="404700" cy="3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0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457200" y="3736407"/>
            <a:ext cx="404700" cy="3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0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2" name="Google Shape;232;p19"/>
          <p:cNvSpPr txBox="1">
            <a:spLocks noGrp="1"/>
          </p:cNvSpPr>
          <p:nvPr>
            <p:ph type="title"/>
          </p:nvPr>
        </p:nvSpPr>
        <p:spPr>
          <a:xfrm>
            <a:off x="457200" y="4405201"/>
            <a:ext cx="404700" cy="3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0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5930309" y="1851665"/>
            <a:ext cx="191400" cy="1914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5930309" y="2869700"/>
            <a:ext cx="191400" cy="1914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5930309" y="3911548"/>
            <a:ext cx="191400" cy="1914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19"/>
          <p:cNvGrpSpPr/>
          <p:nvPr/>
        </p:nvGrpSpPr>
        <p:grpSpPr>
          <a:xfrm>
            <a:off x="1099410" y="2128480"/>
            <a:ext cx="4149456" cy="2133936"/>
            <a:chOff x="1099410" y="2128480"/>
            <a:chExt cx="4149456" cy="2133936"/>
          </a:xfrm>
        </p:grpSpPr>
        <p:sp>
          <p:nvSpPr>
            <p:cNvPr id="237" name="Google Shape;237;p19"/>
            <p:cNvSpPr/>
            <p:nvPr/>
          </p:nvSpPr>
          <p:spPr>
            <a:xfrm>
              <a:off x="1142973" y="2156494"/>
              <a:ext cx="4069113" cy="2082110"/>
            </a:xfrm>
            <a:custGeom>
              <a:avLst/>
              <a:gdLst/>
              <a:ahLst/>
              <a:cxnLst/>
              <a:rect l="l" t="t" r="r" b="b"/>
              <a:pathLst>
                <a:path w="159074" h="81396" extrusionOk="0">
                  <a:moveTo>
                    <a:pt x="0" y="6798"/>
                  </a:moveTo>
                  <a:cubicBezTo>
                    <a:pt x="5677" y="14689"/>
                    <a:pt x="18565" y="55225"/>
                    <a:pt x="34063" y="54146"/>
                  </a:cubicBezTo>
                  <a:cubicBezTo>
                    <a:pt x="49562" y="53067"/>
                    <a:pt x="72156" y="-4216"/>
                    <a:pt x="92991" y="326"/>
                  </a:cubicBezTo>
                  <a:cubicBezTo>
                    <a:pt x="113826" y="4868"/>
                    <a:pt x="148060" y="67884"/>
                    <a:pt x="159074" y="81396"/>
                  </a:cubicBezTo>
                </a:path>
              </a:pathLst>
            </a:custGeom>
            <a:noFill/>
            <a:ln w="19050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8" name="Google Shape;238;p19"/>
            <p:cNvSpPr/>
            <p:nvPr/>
          </p:nvSpPr>
          <p:spPr>
            <a:xfrm>
              <a:off x="1099410" y="2302269"/>
              <a:ext cx="77400" cy="774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1966706" y="3516207"/>
              <a:ext cx="77400" cy="774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3418227" y="2128480"/>
              <a:ext cx="77400" cy="774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5171466" y="4185017"/>
              <a:ext cx="77400" cy="774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19"/>
          <p:cNvGrpSpPr/>
          <p:nvPr/>
        </p:nvGrpSpPr>
        <p:grpSpPr>
          <a:xfrm>
            <a:off x="1065619" y="2446175"/>
            <a:ext cx="4294043" cy="1981243"/>
            <a:chOff x="1065619" y="2446175"/>
            <a:chExt cx="4294043" cy="1981243"/>
          </a:xfrm>
        </p:grpSpPr>
        <p:sp>
          <p:nvSpPr>
            <p:cNvPr id="243" name="Google Shape;243;p19"/>
            <p:cNvSpPr/>
            <p:nvPr/>
          </p:nvSpPr>
          <p:spPr>
            <a:xfrm>
              <a:off x="1081965" y="2461110"/>
              <a:ext cx="4252087" cy="1923616"/>
            </a:xfrm>
            <a:custGeom>
              <a:avLst/>
              <a:gdLst/>
              <a:ahLst/>
              <a:cxnLst/>
              <a:rect l="l" t="t" r="r" b="b"/>
              <a:pathLst>
                <a:path w="166227" h="75200" extrusionOk="0">
                  <a:moveTo>
                    <a:pt x="0" y="49050"/>
                  </a:moveTo>
                  <a:cubicBezTo>
                    <a:pt x="5621" y="53365"/>
                    <a:pt x="21971" y="77890"/>
                    <a:pt x="33723" y="74938"/>
                  </a:cubicBezTo>
                  <a:cubicBezTo>
                    <a:pt x="45475" y="71986"/>
                    <a:pt x="60179" y="34914"/>
                    <a:pt x="70511" y="31337"/>
                  </a:cubicBezTo>
                  <a:cubicBezTo>
                    <a:pt x="80843" y="27760"/>
                    <a:pt x="79764" y="58701"/>
                    <a:pt x="95717" y="53478"/>
                  </a:cubicBezTo>
                  <a:cubicBezTo>
                    <a:pt x="111670" y="48255"/>
                    <a:pt x="154475" y="8913"/>
                    <a:pt x="166227" y="0"/>
                  </a:cubicBezTo>
                </a:path>
              </a:pathLst>
            </a:custGeom>
            <a:noFill/>
            <a:ln w="1905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4" name="Google Shape;244;p19"/>
            <p:cNvSpPr/>
            <p:nvPr/>
          </p:nvSpPr>
          <p:spPr>
            <a:xfrm>
              <a:off x="1065619" y="3698121"/>
              <a:ext cx="77400" cy="774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1874860" y="4350017"/>
              <a:ext cx="77400" cy="774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2886901" y="3220486"/>
              <a:ext cx="77400" cy="774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418227" y="3811954"/>
              <a:ext cx="77400" cy="774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5282262" y="2446175"/>
              <a:ext cx="77400" cy="774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19"/>
          <p:cNvGrpSpPr/>
          <p:nvPr/>
        </p:nvGrpSpPr>
        <p:grpSpPr>
          <a:xfrm>
            <a:off x="1060788" y="2178614"/>
            <a:ext cx="4219064" cy="2050403"/>
            <a:chOff x="1060788" y="2178614"/>
            <a:chExt cx="4219064" cy="2050403"/>
          </a:xfrm>
        </p:grpSpPr>
        <p:sp>
          <p:nvSpPr>
            <p:cNvPr id="250" name="Google Shape;250;p19"/>
            <p:cNvSpPr/>
            <p:nvPr/>
          </p:nvSpPr>
          <p:spPr>
            <a:xfrm>
              <a:off x="1083858" y="2207222"/>
              <a:ext cx="4164936" cy="1976746"/>
            </a:xfrm>
            <a:custGeom>
              <a:avLst/>
              <a:gdLst/>
              <a:ahLst/>
              <a:cxnLst/>
              <a:rect l="l" t="t" r="r" b="b"/>
              <a:pathLst>
                <a:path w="162820" h="77277" extrusionOk="0">
                  <a:moveTo>
                    <a:pt x="0" y="39219"/>
                  </a:moveTo>
                  <a:cubicBezTo>
                    <a:pt x="11127" y="32804"/>
                    <a:pt x="47177" y="-5517"/>
                    <a:pt x="66763" y="728"/>
                  </a:cubicBezTo>
                  <a:cubicBezTo>
                    <a:pt x="86349" y="6973"/>
                    <a:pt x="101508" y="70897"/>
                    <a:pt x="117517" y="76688"/>
                  </a:cubicBezTo>
                  <a:cubicBezTo>
                    <a:pt x="133527" y="82479"/>
                    <a:pt x="155270" y="42341"/>
                    <a:pt x="162820" y="35472"/>
                  </a:cubicBezTo>
                </a:path>
              </a:pathLst>
            </a:custGeom>
            <a:noFill/>
            <a:ln w="19050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1" name="Google Shape;251;p19"/>
            <p:cNvSpPr/>
            <p:nvPr/>
          </p:nvSpPr>
          <p:spPr>
            <a:xfrm>
              <a:off x="5202452" y="3096473"/>
              <a:ext cx="77400" cy="774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4140048" y="4151617"/>
              <a:ext cx="77400" cy="774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2652408" y="2178614"/>
              <a:ext cx="77400" cy="774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1060788" y="3172147"/>
              <a:ext cx="77400" cy="774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9"/>
          <p:cNvSpPr txBox="1">
            <a:spLocks noGrp="1"/>
          </p:cNvSpPr>
          <p:nvPr>
            <p:ph type="title"/>
          </p:nvPr>
        </p:nvSpPr>
        <p:spPr>
          <a:xfrm>
            <a:off x="6226386" y="3855359"/>
            <a:ext cx="24603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6" name="Google Shape;256;p19"/>
          <p:cNvSpPr txBox="1">
            <a:spLocks noGrp="1"/>
          </p:cNvSpPr>
          <p:nvPr>
            <p:ph type="title"/>
          </p:nvPr>
        </p:nvSpPr>
        <p:spPr>
          <a:xfrm>
            <a:off x="6226386" y="4156782"/>
            <a:ext cx="24603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it’s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19"/>
          <p:cNvSpPr txBox="1">
            <a:spLocks noGrp="1"/>
          </p:cNvSpPr>
          <p:nvPr>
            <p:ph type="title"/>
          </p:nvPr>
        </p:nvSpPr>
        <p:spPr>
          <a:xfrm>
            <a:off x="6226386" y="2814621"/>
            <a:ext cx="24603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8" name="Google Shape;258;p19"/>
          <p:cNvSpPr txBox="1">
            <a:spLocks noGrp="1"/>
          </p:cNvSpPr>
          <p:nvPr>
            <p:ph type="title"/>
          </p:nvPr>
        </p:nvSpPr>
        <p:spPr>
          <a:xfrm>
            <a:off x="6226386" y="3116044"/>
            <a:ext cx="24603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6226386" y="1797695"/>
            <a:ext cx="24603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0" name="Google Shape;260;p19"/>
          <p:cNvSpPr txBox="1">
            <a:spLocks noGrp="1"/>
          </p:cNvSpPr>
          <p:nvPr>
            <p:ph type="title"/>
          </p:nvPr>
        </p:nvSpPr>
        <p:spPr>
          <a:xfrm>
            <a:off x="6226386" y="2099118"/>
            <a:ext cx="24603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it’s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66" name="Google Shape;266;p20"/>
          <p:cNvCxnSpPr/>
          <p:nvPr/>
        </p:nvCxnSpPr>
        <p:spPr>
          <a:xfrm>
            <a:off x="4209875" y="1985850"/>
            <a:ext cx="446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7" name="Google Shape;267;p20"/>
          <p:cNvGrpSpPr/>
          <p:nvPr/>
        </p:nvGrpSpPr>
        <p:grpSpPr>
          <a:xfrm>
            <a:off x="4209875" y="2548700"/>
            <a:ext cx="4464900" cy="1688550"/>
            <a:chOff x="4209875" y="2548700"/>
            <a:chExt cx="4464900" cy="1688550"/>
          </a:xfrm>
        </p:grpSpPr>
        <p:cxnSp>
          <p:nvCxnSpPr>
            <p:cNvPr id="268" name="Google Shape;268;p20"/>
            <p:cNvCxnSpPr/>
            <p:nvPr/>
          </p:nvCxnSpPr>
          <p:spPr>
            <a:xfrm>
              <a:off x="4209875" y="2548700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0"/>
            <p:cNvCxnSpPr/>
            <p:nvPr/>
          </p:nvCxnSpPr>
          <p:spPr>
            <a:xfrm>
              <a:off x="4209875" y="3111550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0"/>
            <p:cNvCxnSpPr/>
            <p:nvPr/>
          </p:nvCxnSpPr>
          <p:spPr>
            <a:xfrm>
              <a:off x="4209875" y="3674400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0"/>
            <p:cNvCxnSpPr/>
            <p:nvPr/>
          </p:nvCxnSpPr>
          <p:spPr>
            <a:xfrm>
              <a:off x="4209875" y="4237250"/>
              <a:ext cx="4464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4235350" y="4308625"/>
            <a:ext cx="8196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1st Period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4206125" y="1985850"/>
            <a:ext cx="4480675" cy="1998575"/>
          </a:xfrm>
          <a:custGeom>
            <a:avLst/>
            <a:gdLst/>
            <a:ahLst/>
            <a:cxnLst/>
            <a:rect l="l" t="t" r="r" b="b"/>
            <a:pathLst>
              <a:path w="179227" h="79943" extrusionOk="0">
                <a:moveTo>
                  <a:pt x="0" y="79943"/>
                </a:moveTo>
                <a:lnTo>
                  <a:pt x="17192" y="79943"/>
                </a:lnTo>
                <a:lnTo>
                  <a:pt x="64470" y="22780"/>
                </a:lnTo>
                <a:lnTo>
                  <a:pt x="110459" y="45559"/>
                </a:lnTo>
                <a:lnTo>
                  <a:pt x="157307" y="0"/>
                </a:lnTo>
                <a:lnTo>
                  <a:pt x="179227" y="0"/>
                </a:ln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Google Shape;274;p20"/>
          <p:cNvSpPr/>
          <p:nvPr/>
        </p:nvSpPr>
        <p:spPr>
          <a:xfrm>
            <a:off x="4227625" y="2544600"/>
            <a:ext cx="4383950" cy="1676225"/>
          </a:xfrm>
          <a:custGeom>
            <a:avLst/>
            <a:gdLst/>
            <a:ahLst/>
            <a:cxnLst/>
            <a:rect l="l" t="t" r="r" b="b"/>
            <a:pathLst>
              <a:path w="175358" h="67049" extrusionOk="0">
                <a:moveTo>
                  <a:pt x="0" y="0"/>
                </a:moveTo>
                <a:lnTo>
                  <a:pt x="17622" y="0"/>
                </a:lnTo>
                <a:lnTo>
                  <a:pt x="63395" y="45774"/>
                </a:lnTo>
                <a:lnTo>
                  <a:pt x="110458" y="0"/>
                </a:lnTo>
                <a:lnTo>
                  <a:pt x="155588" y="67049"/>
                </a:lnTo>
                <a:lnTo>
                  <a:pt x="175358" y="67049"/>
                </a:ln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Google Shape;275;p20"/>
          <p:cNvSpPr txBox="1">
            <a:spLocks noGrp="1"/>
          </p:cNvSpPr>
          <p:nvPr>
            <p:ph type="title"/>
          </p:nvPr>
        </p:nvSpPr>
        <p:spPr>
          <a:xfrm>
            <a:off x="7716750" y="4308625"/>
            <a:ext cx="8196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4th Period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title"/>
          </p:nvPr>
        </p:nvSpPr>
        <p:spPr>
          <a:xfrm>
            <a:off x="6556300" y="4308625"/>
            <a:ext cx="8196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3rd Period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7" name="Google Shape;277;p20"/>
          <p:cNvSpPr txBox="1">
            <a:spLocks noGrp="1"/>
          </p:cNvSpPr>
          <p:nvPr>
            <p:ph type="title"/>
          </p:nvPr>
        </p:nvSpPr>
        <p:spPr>
          <a:xfrm>
            <a:off x="5395800" y="4308625"/>
            <a:ext cx="8196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2nd Period</a:t>
            </a:r>
            <a:endParaRPr sz="12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4558625" y="2197950"/>
            <a:ext cx="204375" cy="221400"/>
          </a:xfrm>
          <a:prstGeom prst="flowChartOffpageConnector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6863913" y="2197950"/>
            <a:ext cx="204375" cy="221400"/>
          </a:xfrm>
          <a:prstGeom prst="flowChartOffpageConnector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8024350" y="1693075"/>
            <a:ext cx="204375" cy="221400"/>
          </a:xfrm>
          <a:prstGeom prst="flowChartOffpageConnector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8024400" y="1647050"/>
            <a:ext cx="204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!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6863963" y="2150800"/>
            <a:ext cx="204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!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/>
          </p:nvPr>
        </p:nvSpPr>
        <p:spPr>
          <a:xfrm>
            <a:off x="4558663" y="2143250"/>
            <a:ext cx="204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!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84" name="Google Shape;284;p20"/>
          <p:cNvSpPr txBox="1">
            <a:spLocks noGrp="1"/>
          </p:cNvSpPr>
          <p:nvPr>
            <p:ph type="title"/>
          </p:nvPr>
        </p:nvSpPr>
        <p:spPr>
          <a:xfrm>
            <a:off x="457200" y="3809725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818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00818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/>
          </p:nvPr>
        </p:nvSpPr>
        <p:spPr>
          <a:xfrm>
            <a:off x="457200" y="4108525"/>
            <a:ext cx="243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0"/>
          <p:cNvSpPr txBox="1">
            <a:spLocks noGrp="1"/>
          </p:cNvSpPr>
          <p:nvPr>
            <p:ph type="title"/>
          </p:nvPr>
        </p:nvSpPr>
        <p:spPr>
          <a:xfrm>
            <a:off x="457200" y="1908000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9346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29346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7" name="Google Shape;287;p20"/>
          <p:cNvSpPr txBox="1">
            <a:spLocks noGrp="1"/>
          </p:cNvSpPr>
          <p:nvPr>
            <p:ph type="title"/>
          </p:nvPr>
        </p:nvSpPr>
        <p:spPr>
          <a:xfrm>
            <a:off x="457200" y="2206800"/>
            <a:ext cx="243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it’s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4252025" y="2549050"/>
            <a:ext cx="4447250" cy="1676238"/>
          </a:xfrm>
          <a:custGeom>
            <a:avLst/>
            <a:gdLst/>
            <a:ahLst/>
            <a:cxnLst/>
            <a:rect l="l" t="t" r="r" b="b"/>
            <a:pathLst>
              <a:path w="177890" h="68119" extrusionOk="0">
                <a:moveTo>
                  <a:pt x="0" y="22995"/>
                </a:moveTo>
                <a:lnTo>
                  <a:pt x="17355" y="22995"/>
                </a:lnTo>
                <a:lnTo>
                  <a:pt x="63780" y="68119"/>
                </a:lnTo>
                <a:lnTo>
                  <a:pt x="109771" y="44689"/>
                </a:lnTo>
                <a:lnTo>
                  <a:pt x="155762" y="0"/>
                </a:lnTo>
                <a:lnTo>
                  <a:pt x="177890" y="0"/>
                </a:lnTo>
              </a:path>
            </a:pathLst>
          </a:custGeom>
          <a:noFill/>
          <a:ln w="19050" cap="flat" cmpd="sng">
            <a:solidFill>
              <a:srgbClr val="FCBD2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Google Shape;289;p20"/>
          <p:cNvSpPr/>
          <p:nvPr/>
        </p:nvSpPr>
        <p:spPr>
          <a:xfrm>
            <a:off x="8024350" y="2197950"/>
            <a:ext cx="204375" cy="221400"/>
          </a:xfrm>
          <a:prstGeom prst="flowChartOffpageConnector">
            <a:avLst/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title"/>
          </p:nvPr>
        </p:nvSpPr>
        <p:spPr>
          <a:xfrm>
            <a:off x="8024388" y="2143250"/>
            <a:ext cx="204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</a:rPr>
              <a:t>!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/>
          </p:nvPr>
        </p:nvSpPr>
        <p:spPr>
          <a:xfrm>
            <a:off x="457211" y="2893409"/>
            <a:ext cx="24603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CBD2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FCBD2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2" name="Google Shape;292;p20"/>
          <p:cNvSpPr txBox="1">
            <a:spLocks noGrp="1"/>
          </p:cNvSpPr>
          <p:nvPr>
            <p:ph type="title"/>
          </p:nvPr>
        </p:nvSpPr>
        <p:spPr>
          <a:xfrm>
            <a:off x="457211" y="3194832"/>
            <a:ext cx="24603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it’s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98" name="Google Shape;298;p21"/>
          <p:cNvGrpSpPr/>
          <p:nvPr/>
        </p:nvGrpSpPr>
        <p:grpSpPr>
          <a:xfrm>
            <a:off x="970800" y="1681275"/>
            <a:ext cx="7716000" cy="2039968"/>
            <a:chOff x="970800" y="1681275"/>
            <a:chExt cx="7716000" cy="2039968"/>
          </a:xfrm>
        </p:grpSpPr>
        <p:sp>
          <p:nvSpPr>
            <p:cNvPr id="299" name="Google Shape;299;p21"/>
            <p:cNvSpPr/>
            <p:nvPr/>
          </p:nvSpPr>
          <p:spPr>
            <a:xfrm>
              <a:off x="970800" y="1681275"/>
              <a:ext cx="7715700" cy="20361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0" name="Google Shape;300;p21"/>
            <p:cNvCxnSpPr/>
            <p:nvPr/>
          </p:nvCxnSpPr>
          <p:spPr>
            <a:xfrm>
              <a:off x="970800" y="2190323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1"/>
            <p:cNvCxnSpPr/>
            <p:nvPr/>
          </p:nvCxnSpPr>
          <p:spPr>
            <a:xfrm>
              <a:off x="970800" y="2700021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1"/>
            <p:cNvCxnSpPr/>
            <p:nvPr/>
          </p:nvCxnSpPr>
          <p:spPr>
            <a:xfrm>
              <a:off x="970800" y="3209719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1"/>
            <p:cNvCxnSpPr/>
            <p:nvPr/>
          </p:nvCxnSpPr>
          <p:spPr>
            <a:xfrm>
              <a:off x="2899798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1"/>
            <p:cNvCxnSpPr/>
            <p:nvPr/>
          </p:nvCxnSpPr>
          <p:spPr>
            <a:xfrm>
              <a:off x="4828785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1"/>
            <p:cNvCxnSpPr/>
            <p:nvPr/>
          </p:nvCxnSpPr>
          <p:spPr>
            <a:xfrm>
              <a:off x="6757772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457200" y="15251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2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457200" y="20409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2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8" name="Google Shape;308;p21"/>
          <p:cNvSpPr txBox="1">
            <a:spLocks noGrp="1"/>
          </p:cNvSpPr>
          <p:nvPr>
            <p:ph type="title"/>
          </p:nvPr>
        </p:nvSpPr>
        <p:spPr>
          <a:xfrm>
            <a:off x="457200" y="255670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2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9" name="Google Shape;309;p21"/>
          <p:cNvSpPr txBox="1">
            <a:spLocks noGrp="1"/>
          </p:cNvSpPr>
          <p:nvPr>
            <p:ph type="title"/>
          </p:nvPr>
        </p:nvSpPr>
        <p:spPr>
          <a:xfrm>
            <a:off x="457200" y="30603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2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0" name="Google Shape;310;p21"/>
          <p:cNvSpPr txBox="1">
            <a:spLocks noGrp="1"/>
          </p:cNvSpPr>
          <p:nvPr>
            <p:ph type="title"/>
          </p:nvPr>
        </p:nvSpPr>
        <p:spPr>
          <a:xfrm>
            <a:off x="457200" y="35639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2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311" name="Google Shape;311;p21"/>
          <p:cNvGrpSpPr/>
          <p:nvPr/>
        </p:nvGrpSpPr>
        <p:grpSpPr>
          <a:xfrm>
            <a:off x="2402428" y="2051551"/>
            <a:ext cx="572696" cy="924896"/>
            <a:chOff x="2402428" y="2051551"/>
            <a:chExt cx="572696" cy="924896"/>
          </a:xfrm>
        </p:grpSpPr>
        <p:sp>
          <p:nvSpPr>
            <p:cNvPr id="312" name="Google Shape;312;p21"/>
            <p:cNvSpPr/>
            <p:nvPr/>
          </p:nvSpPr>
          <p:spPr>
            <a:xfrm>
              <a:off x="2402428" y="2051551"/>
              <a:ext cx="572696" cy="572696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3" name="Google Shape;313;p21"/>
            <p:cNvCxnSpPr>
              <a:stCxn id="312" idx="4"/>
            </p:cNvCxnSpPr>
            <p:nvPr/>
          </p:nvCxnSpPr>
          <p:spPr>
            <a:xfrm>
              <a:off x="2688776" y="2624247"/>
              <a:ext cx="0" cy="352200"/>
            </a:xfrm>
            <a:prstGeom prst="straightConnector1">
              <a:avLst/>
            </a:prstGeom>
            <a:noFill/>
            <a:ln w="19050" cap="flat" cmpd="sng">
              <a:solidFill>
                <a:srgbClr val="EC9B3B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14" name="Google Shape;314;p21"/>
          <p:cNvGrpSpPr/>
          <p:nvPr/>
        </p:nvGrpSpPr>
        <p:grpSpPr>
          <a:xfrm>
            <a:off x="4455062" y="1796701"/>
            <a:ext cx="572696" cy="1158146"/>
            <a:chOff x="4455062" y="1796701"/>
            <a:chExt cx="572696" cy="1158146"/>
          </a:xfrm>
        </p:grpSpPr>
        <p:sp>
          <p:nvSpPr>
            <p:cNvPr id="315" name="Google Shape;315;p21"/>
            <p:cNvSpPr/>
            <p:nvPr/>
          </p:nvSpPr>
          <p:spPr>
            <a:xfrm>
              <a:off x="4455062" y="1796701"/>
              <a:ext cx="572696" cy="572696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6" name="Google Shape;316;p21"/>
            <p:cNvCxnSpPr/>
            <p:nvPr/>
          </p:nvCxnSpPr>
          <p:spPr>
            <a:xfrm>
              <a:off x="4738501" y="2358147"/>
              <a:ext cx="0" cy="596700"/>
            </a:xfrm>
            <a:prstGeom prst="straightConnector1">
              <a:avLst/>
            </a:prstGeom>
            <a:noFill/>
            <a:ln w="19050" cap="flat" cmpd="sng">
              <a:solidFill>
                <a:srgbClr val="EC9B3B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17" name="Google Shape;317;p21"/>
          <p:cNvGrpSpPr/>
          <p:nvPr/>
        </p:nvGrpSpPr>
        <p:grpSpPr>
          <a:xfrm>
            <a:off x="6471423" y="1287001"/>
            <a:ext cx="572696" cy="1377896"/>
            <a:chOff x="6471423" y="1287001"/>
            <a:chExt cx="572696" cy="1377896"/>
          </a:xfrm>
        </p:grpSpPr>
        <p:sp>
          <p:nvSpPr>
            <p:cNvPr id="318" name="Google Shape;318;p21"/>
            <p:cNvSpPr/>
            <p:nvPr/>
          </p:nvSpPr>
          <p:spPr>
            <a:xfrm>
              <a:off x="6471423" y="1287001"/>
              <a:ext cx="572696" cy="572696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9" name="Google Shape;319;p21"/>
            <p:cNvCxnSpPr/>
            <p:nvPr/>
          </p:nvCxnSpPr>
          <p:spPr>
            <a:xfrm>
              <a:off x="6757776" y="1859697"/>
              <a:ext cx="0" cy="805200"/>
            </a:xfrm>
            <a:prstGeom prst="straightConnector1">
              <a:avLst/>
            </a:prstGeom>
            <a:noFill/>
            <a:ln w="19050" cap="flat" cmpd="sng">
              <a:solidFill>
                <a:srgbClr val="EC9B3B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20" name="Google Shape;320;p21"/>
          <p:cNvSpPr/>
          <p:nvPr/>
        </p:nvSpPr>
        <p:spPr>
          <a:xfrm>
            <a:off x="970800" y="1717000"/>
            <a:ext cx="7715761" cy="2004214"/>
          </a:xfrm>
          <a:custGeom>
            <a:avLst/>
            <a:gdLst/>
            <a:ahLst/>
            <a:cxnLst/>
            <a:rect l="l" t="t" r="r" b="b"/>
            <a:pathLst>
              <a:path w="285716" h="74826" extrusionOk="0">
                <a:moveTo>
                  <a:pt x="178220" y="0"/>
                </a:moveTo>
                <a:cubicBezTo>
                  <a:pt x="175181" y="0"/>
                  <a:pt x="171987" y="1901"/>
                  <a:pt x="168859" y="6533"/>
                </a:cubicBezTo>
                <a:cubicBezTo>
                  <a:pt x="166693" y="9970"/>
                  <a:pt x="165422" y="14267"/>
                  <a:pt x="163703" y="18116"/>
                </a:cubicBezTo>
                <a:cubicBezTo>
                  <a:pt x="161125" y="25437"/>
                  <a:pt x="157688" y="32311"/>
                  <a:pt x="154251" y="38738"/>
                </a:cubicBezTo>
                <a:cubicBezTo>
                  <a:pt x="150948" y="44722"/>
                  <a:pt x="146611" y="49456"/>
                  <a:pt x="141089" y="49456"/>
                </a:cubicBezTo>
                <a:cubicBezTo>
                  <a:pt x="138683" y="49456"/>
                  <a:pt x="136051" y="48557"/>
                  <a:pt x="133183" y="46471"/>
                </a:cubicBezTo>
                <a:cubicBezTo>
                  <a:pt x="127615" y="42621"/>
                  <a:pt x="123319" y="37466"/>
                  <a:pt x="119022" y="32311"/>
                </a:cubicBezTo>
                <a:cubicBezTo>
                  <a:pt x="115585" y="28014"/>
                  <a:pt x="111702" y="21141"/>
                  <a:pt x="105275" y="21141"/>
                </a:cubicBezTo>
                <a:cubicBezTo>
                  <a:pt x="97954" y="21553"/>
                  <a:pt x="91939" y="32723"/>
                  <a:pt x="87230" y="37466"/>
                </a:cubicBezTo>
                <a:cubicBezTo>
                  <a:pt x="81216" y="43481"/>
                  <a:pt x="73483" y="48189"/>
                  <a:pt x="64890" y="49049"/>
                </a:cubicBezTo>
                <a:cubicBezTo>
                  <a:pt x="63833" y="49181"/>
                  <a:pt x="62807" y="49242"/>
                  <a:pt x="61804" y="49242"/>
                </a:cubicBezTo>
                <a:cubicBezTo>
                  <a:pt x="56284" y="49242"/>
                  <a:pt x="51489" y="47381"/>
                  <a:pt x="46399" y="45199"/>
                </a:cubicBezTo>
                <a:cubicBezTo>
                  <a:pt x="42527" y="43263"/>
                  <a:pt x="38907" y="41560"/>
                  <a:pt x="34971" y="41560"/>
                </a:cubicBezTo>
                <a:cubicBezTo>
                  <a:pt x="33667" y="41560"/>
                  <a:pt x="32327" y="41747"/>
                  <a:pt x="30933" y="42175"/>
                </a:cubicBezTo>
                <a:cubicBezTo>
                  <a:pt x="24059" y="43893"/>
                  <a:pt x="18491" y="48636"/>
                  <a:pt x="12029" y="51214"/>
                </a:cubicBezTo>
                <a:cubicBezTo>
                  <a:pt x="10758" y="52073"/>
                  <a:pt x="0" y="54651"/>
                  <a:pt x="0" y="56369"/>
                </a:cubicBezTo>
                <a:lnTo>
                  <a:pt x="0" y="74826"/>
                </a:lnTo>
                <a:lnTo>
                  <a:pt x="285716" y="74826"/>
                </a:lnTo>
                <a:lnTo>
                  <a:pt x="285716" y="49495"/>
                </a:lnTo>
                <a:cubicBezTo>
                  <a:pt x="284488" y="49874"/>
                  <a:pt x="283256" y="50049"/>
                  <a:pt x="282027" y="50049"/>
                </a:cubicBezTo>
                <a:cubicBezTo>
                  <a:pt x="270769" y="50049"/>
                  <a:pt x="259759" y="35358"/>
                  <a:pt x="254336" y="28014"/>
                </a:cubicBezTo>
                <a:cubicBezTo>
                  <a:pt x="250970" y="23715"/>
                  <a:pt x="246938" y="20066"/>
                  <a:pt x="242237" y="20066"/>
                </a:cubicBezTo>
                <a:cubicBezTo>
                  <a:pt x="240362" y="20066"/>
                  <a:pt x="238380" y="20647"/>
                  <a:pt x="236292" y="22000"/>
                </a:cubicBezTo>
                <a:cubicBezTo>
                  <a:pt x="229122" y="26646"/>
                  <a:pt x="220157" y="39094"/>
                  <a:pt x="210156" y="39094"/>
                </a:cubicBezTo>
                <a:cubicBezTo>
                  <a:pt x="208172" y="39094"/>
                  <a:pt x="206147" y="38604"/>
                  <a:pt x="204088" y="37466"/>
                </a:cubicBezTo>
                <a:cubicBezTo>
                  <a:pt x="195048" y="32723"/>
                  <a:pt x="195048" y="18975"/>
                  <a:pt x="190752" y="11242"/>
                </a:cubicBezTo>
                <a:cubicBezTo>
                  <a:pt x="187576" y="4891"/>
                  <a:pt x="183097" y="0"/>
                  <a:pt x="178220" y="0"/>
                </a:cubicBezTo>
                <a:close/>
              </a:path>
            </a:pathLst>
          </a:cu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1"/>
          <p:cNvGrpSpPr/>
          <p:nvPr/>
        </p:nvGrpSpPr>
        <p:grpSpPr>
          <a:xfrm>
            <a:off x="2523639" y="2161295"/>
            <a:ext cx="330628" cy="353495"/>
            <a:chOff x="1369625" y="238125"/>
            <a:chExt cx="4881575" cy="5219200"/>
          </a:xfrm>
        </p:grpSpPr>
        <p:sp>
          <p:nvSpPr>
            <p:cNvPr id="322" name="Google Shape;322;p21"/>
            <p:cNvSpPr/>
            <p:nvPr/>
          </p:nvSpPr>
          <p:spPr>
            <a:xfrm>
              <a:off x="2044850" y="238125"/>
              <a:ext cx="3531125" cy="5219200"/>
            </a:xfrm>
            <a:custGeom>
              <a:avLst/>
              <a:gdLst/>
              <a:ahLst/>
              <a:cxnLst/>
              <a:rect l="l" t="t" r="r" b="b"/>
              <a:pathLst>
                <a:path w="141245" h="208768" extrusionOk="0">
                  <a:moveTo>
                    <a:pt x="84127" y="6133"/>
                  </a:moveTo>
                  <a:cubicBezTo>
                    <a:pt x="101057" y="6133"/>
                    <a:pt x="114855" y="19898"/>
                    <a:pt x="114855" y="36828"/>
                  </a:cubicBezTo>
                  <a:lnTo>
                    <a:pt x="114855" y="40546"/>
                  </a:lnTo>
                  <a:lnTo>
                    <a:pt x="107450" y="40546"/>
                  </a:lnTo>
                  <a:lnTo>
                    <a:pt x="107450" y="36828"/>
                  </a:lnTo>
                  <a:cubicBezTo>
                    <a:pt x="107450" y="23976"/>
                    <a:pt x="96979" y="13505"/>
                    <a:pt x="84127" y="13505"/>
                  </a:cubicBezTo>
                  <a:lnTo>
                    <a:pt x="57118" y="13505"/>
                  </a:lnTo>
                  <a:cubicBezTo>
                    <a:pt x="44266" y="13505"/>
                    <a:pt x="33795" y="23976"/>
                    <a:pt x="33795" y="36828"/>
                  </a:cubicBezTo>
                  <a:lnTo>
                    <a:pt x="33795" y="40546"/>
                  </a:lnTo>
                  <a:lnTo>
                    <a:pt x="26390" y="40546"/>
                  </a:lnTo>
                  <a:lnTo>
                    <a:pt x="26390" y="36828"/>
                  </a:lnTo>
                  <a:cubicBezTo>
                    <a:pt x="26390" y="19898"/>
                    <a:pt x="40188" y="6133"/>
                    <a:pt x="57118" y="6133"/>
                  </a:cubicBezTo>
                  <a:close/>
                  <a:moveTo>
                    <a:pt x="84127" y="19637"/>
                  </a:moveTo>
                  <a:cubicBezTo>
                    <a:pt x="93619" y="19637"/>
                    <a:pt x="101350" y="27335"/>
                    <a:pt x="101350" y="36828"/>
                  </a:cubicBezTo>
                  <a:lnTo>
                    <a:pt x="101350" y="40840"/>
                  </a:lnTo>
                  <a:cubicBezTo>
                    <a:pt x="100143" y="40644"/>
                    <a:pt x="98904" y="40546"/>
                    <a:pt x="97631" y="40546"/>
                  </a:cubicBezTo>
                  <a:cubicBezTo>
                    <a:pt x="87715" y="40546"/>
                    <a:pt x="79201" y="46777"/>
                    <a:pt x="75841" y="55552"/>
                  </a:cubicBezTo>
                  <a:cubicBezTo>
                    <a:pt x="74341" y="54606"/>
                    <a:pt x="72547" y="54051"/>
                    <a:pt x="70622" y="54051"/>
                  </a:cubicBezTo>
                  <a:cubicBezTo>
                    <a:pt x="68698" y="54051"/>
                    <a:pt x="66904" y="54606"/>
                    <a:pt x="65403" y="55552"/>
                  </a:cubicBezTo>
                  <a:cubicBezTo>
                    <a:pt x="62043" y="46777"/>
                    <a:pt x="53530" y="40546"/>
                    <a:pt x="43613" y="40546"/>
                  </a:cubicBezTo>
                  <a:cubicBezTo>
                    <a:pt x="42341" y="40546"/>
                    <a:pt x="41101" y="40644"/>
                    <a:pt x="39894" y="40840"/>
                  </a:cubicBezTo>
                  <a:lnTo>
                    <a:pt x="39894" y="36828"/>
                  </a:lnTo>
                  <a:cubicBezTo>
                    <a:pt x="39894" y="27335"/>
                    <a:pt x="47625" y="19637"/>
                    <a:pt x="57118" y="19637"/>
                  </a:cubicBezTo>
                  <a:close/>
                  <a:moveTo>
                    <a:pt x="27890" y="46646"/>
                  </a:moveTo>
                  <a:cubicBezTo>
                    <a:pt x="23226" y="50920"/>
                    <a:pt x="20290" y="57052"/>
                    <a:pt x="20290" y="63837"/>
                  </a:cubicBezTo>
                  <a:cubicBezTo>
                    <a:pt x="20290" y="70655"/>
                    <a:pt x="23226" y="76787"/>
                    <a:pt x="27890" y="81060"/>
                  </a:cubicBezTo>
                  <a:lnTo>
                    <a:pt x="23324" y="81060"/>
                  </a:lnTo>
                  <a:cubicBezTo>
                    <a:pt x="17583" y="81060"/>
                    <a:pt x="12885" y="76363"/>
                    <a:pt x="12885" y="70622"/>
                  </a:cubicBezTo>
                  <a:lnTo>
                    <a:pt x="12885" y="57085"/>
                  </a:lnTo>
                  <a:cubicBezTo>
                    <a:pt x="12885" y="51344"/>
                    <a:pt x="17583" y="46646"/>
                    <a:pt x="23324" y="46646"/>
                  </a:cubicBezTo>
                  <a:close/>
                  <a:moveTo>
                    <a:pt x="43613" y="46646"/>
                  </a:moveTo>
                  <a:cubicBezTo>
                    <a:pt x="53073" y="46646"/>
                    <a:pt x="60804" y="54377"/>
                    <a:pt x="60804" y="63837"/>
                  </a:cubicBezTo>
                  <a:cubicBezTo>
                    <a:pt x="60804" y="73329"/>
                    <a:pt x="53073" y="81060"/>
                    <a:pt x="43613" y="81060"/>
                  </a:cubicBezTo>
                  <a:cubicBezTo>
                    <a:pt x="34121" y="81060"/>
                    <a:pt x="26390" y="73329"/>
                    <a:pt x="26390" y="63837"/>
                  </a:cubicBezTo>
                  <a:cubicBezTo>
                    <a:pt x="26390" y="54377"/>
                    <a:pt x="34121" y="46646"/>
                    <a:pt x="43613" y="46646"/>
                  </a:cubicBezTo>
                  <a:close/>
                  <a:moveTo>
                    <a:pt x="97631" y="46646"/>
                  </a:moveTo>
                  <a:cubicBezTo>
                    <a:pt x="107124" y="46646"/>
                    <a:pt x="114855" y="54377"/>
                    <a:pt x="114855" y="63837"/>
                  </a:cubicBezTo>
                  <a:cubicBezTo>
                    <a:pt x="114855" y="73329"/>
                    <a:pt x="107124" y="81060"/>
                    <a:pt x="97631" y="81060"/>
                  </a:cubicBezTo>
                  <a:cubicBezTo>
                    <a:pt x="88139" y="81060"/>
                    <a:pt x="80441" y="73329"/>
                    <a:pt x="80441" y="63837"/>
                  </a:cubicBezTo>
                  <a:cubicBezTo>
                    <a:pt x="80441" y="54377"/>
                    <a:pt x="88139" y="46646"/>
                    <a:pt x="97631" y="46646"/>
                  </a:cubicBezTo>
                  <a:close/>
                  <a:moveTo>
                    <a:pt x="117921" y="46646"/>
                  </a:moveTo>
                  <a:cubicBezTo>
                    <a:pt x="123662" y="46646"/>
                    <a:pt x="128359" y="51344"/>
                    <a:pt x="128359" y="57085"/>
                  </a:cubicBezTo>
                  <a:lnTo>
                    <a:pt x="128359" y="70622"/>
                  </a:lnTo>
                  <a:cubicBezTo>
                    <a:pt x="128359" y="76363"/>
                    <a:pt x="123662" y="81060"/>
                    <a:pt x="117921" y="81060"/>
                  </a:cubicBezTo>
                  <a:lnTo>
                    <a:pt x="113354" y="81060"/>
                  </a:lnTo>
                  <a:cubicBezTo>
                    <a:pt x="118019" y="76787"/>
                    <a:pt x="120955" y="70655"/>
                    <a:pt x="120955" y="63837"/>
                  </a:cubicBezTo>
                  <a:cubicBezTo>
                    <a:pt x="120955" y="57052"/>
                    <a:pt x="118019" y="50920"/>
                    <a:pt x="113354" y="46646"/>
                  </a:cubicBezTo>
                  <a:close/>
                  <a:moveTo>
                    <a:pt x="70622" y="60151"/>
                  </a:moveTo>
                  <a:cubicBezTo>
                    <a:pt x="72645" y="60151"/>
                    <a:pt x="74308" y="61815"/>
                    <a:pt x="74308" y="63837"/>
                  </a:cubicBezTo>
                  <a:cubicBezTo>
                    <a:pt x="74308" y="76722"/>
                    <a:pt x="84779" y="87193"/>
                    <a:pt x="97631" y="87193"/>
                  </a:cubicBezTo>
                  <a:cubicBezTo>
                    <a:pt x="98838" y="87193"/>
                    <a:pt x="100045" y="87095"/>
                    <a:pt x="101220" y="86899"/>
                  </a:cubicBezTo>
                  <a:lnTo>
                    <a:pt x="101220" y="86899"/>
                  </a:lnTo>
                  <a:cubicBezTo>
                    <a:pt x="99784" y="102524"/>
                    <a:pt x="86606" y="114822"/>
                    <a:pt x="70622" y="114822"/>
                  </a:cubicBezTo>
                  <a:cubicBezTo>
                    <a:pt x="54639" y="114822"/>
                    <a:pt x="41460" y="102524"/>
                    <a:pt x="40025" y="86899"/>
                  </a:cubicBezTo>
                  <a:lnTo>
                    <a:pt x="40025" y="86899"/>
                  </a:lnTo>
                  <a:cubicBezTo>
                    <a:pt x="41199" y="87095"/>
                    <a:pt x="42374" y="87193"/>
                    <a:pt x="43613" y="87193"/>
                  </a:cubicBezTo>
                  <a:cubicBezTo>
                    <a:pt x="56465" y="87193"/>
                    <a:pt x="66936" y="76722"/>
                    <a:pt x="66936" y="63837"/>
                  </a:cubicBezTo>
                  <a:cubicBezTo>
                    <a:pt x="66936" y="61815"/>
                    <a:pt x="68567" y="60151"/>
                    <a:pt x="70622" y="60151"/>
                  </a:cubicBezTo>
                  <a:close/>
                  <a:moveTo>
                    <a:pt x="81061" y="119454"/>
                  </a:moveTo>
                  <a:lnTo>
                    <a:pt x="81061" y="124641"/>
                  </a:lnTo>
                  <a:cubicBezTo>
                    <a:pt x="81061" y="130414"/>
                    <a:pt x="76396" y="135111"/>
                    <a:pt x="70622" y="135111"/>
                  </a:cubicBezTo>
                  <a:cubicBezTo>
                    <a:pt x="64849" y="135111"/>
                    <a:pt x="60184" y="130414"/>
                    <a:pt x="60184" y="124641"/>
                  </a:cubicBezTo>
                  <a:lnTo>
                    <a:pt x="60184" y="119454"/>
                  </a:lnTo>
                  <a:cubicBezTo>
                    <a:pt x="63479" y="120433"/>
                    <a:pt x="67002" y="120954"/>
                    <a:pt x="70622" y="120954"/>
                  </a:cubicBezTo>
                  <a:cubicBezTo>
                    <a:pt x="74243" y="120954"/>
                    <a:pt x="77766" y="120433"/>
                    <a:pt x="81061" y="119454"/>
                  </a:cubicBezTo>
                  <a:close/>
                  <a:moveTo>
                    <a:pt x="94370" y="127707"/>
                  </a:moveTo>
                  <a:cubicBezTo>
                    <a:pt x="92869" y="139483"/>
                    <a:pt x="82789" y="148616"/>
                    <a:pt x="70622" y="148616"/>
                  </a:cubicBezTo>
                  <a:cubicBezTo>
                    <a:pt x="58455" y="148616"/>
                    <a:pt x="48376" y="139483"/>
                    <a:pt x="46875" y="127707"/>
                  </a:cubicBezTo>
                  <a:lnTo>
                    <a:pt x="54345" y="127707"/>
                  </a:lnTo>
                  <a:cubicBezTo>
                    <a:pt x="55780" y="135372"/>
                    <a:pt x="62533" y="141211"/>
                    <a:pt x="70622" y="141211"/>
                  </a:cubicBezTo>
                  <a:cubicBezTo>
                    <a:pt x="78712" y="141211"/>
                    <a:pt x="85464" y="135372"/>
                    <a:pt x="86900" y="127707"/>
                  </a:cubicBezTo>
                  <a:close/>
                  <a:moveTo>
                    <a:pt x="27042" y="161468"/>
                  </a:moveTo>
                  <a:lnTo>
                    <a:pt x="27042" y="168873"/>
                  </a:lnTo>
                  <a:lnTo>
                    <a:pt x="6133" y="168873"/>
                  </a:lnTo>
                  <a:lnTo>
                    <a:pt x="6133" y="161468"/>
                  </a:lnTo>
                  <a:close/>
                  <a:moveTo>
                    <a:pt x="135112" y="161468"/>
                  </a:moveTo>
                  <a:lnTo>
                    <a:pt x="135112" y="168873"/>
                  </a:lnTo>
                  <a:lnTo>
                    <a:pt x="114202" y="168873"/>
                  </a:lnTo>
                  <a:lnTo>
                    <a:pt x="114202" y="161468"/>
                  </a:lnTo>
                  <a:close/>
                  <a:moveTo>
                    <a:pt x="73689" y="161925"/>
                  </a:moveTo>
                  <a:cubicBezTo>
                    <a:pt x="77962" y="163262"/>
                    <a:pt x="81061" y="167242"/>
                    <a:pt x="81061" y="171939"/>
                  </a:cubicBezTo>
                  <a:cubicBezTo>
                    <a:pt x="81061" y="177713"/>
                    <a:pt x="76396" y="182378"/>
                    <a:pt x="70622" y="182378"/>
                  </a:cubicBezTo>
                  <a:cubicBezTo>
                    <a:pt x="64849" y="182378"/>
                    <a:pt x="60184" y="177713"/>
                    <a:pt x="60184" y="171939"/>
                  </a:cubicBezTo>
                  <a:cubicBezTo>
                    <a:pt x="60184" y="167242"/>
                    <a:pt x="63283" y="163262"/>
                    <a:pt x="67556" y="161925"/>
                  </a:cubicBezTo>
                  <a:lnTo>
                    <a:pt x="67556" y="165187"/>
                  </a:lnTo>
                  <a:cubicBezTo>
                    <a:pt x="67556" y="166883"/>
                    <a:pt x="68926" y="168221"/>
                    <a:pt x="70622" y="168221"/>
                  </a:cubicBezTo>
                  <a:cubicBezTo>
                    <a:pt x="72319" y="168221"/>
                    <a:pt x="73689" y="166883"/>
                    <a:pt x="73689" y="165187"/>
                  </a:cubicBezTo>
                  <a:lnTo>
                    <a:pt x="73689" y="161925"/>
                  </a:lnTo>
                  <a:close/>
                  <a:moveTo>
                    <a:pt x="27042" y="175006"/>
                  </a:moveTo>
                  <a:lnTo>
                    <a:pt x="27042" y="202667"/>
                  </a:lnTo>
                  <a:lnTo>
                    <a:pt x="6459" y="202667"/>
                  </a:lnTo>
                  <a:cubicBezTo>
                    <a:pt x="6264" y="202667"/>
                    <a:pt x="6133" y="202504"/>
                    <a:pt x="6133" y="202341"/>
                  </a:cubicBezTo>
                  <a:lnTo>
                    <a:pt x="6133" y="175006"/>
                  </a:lnTo>
                  <a:close/>
                  <a:moveTo>
                    <a:pt x="111169" y="127707"/>
                  </a:moveTo>
                  <a:cubicBezTo>
                    <a:pt x="124380" y="127707"/>
                    <a:pt x="135112" y="138471"/>
                    <a:pt x="135112" y="151682"/>
                  </a:cubicBezTo>
                  <a:lnTo>
                    <a:pt x="135112" y="155368"/>
                  </a:lnTo>
                  <a:lnTo>
                    <a:pt x="114202" y="155368"/>
                  </a:lnTo>
                  <a:lnTo>
                    <a:pt x="114202" y="151682"/>
                  </a:lnTo>
                  <a:cubicBezTo>
                    <a:pt x="114202" y="149986"/>
                    <a:pt x="112832" y="148616"/>
                    <a:pt x="111169" y="148616"/>
                  </a:cubicBezTo>
                  <a:cubicBezTo>
                    <a:pt x="109472" y="148616"/>
                    <a:pt x="108102" y="149986"/>
                    <a:pt x="108102" y="151682"/>
                  </a:cubicBezTo>
                  <a:lnTo>
                    <a:pt x="108102" y="202667"/>
                  </a:lnTo>
                  <a:lnTo>
                    <a:pt x="33142" y="202667"/>
                  </a:lnTo>
                  <a:lnTo>
                    <a:pt x="33142" y="151682"/>
                  </a:lnTo>
                  <a:cubicBezTo>
                    <a:pt x="33142" y="149986"/>
                    <a:pt x="31772" y="148616"/>
                    <a:pt x="30076" y="148616"/>
                  </a:cubicBezTo>
                  <a:cubicBezTo>
                    <a:pt x="28412" y="148616"/>
                    <a:pt x="27042" y="149986"/>
                    <a:pt x="27042" y="151682"/>
                  </a:cubicBezTo>
                  <a:lnTo>
                    <a:pt x="27042" y="155368"/>
                  </a:lnTo>
                  <a:lnTo>
                    <a:pt x="6133" y="155368"/>
                  </a:lnTo>
                  <a:lnTo>
                    <a:pt x="6133" y="151682"/>
                  </a:lnTo>
                  <a:cubicBezTo>
                    <a:pt x="6133" y="138471"/>
                    <a:pt x="16865" y="127707"/>
                    <a:pt x="30076" y="127707"/>
                  </a:cubicBezTo>
                  <a:lnTo>
                    <a:pt x="40710" y="127707"/>
                  </a:lnTo>
                  <a:cubicBezTo>
                    <a:pt x="42145" y="141864"/>
                    <a:pt x="53432" y="153150"/>
                    <a:pt x="67556" y="154586"/>
                  </a:cubicBezTo>
                  <a:lnTo>
                    <a:pt x="67556" y="155662"/>
                  </a:lnTo>
                  <a:cubicBezTo>
                    <a:pt x="59890" y="157097"/>
                    <a:pt x="54051" y="163850"/>
                    <a:pt x="54051" y="171939"/>
                  </a:cubicBezTo>
                  <a:cubicBezTo>
                    <a:pt x="54051" y="181073"/>
                    <a:pt x="61489" y="188510"/>
                    <a:pt x="70622" y="188510"/>
                  </a:cubicBezTo>
                  <a:cubicBezTo>
                    <a:pt x="79756" y="188510"/>
                    <a:pt x="87193" y="181073"/>
                    <a:pt x="87193" y="171939"/>
                  </a:cubicBezTo>
                  <a:cubicBezTo>
                    <a:pt x="87193" y="163850"/>
                    <a:pt x="81354" y="157097"/>
                    <a:pt x="73689" y="155662"/>
                  </a:cubicBezTo>
                  <a:lnTo>
                    <a:pt x="73689" y="154586"/>
                  </a:lnTo>
                  <a:cubicBezTo>
                    <a:pt x="87813" y="153150"/>
                    <a:pt x="99099" y="141864"/>
                    <a:pt x="100535" y="127707"/>
                  </a:cubicBezTo>
                  <a:close/>
                  <a:moveTo>
                    <a:pt x="135112" y="175006"/>
                  </a:moveTo>
                  <a:lnTo>
                    <a:pt x="135112" y="202341"/>
                  </a:lnTo>
                  <a:cubicBezTo>
                    <a:pt x="135112" y="202504"/>
                    <a:pt x="134981" y="202667"/>
                    <a:pt x="134785" y="202667"/>
                  </a:cubicBezTo>
                  <a:lnTo>
                    <a:pt x="114202" y="202667"/>
                  </a:lnTo>
                  <a:lnTo>
                    <a:pt x="114202" y="175006"/>
                  </a:lnTo>
                  <a:close/>
                  <a:moveTo>
                    <a:pt x="57118" y="0"/>
                  </a:moveTo>
                  <a:cubicBezTo>
                    <a:pt x="36796" y="0"/>
                    <a:pt x="20290" y="16538"/>
                    <a:pt x="20290" y="36828"/>
                  </a:cubicBezTo>
                  <a:lnTo>
                    <a:pt x="20290" y="40807"/>
                  </a:lnTo>
                  <a:cubicBezTo>
                    <a:pt x="12592" y="42243"/>
                    <a:pt x="6785" y="48995"/>
                    <a:pt x="6785" y="57085"/>
                  </a:cubicBezTo>
                  <a:lnTo>
                    <a:pt x="6785" y="70622"/>
                  </a:lnTo>
                  <a:cubicBezTo>
                    <a:pt x="6785" y="79756"/>
                    <a:pt x="14190" y="87193"/>
                    <a:pt x="23324" y="87193"/>
                  </a:cubicBezTo>
                  <a:lnTo>
                    <a:pt x="33925" y="87193"/>
                  </a:lnTo>
                  <a:cubicBezTo>
                    <a:pt x="35002" y="100241"/>
                    <a:pt x="42896" y="111364"/>
                    <a:pt x="54051" y="117007"/>
                  </a:cubicBezTo>
                  <a:lnTo>
                    <a:pt x="54051" y="121574"/>
                  </a:lnTo>
                  <a:lnTo>
                    <a:pt x="30076" y="121574"/>
                  </a:lnTo>
                  <a:cubicBezTo>
                    <a:pt x="13505" y="121574"/>
                    <a:pt x="1" y="135079"/>
                    <a:pt x="1" y="151682"/>
                  </a:cubicBezTo>
                  <a:lnTo>
                    <a:pt x="1" y="202341"/>
                  </a:lnTo>
                  <a:cubicBezTo>
                    <a:pt x="1" y="205897"/>
                    <a:pt x="2904" y="208767"/>
                    <a:pt x="6459" y="208767"/>
                  </a:cubicBezTo>
                  <a:lnTo>
                    <a:pt x="134785" y="208767"/>
                  </a:lnTo>
                  <a:cubicBezTo>
                    <a:pt x="138341" y="208767"/>
                    <a:pt x="141244" y="205897"/>
                    <a:pt x="141244" y="202341"/>
                  </a:cubicBezTo>
                  <a:lnTo>
                    <a:pt x="141244" y="151682"/>
                  </a:lnTo>
                  <a:cubicBezTo>
                    <a:pt x="141244" y="135079"/>
                    <a:pt x="127740" y="121574"/>
                    <a:pt x="111169" y="121574"/>
                  </a:cubicBezTo>
                  <a:lnTo>
                    <a:pt x="87193" y="121574"/>
                  </a:lnTo>
                  <a:lnTo>
                    <a:pt x="87193" y="117007"/>
                  </a:lnTo>
                  <a:cubicBezTo>
                    <a:pt x="98349" y="111364"/>
                    <a:pt x="106243" y="100241"/>
                    <a:pt x="107320" y="87160"/>
                  </a:cubicBezTo>
                  <a:lnTo>
                    <a:pt x="117921" y="87160"/>
                  </a:lnTo>
                  <a:cubicBezTo>
                    <a:pt x="127055" y="87160"/>
                    <a:pt x="134459" y="79756"/>
                    <a:pt x="134459" y="70622"/>
                  </a:cubicBezTo>
                  <a:lnTo>
                    <a:pt x="134459" y="57085"/>
                  </a:lnTo>
                  <a:cubicBezTo>
                    <a:pt x="134459" y="48995"/>
                    <a:pt x="128653" y="42243"/>
                    <a:pt x="120955" y="40807"/>
                  </a:cubicBezTo>
                  <a:lnTo>
                    <a:pt x="120955" y="36828"/>
                  </a:lnTo>
                  <a:cubicBezTo>
                    <a:pt x="120955" y="16538"/>
                    <a:pt x="104449" y="0"/>
                    <a:pt x="84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1707225" y="2602225"/>
              <a:ext cx="490975" cy="490975"/>
            </a:xfrm>
            <a:custGeom>
              <a:avLst/>
              <a:gdLst/>
              <a:ahLst/>
              <a:cxnLst/>
              <a:rect l="l" t="t" r="r" b="b"/>
              <a:pathLst>
                <a:path w="19639" h="19639" extrusionOk="0">
                  <a:moveTo>
                    <a:pt x="9819" y="6134"/>
                  </a:moveTo>
                  <a:cubicBezTo>
                    <a:pt x="11875" y="6134"/>
                    <a:pt x="13506" y="7797"/>
                    <a:pt x="13506" y="9820"/>
                  </a:cubicBezTo>
                  <a:cubicBezTo>
                    <a:pt x="13506" y="11875"/>
                    <a:pt x="11875" y="13506"/>
                    <a:pt x="9819" y="13506"/>
                  </a:cubicBezTo>
                  <a:cubicBezTo>
                    <a:pt x="7797" y="13506"/>
                    <a:pt x="6133" y="11875"/>
                    <a:pt x="6133" y="9820"/>
                  </a:cubicBezTo>
                  <a:cubicBezTo>
                    <a:pt x="6133" y="7797"/>
                    <a:pt x="7797" y="6134"/>
                    <a:pt x="9819" y="6134"/>
                  </a:cubicBezTo>
                  <a:close/>
                  <a:moveTo>
                    <a:pt x="9819" y="1"/>
                  </a:moveTo>
                  <a:cubicBezTo>
                    <a:pt x="4405" y="1"/>
                    <a:pt x="1" y="4405"/>
                    <a:pt x="1" y="9820"/>
                  </a:cubicBezTo>
                  <a:cubicBezTo>
                    <a:pt x="1" y="15234"/>
                    <a:pt x="4405" y="19638"/>
                    <a:pt x="9819" y="19638"/>
                  </a:cubicBezTo>
                  <a:cubicBezTo>
                    <a:pt x="15234" y="19638"/>
                    <a:pt x="19638" y="15234"/>
                    <a:pt x="19638" y="9820"/>
                  </a:cubicBezTo>
                  <a:cubicBezTo>
                    <a:pt x="19638" y="4405"/>
                    <a:pt x="15234" y="1"/>
                    <a:pt x="9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5422625" y="2602225"/>
              <a:ext cx="490950" cy="490975"/>
            </a:xfrm>
            <a:custGeom>
              <a:avLst/>
              <a:gdLst/>
              <a:ahLst/>
              <a:cxnLst/>
              <a:rect l="l" t="t" r="r" b="b"/>
              <a:pathLst>
                <a:path w="19638" h="19639" extrusionOk="0">
                  <a:moveTo>
                    <a:pt x="9819" y="6134"/>
                  </a:moveTo>
                  <a:cubicBezTo>
                    <a:pt x="11842" y="6134"/>
                    <a:pt x="13505" y="7797"/>
                    <a:pt x="13505" y="9820"/>
                  </a:cubicBezTo>
                  <a:cubicBezTo>
                    <a:pt x="13505" y="11875"/>
                    <a:pt x="11842" y="13506"/>
                    <a:pt x="9819" y="13506"/>
                  </a:cubicBezTo>
                  <a:cubicBezTo>
                    <a:pt x="7764" y="13506"/>
                    <a:pt x="6133" y="11875"/>
                    <a:pt x="6133" y="9820"/>
                  </a:cubicBezTo>
                  <a:cubicBezTo>
                    <a:pt x="6133" y="7797"/>
                    <a:pt x="7764" y="6134"/>
                    <a:pt x="9819" y="6134"/>
                  </a:cubicBezTo>
                  <a:close/>
                  <a:moveTo>
                    <a:pt x="9819" y="1"/>
                  </a:moveTo>
                  <a:cubicBezTo>
                    <a:pt x="4404" y="1"/>
                    <a:pt x="1" y="4405"/>
                    <a:pt x="1" y="9820"/>
                  </a:cubicBezTo>
                  <a:cubicBezTo>
                    <a:pt x="1" y="15234"/>
                    <a:pt x="4404" y="19638"/>
                    <a:pt x="9819" y="19638"/>
                  </a:cubicBezTo>
                  <a:cubicBezTo>
                    <a:pt x="15234" y="19638"/>
                    <a:pt x="19638" y="15234"/>
                    <a:pt x="19638" y="9820"/>
                  </a:cubicBezTo>
                  <a:cubicBezTo>
                    <a:pt x="19638" y="4405"/>
                    <a:pt x="15234" y="1"/>
                    <a:pt x="9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1369625" y="575725"/>
              <a:ext cx="490950" cy="490950"/>
            </a:xfrm>
            <a:custGeom>
              <a:avLst/>
              <a:gdLst/>
              <a:ahLst/>
              <a:cxnLst/>
              <a:rect l="l" t="t" r="r" b="b"/>
              <a:pathLst>
                <a:path w="19638" h="19638" extrusionOk="0">
                  <a:moveTo>
                    <a:pt x="9819" y="1"/>
                  </a:moveTo>
                  <a:cubicBezTo>
                    <a:pt x="8123" y="1"/>
                    <a:pt x="6753" y="1371"/>
                    <a:pt x="6753" y="3067"/>
                  </a:cubicBezTo>
                  <a:lnTo>
                    <a:pt x="6753" y="6753"/>
                  </a:lnTo>
                  <a:lnTo>
                    <a:pt x="3067" y="6753"/>
                  </a:lnTo>
                  <a:cubicBezTo>
                    <a:pt x="1370" y="6753"/>
                    <a:pt x="0" y="8123"/>
                    <a:pt x="0" y="9819"/>
                  </a:cubicBezTo>
                  <a:cubicBezTo>
                    <a:pt x="0" y="11515"/>
                    <a:pt x="1370" y="12885"/>
                    <a:pt x="3067" y="12885"/>
                  </a:cubicBezTo>
                  <a:lnTo>
                    <a:pt x="6753" y="12885"/>
                  </a:lnTo>
                  <a:lnTo>
                    <a:pt x="6753" y="16572"/>
                  </a:lnTo>
                  <a:cubicBezTo>
                    <a:pt x="6753" y="18268"/>
                    <a:pt x="8123" y="19638"/>
                    <a:pt x="9819" y="19638"/>
                  </a:cubicBezTo>
                  <a:cubicBezTo>
                    <a:pt x="11515" y="19638"/>
                    <a:pt x="12885" y="18268"/>
                    <a:pt x="12885" y="16572"/>
                  </a:cubicBezTo>
                  <a:lnTo>
                    <a:pt x="12885" y="12885"/>
                  </a:lnTo>
                  <a:lnTo>
                    <a:pt x="16571" y="12885"/>
                  </a:lnTo>
                  <a:cubicBezTo>
                    <a:pt x="18267" y="12885"/>
                    <a:pt x="19637" y="11515"/>
                    <a:pt x="19637" y="9819"/>
                  </a:cubicBezTo>
                  <a:cubicBezTo>
                    <a:pt x="19637" y="8123"/>
                    <a:pt x="18267" y="6753"/>
                    <a:pt x="16571" y="6753"/>
                  </a:cubicBezTo>
                  <a:lnTo>
                    <a:pt x="12885" y="6753"/>
                  </a:lnTo>
                  <a:lnTo>
                    <a:pt x="12885" y="3067"/>
                  </a:lnTo>
                  <a:cubicBezTo>
                    <a:pt x="12885" y="1371"/>
                    <a:pt x="11515" y="1"/>
                    <a:pt x="9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5760250" y="575725"/>
              <a:ext cx="490950" cy="490950"/>
            </a:xfrm>
            <a:custGeom>
              <a:avLst/>
              <a:gdLst/>
              <a:ahLst/>
              <a:cxnLst/>
              <a:rect l="l" t="t" r="r" b="b"/>
              <a:pathLst>
                <a:path w="19638" h="19638" extrusionOk="0">
                  <a:moveTo>
                    <a:pt x="9819" y="1"/>
                  </a:moveTo>
                  <a:cubicBezTo>
                    <a:pt x="8123" y="1"/>
                    <a:pt x="6752" y="1371"/>
                    <a:pt x="6752" y="3067"/>
                  </a:cubicBezTo>
                  <a:lnTo>
                    <a:pt x="6752" y="6753"/>
                  </a:lnTo>
                  <a:lnTo>
                    <a:pt x="3066" y="6753"/>
                  </a:lnTo>
                  <a:cubicBezTo>
                    <a:pt x="1370" y="6753"/>
                    <a:pt x="0" y="8123"/>
                    <a:pt x="0" y="9819"/>
                  </a:cubicBezTo>
                  <a:cubicBezTo>
                    <a:pt x="0" y="11515"/>
                    <a:pt x="1370" y="12885"/>
                    <a:pt x="3066" y="12885"/>
                  </a:cubicBezTo>
                  <a:lnTo>
                    <a:pt x="6752" y="12885"/>
                  </a:lnTo>
                  <a:lnTo>
                    <a:pt x="6752" y="16572"/>
                  </a:lnTo>
                  <a:cubicBezTo>
                    <a:pt x="6752" y="18268"/>
                    <a:pt x="8123" y="19638"/>
                    <a:pt x="9819" y="19638"/>
                  </a:cubicBezTo>
                  <a:cubicBezTo>
                    <a:pt x="11515" y="19638"/>
                    <a:pt x="12885" y="18268"/>
                    <a:pt x="12885" y="16572"/>
                  </a:cubicBezTo>
                  <a:lnTo>
                    <a:pt x="12885" y="12885"/>
                  </a:lnTo>
                  <a:lnTo>
                    <a:pt x="16571" y="12885"/>
                  </a:lnTo>
                  <a:cubicBezTo>
                    <a:pt x="18267" y="12885"/>
                    <a:pt x="19637" y="11515"/>
                    <a:pt x="19637" y="9819"/>
                  </a:cubicBezTo>
                  <a:cubicBezTo>
                    <a:pt x="19637" y="8123"/>
                    <a:pt x="18267" y="6753"/>
                    <a:pt x="16571" y="6753"/>
                  </a:cubicBezTo>
                  <a:lnTo>
                    <a:pt x="12885" y="6753"/>
                  </a:lnTo>
                  <a:lnTo>
                    <a:pt x="12885" y="3067"/>
                  </a:lnTo>
                  <a:cubicBezTo>
                    <a:pt x="12885" y="1371"/>
                    <a:pt x="11515" y="1"/>
                    <a:pt x="9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503775" y="2475800"/>
              <a:ext cx="613275" cy="279775"/>
            </a:xfrm>
            <a:custGeom>
              <a:avLst/>
              <a:gdLst/>
              <a:ahLst/>
              <a:cxnLst/>
              <a:rect l="l" t="t" r="r" b="b"/>
              <a:pathLst>
                <a:path w="24531" h="11191" extrusionOk="0">
                  <a:moveTo>
                    <a:pt x="3468" y="0"/>
                  </a:moveTo>
                  <a:cubicBezTo>
                    <a:pt x="2955" y="0"/>
                    <a:pt x="2436" y="128"/>
                    <a:pt x="1957" y="393"/>
                  </a:cubicBezTo>
                  <a:cubicBezTo>
                    <a:pt x="490" y="1241"/>
                    <a:pt x="0" y="3133"/>
                    <a:pt x="848" y="4601"/>
                  </a:cubicBezTo>
                  <a:cubicBezTo>
                    <a:pt x="3197" y="8646"/>
                    <a:pt x="7568" y="11191"/>
                    <a:pt x="12265" y="11191"/>
                  </a:cubicBezTo>
                  <a:cubicBezTo>
                    <a:pt x="16963" y="11191"/>
                    <a:pt x="21334" y="8646"/>
                    <a:pt x="23682" y="4601"/>
                  </a:cubicBezTo>
                  <a:cubicBezTo>
                    <a:pt x="24530" y="3133"/>
                    <a:pt x="24041" y="1241"/>
                    <a:pt x="22573" y="426"/>
                  </a:cubicBezTo>
                  <a:cubicBezTo>
                    <a:pt x="22086" y="145"/>
                    <a:pt x="21556" y="10"/>
                    <a:pt x="21034" y="10"/>
                  </a:cubicBezTo>
                  <a:cubicBezTo>
                    <a:pt x="19983" y="10"/>
                    <a:pt x="18965" y="554"/>
                    <a:pt x="18398" y="1535"/>
                  </a:cubicBezTo>
                  <a:cubicBezTo>
                    <a:pt x="17126" y="3721"/>
                    <a:pt x="14777" y="5058"/>
                    <a:pt x="12265" y="5058"/>
                  </a:cubicBezTo>
                  <a:cubicBezTo>
                    <a:pt x="9754" y="5058"/>
                    <a:pt x="7405" y="3721"/>
                    <a:pt x="6133" y="1535"/>
                  </a:cubicBezTo>
                  <a:cubicBezTo>
                    <a:pt x="5561" y="545"/>
                    <a:pt x="4529" y="0"/>
                    <a:pt x="3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2889700" y="1589400"/>
              <a:ext cx="490950" cy="490125"/>
            </a:xfrm>
            <a:custGeom>
              <a:avLst/>
              <a:gdLst/>
              <a:ahLst/>
              <a:cxnLst/>
              <a:rect l="l" t="t" r="r" b="b"/>
              <a:pathLst>
                <a:path w="19638" h="19605" extrusionOk="0">
                  <a:moveTo>
                    <a:pt x="9819" y="6100"/>
                  </a:moveTo>
                  <a:cubicBezTo>
                    <a:pt x="11842" y="6100"/>
                    <a:pt x="13505" y="7764"/>
                    <a:pt x="13505" y="9786"/>
                  </a:cubicBezTo>
                  <a:cubicBezTo>
                    <a:pt x="13505" y="11841"/>
                    <a:pt x="11842" y="13505"/>
                    <a:pt x="9819" y="13505"/>
                  </a:cubicBezTo>
                  <a:cubicBezTo>
                    <a:pt x="7764" y="13505"/>
                    <a:pt x="6100" y="11841"/>
                    <a:pt x="6100" y="9786"/>
                  </a:cubicBezTo>
                  <a:cubicBezTo>
                    <a:pt x="6100" y="7764"/>
                    <a:pt x="7764" y="6100"/>
                    <a:pt x="9819" y="6100"/>
                  </a:cubicBezTo>
                  <a:close/>
                  <a:moveTo>
                    <a:pt x="9819" y="0"/>
                  </a:moveTo>
                  <a:cubicBezTo>
                    <a:pt x="4404" y="0"/>
                    <a:pt x="1" y="4404"/>
                    <a:pt x="1" y="9786"/>
                  </a:cubicBezTo>
                  <a:cubicBezTo>
                    <a:pt x="1" y="15201"/>
                    <a:pt x="4404" y="19605"/>
                    <a:pt x="9819" y="19605"/>
                  </a:cubicBezTo>
                  <a:cubicBezTo>
                    <a:pt x="15234" y="19605"/>
                    <a:pt x="19638" y="15201"/>
                    <a:pt x="19638" y="9786"/>
                  </a:cubicBezTo>
                  <a:cubicBezTo>
                    <a:pt x="19638" y="4404"/>
                    <a:pt x="15234" y="0"/>
                    <a:pt x="9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4240150" y="1589400"/>
              <a:ext cx="490975" cy="490125"/>
            </a:xfrm>
            <a:custGeom>
              <a:avLst/>
              <a:gdLst/>
              <a:ahLst/>
              <a:cxnLst/>
              <a:rect l="l" t="t" r="r" b="b"/>
              <a:pathLst>
                <a:path w="19639" h="19605" extrusionOk="0">
                  <a:moveTo>
                    <a:pt x="9819" y="6100"/>
                  </a:moveTo>
                  <a:cubicBezTo>
                    <a:pt x="11875" y="6100"/>
                    <a:pt x="13538" y="7764"/>
                    <a:pt x="13538" y="9786"/>
                  </a:cubicBezTo>
                  <a:cubicBezTo>
                    <a:pt x="13538" y="11841"/>
                    <a:pt x="11875" y="13505"/>
                    <a:pt x="9819" y="13505"/>
                  </a:cubicBezTo>
                  <a:cubicBezTo>
                    <a:pt x="7797" y="13505"/>
                    <a:pt x="6133" y="11841"/>
                    <a:pt x="6133" y="9786"/>
                  </a:cubicBezTo>
                  <a:cubicBezTo>
                    <a:pt x="6133" y="7764"/>
                    <a:pt x="7797" y="6100"/>
                    <a:pt x="9819" y="6100"/>
                  </a:cubicBezTo>
                  <a:close/>
                  <a:moveTo>
                    <a:pt x="9819" y="0"/>
                  </a:moveTo>
                  <a:cubicBezTo>
                    <a:pt x="4405" y="0"/>
                    <a:pt x="1" y="4404"/>
                    <a:pt x="1" y="9786"/>
                  </a:cubicBezTo>
                  <a:cubicBezTo>
                    <a:pt x="1" y="15201"/>
                    <a:pt x="4405" y="19605"/>
                    <a:pt x="9819" y="19605"/>
                  </a:cubicBezTo>
                  <a:cubicBezTo>
                    <a:pt x="15234" y="19605"/>
                    <a:pt x="19638" y="15201"/>
                    <a:pt x="19638" y="9786"/>
                  </a:cubicBezTo>
                  <a:cubicBezTo>
                    <a:pt x="19638" y="4404"/>
                    <a:pt x="15234" y="0"/>
                    <a:pt x="9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21"/>
          <p:cNvGrpSpPr/>
          <p:nvPr/>
        </p:nvGrpSpPr>
        <p:grpSpPr>
          <a:xfrm>
            <a:off x="4564839" y="1906445"/>
            <a:ext cx="353495" cy="353495"/>
            <a:chOff x="1190625" y="238125"/>
            <a:chExt cx="5219200" cy="5219200"/>
          </a:xfrm>
        </p:grpSpPr>
        <p:sp>
          <p:nvSpPr>
            <p:cNvPr id="331" name="Google Shape;331;p21"/>
            <p:cNvSpPr/>
            <p:nvPr/>
          </p:nvSpPr>
          <p:spPr>
            <a:xfrm>
              <a:off x="1697025" y="2602225"/>
              <a:ext cx="490975" cy="490975"/>
            </a:xfrm>
            <a:custGeom>
              <a:avLst/>
              <a:gdLst/>
              <a:ahLst/>
              <a:cxnLst/>
              <a:rect l="l" t="t" r="r" b="b"/>
              <a:pathLst>
                <a:path w="19639" h="19639" extrusionOk="0">
                  <a:moveTo>
                    <a:pt x="9820" y="6134"/>
                  </a:moveTo>
                  <a:cubicBezTo>
                    <a:pt x="11875" y="6134"/>
                    <a:pt x="13506" y="7797"/>
                    <a:pt x="13506" y="9820"/>
                  </a:cubicBezTo>
                  <a:cubicBezTo>
                    <a:pt x="13506" y="11875"/>
                    <a:pt x="11875" y="13506"/>
                    <a:pt x="9820" y="13506"/>
                  </a:cubicBezTo>
                  <a:cubicBezTo>
                    <a:pt x="7797" y="13506"/>
                    <a:pt x="6133" y="11875"/>
                    <a:pt x="6133" y="9820"/>
                  </a:cubicBezTo>
                  <a:cubicBezTo>
                    <a:pt x="6133" y="7797"/>
                    <a:pt x="7797" y="6134"/>
                    <a:pt x="9820" y="6134"/>
                  </a:cubicBezTo>
                  <a:close/>
                  <a:moveTo>
                    <a:pt x="9820" y="1"/>
                  </a:moveTo>
                  <a:cubicBezTo>
                    <a:pt x="4405" y="1"/>
                    <a:pt x="1" y="4405"/>
                    <a:pt x="1" y="9820"/>
                  </a:cubicBezTo>
                  <a:cubicBezTo>
                    <a:pt x="1" y="15234"/>
                    <a:pt x="4405" y="19638"/>
                    <a:pt x="9820" y="19638"/>
                  </a:cubicBezTo>
                  <a:cubicBezTo>
                    <a:pt x="15234" y="19638"/>
                    <a:pt x="19638" y="15234"/>
                    <a:pt x="19638" y="9820"/>
                  </a:cubicBezTo>
                  <a:cubicBezTo>
                    <a:pt x="19638" y="4405"/>
                    <a:pt x="15234" y="1"/>
                    <a:pt x="98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5412450" y="2602225"/>
              <a:ext cx="490950" cy="490975"/>
            </a:xfrm>
            <a:custGeom>
              <a:avLst/>
              <a:gdLst/>
              <a:ahLst/>
              <a:cxnLst/>
              <a:rect l="l" t="t" r="r" b="b"/>
              <a:pathLst>
                <a:path w="19638" h="19639" extrusionOk="0">
                  <a:moveTo>
                    <a:pt x="9819" y="6134"/>
                  </a:moveTo>
                  <a:cubicBezTo>
                    <a:pt x="11841" y="6134"/>
                    <a:pt x="13505" y="7797"/>
                    <a:pt x="13505" y="9820"/>
                  </a:cubicBezTo>
                  <a:cubicBezTo>
                    <a:pt x="13505" y="11875"/>
                    <a:pt x="11841" y="13506"/>
                    <a:pt x="9819" y="13506"/>
                  </a:cubicBezTo>
                  <a:cubicBezTo>
                    <a:pt x="7764" y="13506"/>
                    <a:pt x="6133" y="11875"/>
                    <a:pt x="6133" y="9820"/>
                  </a:cubicBezTo>
                  <a:cubicBezTo>
                    <a:pt x="6133" y="7797"/>
                    <a:pt x="7764" y="6134"/>
                    <a:pt x="9819" y="6134"/>
                  </a:cubicBezTo>
                  <a:close/>
                  <a:moveTo>
                    <a:pt x="9819" y="1"/>
                  </a:moveTo>
                  <a:cubicBezTo>
                    <a:pt x="4404" y="1"/>
                    <a:pt x="0" y="4405"/>
                    <a:pt x="0" y="9820"/>
                  </a:cubicBezTo>
                  <a:cubicBezTo>
                    <a:pt x="0" y="15234"/>
                    <a:pt x="4404" y="19638"/>
                    <a:pt x="9819" y="19638"/>
                  </a:cubicBezTo>
                  <a:cubicBezTo>
                    <a:pt x="15234" y="19638"/>
                    <a:pt x="19637" y="15234"/>
                    <a:pt x="19637" y="9820"/>
                  </a:cubicBezTo>
                  <a:cubicBezTo>
                    <a:pt x="19637" y="4405"/>
                    <a:pt x="15234" y="1"/>
                    <a:pt x="9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1359425" y="575725"/>
              <a:ext cx="490950" cy="490950"/>
            </a:xfrm>
            <a:custGeom>
              <a:avLst/>
              <a:gdLst/>
              <a:ahLst/>
              <a:cxnLst/>
              <a:rect l="l" t="t" r="r" b="b"/>
              <a:pathLst>
                <a:path w="19638" h="19638" extrusionOk="0">
                  <a:moveTo>
                    <a:pt x="9819" y="1"/>
                  </a:moveTo>
                  <a:cubicBezTo>
                    <a:pt x="8123" y="1"/>
                    <a:pt x="6753" y="1371"/>
                    <a:pt x="6753" y="3067"/>
                  </a:cubicBezTo>
                  <a:lnTo>
                    <a:pt x="6753" y="6753"/>
                  </a:lnTo>
                  <a:lnTo>
                    <a:pt x="3067" y="6753"/>
                  </a:lnTo>
                  <a:cubicBezTo>
                    <a:pt x="1370" y="6753"/>
                    <a:pt x="0" y="8123"/>
                    <a:pt x="0" y="9819"/>
                  </a:cubicBezTo>
                  <a:cubicBezTo>
                    <a:pt x="0" y="11515"/>
                    <a:pt x="1370" y="12885"/>
                    <a:pt x="3067" y="12885"/>
                  </a:cubicBezTo>
                  <a:lnTo>
                    <a:pt x="6753" y="12885"/>
                  </a:lnTo>
                  <a:lnTo>
                    <a:pt x="6753" y="16572"/>
                  </a:lnTo>
                  <a:cubicBezTo>
                    <a:pt x="6753" y="18268"/>
                    <a:pt x="8123" y="19638"/>
                    <a:pt x="9819" y="19638"/>
                  </a:cubicBezTo>
                  <a:cubicBezTo>
                    <a:pt x="11515" y="19638"/>
                    <a:pt x="12885" y="18268"/>
                    <a:pt x="12885" y="16572"/>
                  </a:cubicBezTo>
                  <a:lnTo>
                    <a:pt x="12885" y="12885"/>
                  </a:lnTo>
                  <a:lnTo>
                    <a:pt x="16571" y="12885"/>
                  </a:lnTo>
                  <a:cubicBezTo>
                    <a:pt x="18267" y="12885"/>
                    <a:pt x="19637" y="11515"/>
                    <a:pt x="19637" y="9819"/>
                  </a:cubicBezTo>
                  <a:cubicBezTo>
                    <a:pt x="19637" y="8123"/>
                    <a:pt x="18267" y="6753"/>
                    <a:pt x="16571" y="6753"/>
                  </a:cubicBezTo>
                  <a:lnTo>
                    <a:pt x="12885" y="6753"/>
                  </a:lnTo>
                  <a:lnTo>
                    <a:pt x="12885" y="3067"/>
                  </a:lnTo>
                  <a:cubicBezTo>
                    <a:pt x="12885" y="1371"/>
                    <a:pt x="11515" y="1"/>
                    <a:pt x="9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750050" y="575725"/>
              <a:ext cx="490950" cy="490950"/>
            </a:xfrm>
            <a:custGeom>
              <a:avLst/>
              <a:gdLst/>
              <a:ahLst/>
              <a:cxnLst/>
              <a:rect l="l" t="t" r="r" b="b"/>
              <a:pathLst>
                <a:path w="19638" h="19638" extrusionOk="0">
                  <a:moveTo>
                    <a:pt x="9819" y="1"/>
                  </a:moveTo>
                  <a:cubicBezTo>
                    <a:pt x="8123" y="1"/>
                    <a:pt x="6753" y="1371"/>
                    <a:pt x="6753" y="3067"/>
                  </a:cubicBezTo>
                  <a:lnTo>
                    <a:pt x="6753" y="6753"/>
                  </a:lnTo>
                  <a:lnTo>
                    <a:pt x="3067" y="6753"/>
                  </a:lnTo>
                  <a:cubicBezTo>
                    <a:pt x="1371" y="6753"/>
                    <a:pt x="1" y="8123"/>
                    <a:pt x="1" y="9819"/>
                  </a:cubicBezTo>
                  <a:cubicBezTo>
                    <a:pt x="1" y="11515"/>
                    <a:pt x="1371" y="12885"/>
                    <a:pt x="3067" y="12885"/>
                  </a:cubicBezTo>
                  <a:lnTo>
                    <a:pt x="6753" y="12885"/>
                  </a:lnTo>
                  <a:lnTo>
                    <a:pt x="6753" y="16572"/>
                  </a:lnTo>
                  <a:cubicBezTo>
                    <a:pt x="6753" y="18268"/>
                    <a:pt x="8123" y="19638"/>
                    <a:pt x="9819" y="19638"/>
                  </a:cubicBezTo>
                  <a:cubicBezTo>
                    <a:pt x="11515" y="19638"/>
                    <a:pt x="12886" y="18268"/>
                    <a:pt x="12886" y="16572"/>
                  </a:cubicBezTo>
                  <a:lnTo>
                    <a:pt x="12886" y="12885"/>
                  </a:lnTo>
                  <a:lnTo>
                    <a:pt x="16572" y="12885"/>
                  </a:lnTo>
                  <a:cubicBezTo>
                    <a:pt x="18268" y="12885"/>
                    <a:pt x="19638" y="11515"/>
                    <a:pt x="19638" y="9819"/>
                  </a:cubicBezTo>
                  <a:cubicBezTo>
                    <a:pt x="19638" y="8123"/>
                    <a:pt x="18268" y="6753"/>
                    <a:pt x="16572" y="6753"/>
                  </a:cubicBezTo>
                  <a:lnTo>
                    <a:pt x="12886" y="6753"/>
                  </a:lnTo>
                  <a:lnTo>
                    <a:pt x="12886" y="3067"/>
                  </a:lnTo>
                  <a:cubicBezTo>
                    <a:pt x="12886" y="1371"/>
                    <a:pt x="11515" y="1"/>
                    <a:pt x="9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3493575" y="2475800"/>
              <a:ext cx="613275" cy="279775"/>
            </a:xfrm>
            <a:custGeom>
              <a:avLst/>
              <a:gdLst/>
              <a:ahLst/>
              <a:cxnLst/>
              <a:rect l="l" t="t" r="r" b="b"/>
              <a:pathLst>
                <a:path w="24531" h="11191" extrusionOk="0">
                  <a:moveTo>
                    <a:pt x="3468" y="0"/>
                  </a:moveTo>
                  <a:cubicBezTo>
                    <a:pt x="2956" y="0"/>
                    <a:pt x="2436" y="128"/>
                    <a:pt x="1958" y="393"/>
                  </a:cubicBezTo>
                  <a:cubicBezTo>
                    <a:pt x="490" y="1241"/>
                    <a:pt x="1" y="3133"/>
                    <a:pt x="849" y="4601"/>
                  </a:cubicBezTo>
                  <a:cubicBezTo>
                    <a:pt x="3197" y="8646"/>
                    <a:pt x="7568" y="11191"/>
                    <a:pt x="12266" y="11191"/>
                  </a:cubicBezTo>
                  <a:cubicBezTo>
                    <a:pt x="16963" y="11191"/>
                    <a:pt x="21334" y="8646"/>
                    <a:pt x="23683" y="4601"/>
                  </a:cubicBezTo>
                  <a:cubicBezTo>
                    <a:pt x="24531" y="3133"/>
                    <a:pt x="24041" y="1241"/>
                    <a:pt x="22573" y="426"/>
                  </a:cubicBezTo>
                  <a:cubicBezTo>
                    <a:pt x="22086" y="145"/>
                    <a:pt x="21556" y="10"/>
                    <a:pt x="21034" y="10"/>
                  </a:cubicBezTo>
                  <a:cubicBezTo>
                    <a:pt x="19983" y="10"/>
                    <a:pt x="18965" y="554"/>
                    <a:pt x="18398" y="1535"/>
                  </a:cubicBezTo>
                  <a:cubicBezTo>
                    <a:pt x="17126" y="3721"/>
                    <a:pt x="14777" y="5058"/>
                    <a:pt x="12266" y="5058"/>
                  </a:cubicBezTo>
                  <a:cubicBezTo>
                    <a:pt x="9754" y="5058"/>
                    <a:pt x="7405" y="3721"/>
                    <a:pt x="6133" y="1535"/>
                  </a:cubicBezTo>
                  <a:cubicBezTo>
                    <a:pt x="5561" y="545"/>
                    <a:pt x="4530" y="0"/>
                    <a:pt x="3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3385925" y="1842200"/>
              <a:ext cx="153350" cy="237325"/>
            </a:xfrm>
            <a:custGeom>
              <a:avLst/>
              <a:gdLst/>
              <a:ahLst/>
              <a:cxnLst/>
              <a:rect l="l" t="t" r="r" b="b"/>
              <a:pathLst>
                <a:path w="6134" h="9493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6459"/>
                  </a:lnTo>
                  <a:cubicBezTo>
                    <a:pt x="1" y="8123"/>
                    <a:pt x="1371" y="9493"/>
                    <a:pt x="3067" y="9493"/>
                  </a:cubicBezTo>
                  <a:cubicBezTo>
                    <a:pt x="4763" y="9493"/>
                    <a:pt x="6133" y="8123"/>
                    <a:pt x="6133" y="6459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4061150" y="1842200"/>
              <a:ext cx="153350" cy="237325"/>
            </a:xfrm>
            <a:custGeom>
              <a:avLst/>
              <a:gdLst/>
              <a:ahLst/>
              <a:cxnLst/>
              <a:rect l="l" t="t" r="r" b="b"/>
              <a:pathLst>
                <a:path w="6134" h="9493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lnTo>
                    <a:pt x="1" y="6459"/>
                  </a:lnTo>
                  <a:cubicBezTo>
                    <a:pt x="1" y="8123"/>
                    <a:pt x="1371" y="9493"/>
                    <a:pt x="3067" y="9493"/>
                  </a:cubicBezTo>
                  <a:cubicBezTo>
                    <a:pt x="4763" y="9493"/>
                    <a:pt x="6133" y="8123"/>
                    <a:pt x="6133" y="6459"/>
                  </a:cubicBezTo>
                  <a:lnTo>
                    <a:pt x="6133" y="3067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17888" y="19637"/>
                  </a:moveTo>
                  <a:cubicBezTo>
                    <a:pt x="127381" y="19637"/>
                    <a:pt x="135111" y="27335"/>
                    <a:pt x="135111" y="36828"/>
                  </a:cubicBezTo>
                  <a:lnTo>
                    <a:pt x="135111" y="54051"/>
                  </a:lnTo>
                  <a:lnTo>
                    <a:pt x="124641" y="54051"/>
                  </a:lnTo>
                  <a:cubicBezTo>
                    <a:pt x="115148" y="54051"/>
                    <a:pt x="107450" y="46320"/>
                    <a:pt x="107450" y="36828"/>
                  </a:cubicBezTo>
                  <a:cubicBezTo>
                    <a:pt x="107450" y="35132"/>
                    <a:pt x="106080" y="33762"/>
                    <a:pt x="104384" y="33762"/>
                  </a:cubicBezTo>
                  <a:cubicBezTo>
                    <a:pt x="102687" y="33762"/>
                    <a:pt x="101317" y="35132"/>
                    <a:pt x="101317" y="36828"/>
                  </a:cubicBezTo>
                  <a:cubicBezTo>
                    <a:pt x="101317" y="46320"/>
                    <a:pt x="93619" y="54051"/>
                    <a:pt x="84127" y="54051"/>
                  </a:cubicBezTo>
                  <a:lnTo>
                    <a:pt x="73656" y="54051"/>
                  </a:lnTo>
                  <a:lnTo>
                    <a:pt x="73656" y="36828"/>
                  </a:lnTo>
                  <a:cubicBezTo>
                    <a:pt x="73656" y="27335"/>
                    <a:pt x="81387" y="19637"/>
                    <a:pt x="90879" y="19637"/>
                  </a:cubicBezTo>
                  <a:close/>
                  <a:moveTo>
                    <a:pt x="67556" y="46646"/>
                  </a:moveTo>
                  <a:lnTo>
                    <a:pt x="67556" y="81060"/>
                  </a:lnTo>
                  <a:lnTo>
                    <a:pt x="56856" y="81060"/>
                  </a:lnTo>
                  <a:cubicBezTo>
                    <a:pt x="54964" y="81060"/>
                    <a:pt x="53399" y="79495"/>
                    <a:pt x="53399" y="77603"/>
                  </a:cubicBezTo>
                  <a:lnTo>
                    <a:pt x="53399" y="50104"/>
                  </a:lnTo>
                  <a:cubicBezTo>
                    <a:pt x="53399" y="48212"/>
                    <a:pt x="54964" y="46646"/>
                    <a:pt x="56856" y="46646"/>
                  </a:cubicBezTo>
                  <a:close/>
                  <a:moveTo>
                    <a:pt x="151911" y="46646"/>
                  </a:moveTo>
                  <a:cubicBezTo>
                    <a:pt x="153803" y="46646"/>
                    <a:pt x="155368" y="48212"/>
                    <a:pt x="155368" y="50104"/>
                  </a:cubicBezTo>
                  <a:lnTo>
                    <a:pt x="155368" y="77603"/>
                  </a:lnTo>
                  <a:cubicBezTo>
                    <a:pt x="155368" y="79495"/>
                    <a:pt x="153803" y="81060"/>
                    <a:pt x="151911" y="81060"/>
                  </a:cubicBezTo>
                  <a:lnTo>
                    <a:pt x="141211" y="81060"/>
                  </a:lnTo>
                  <a:lnTo>
                    <a:pt x="141211" y="46646"/>
                  </a:lnTo>
                  <a:close/>
                  <a:moveTo>
                    <a:pt x="148616" y="87193"/>
                  </a:moveTo>
                  <a:lnTo>
                    <a:pt x="148616" y="97631"/>
                  </a:lnTo>
                  <a:cubicBezTo>
                    <a:pt x="148616" y="99654"/>
                    <a:pt x="146952" y="101317"/>
                    <a:pt x="144930" y="101317"/>
                  </a:cubicBezTo>
                  <a:lnTo>
                    <a:pt x="140722" y="101317"/>
                  </a:lnTo>
                  <a:cubicBezTo>
                    <a:pt x="140298" y="99980"/>
                    <a:pt x="139548" y="98773"/>
                    <a:pt x="138602" y="97729"/>
                  </a:cubicBezTo>
                  <a:cubicBezTo>
                    <a:pt x="139972" y="94369"/>
                    <a:pt x="140787" y="90814"/>
                    <a:pt x="141081" y="87193"/>
                  </a:cubicBezTo>
                  <a:close/>
                  <a:moveTo>
                    <a:pt x="131393" y="100698"/>
                  </a:moveTo>
                  <a:cubicBezTo>
                    <a:pt x="133448" y="100698"/>
                    <a:pt x="135111" y="102361"/>
                    <a:pt x="135111" y="104384"/>
                  </a:cubicBezTo>
                  <a:cubicBezTo>
                    <a:pt x="135111" y="106439"/>
                    <a:pt x="133448" y="108070"/>
                    <a:pt x="131393" y="108070"/>
                  </a:cubicBezTo>
                  <a:cubicBezTo>
                    <a:pt x="129370" y="108070"/>
                    <a:pt x="127707" y="106439"/>
                    <a:pt x="127707" y="104384"/>
                  </a:cubicBezTo>
                  <a:cubicBezTo>
                    <a:pt x="127707" y="102361"/>
                    <a:pt x="129370" y="100698"/>
                    <a:pt x="131393" y="100698"/>
                  </a:cubicBezTo>
                  <a:close/>
                  <a:moveTo>
                    <a:pt x="104384" y="48343"/>
                  </a:moveTo>
                  <a:cubicBezTo>
                    <a:pt x="108396" y="55389"/>
                    <a:pt x="115964" y="60151"/>
                    <a:pt x="124641" y="60151"/>
                  </a:cubicBezTo>
                  <a:lnTo>
                    <a:pt x="135111" y="60151"/>
                  </a:lnTo>
                  <a:lnTo>
                    <a:pt x="135111" y="84127"/>
                  </a:lnTo>
                  <a:cubicBezTo>
                    <a:pt x="135111" y="87780"/>
                    <a:pt x="134459" y="91368"/>
                    <a:pt x="133220" y="94728"/>
                  </a:cubicBezTo>
                  <a:cubicBezTo>
                    <a:pt x="132632" y="94630"/>
                    <a:pt x="132013" y="94565"/>
                    <a:pt x="131393" y="94565"/>
                  </a:cubicBezTo>
                  <a:cubicBezTo>
                    <a:pt x="125978" y="94565"/>
                    <a:pt x="121574" y="98969"/>
                    <a:pt x="121574" y="104384"/>
                  </a:cubicBezTo>
                  <a:cubicBezTo>
                    <a:pt x="121574" y="105982"/>
                    <a:pt x="121966" y="107482"/>
                    <a:pt x="122651" y="108820"/>
                  </a:cubicBezTo>
                  <a:cubicBezTo>
                    <a:pt x="117399" y="112702"/>
                    <a:pt x="111005" y="114822"/>
                    <a:pt x="104384" y="114822"/>
                  </a:cubicBezTo>
                  <a:cubicBezTo>
                    <a:pt x="87454" y="114822"/>
                    <a:pt x="73656" y="101056"/>
                    <a:pt x="73656" y="84127"/>
                  </a:cubicBezTo>
                  <a:lnTo>
                    <a:pt x="73656" y="60151"/>
                  </a:lnTo>
                  <a:lnTo>
                    <a:pt x="84127" y="60151"/>
                  </a:lnTo>
                  <a:cubicBezTo>
                    <a:pt x="92804" y="60151"/>
                    <a:pt x="100371" y="55389"/>
                    <a:pt x="104384" y="48343"/>
                  </a:cubicBezTo>
                  <a:close/>
                  <a:moveTo>
                    <a:pt x="67686" y="87193"/>
                  </a:moveTo>
                  <a:cubicBezTo>
                    <a:pt x="68763" y="100241"/>
                    <a:pt x="76657" y="111364"/>
                    <a:pt x="87813" y="117007"/>
                  </a:cubicBezTo>
                  <a:lnTo>
                    <a:pt x="87813" y="121574"/>
                  </a:lnTo>
                  <a:lnTo>
                    <a:pt x="70622" y="121574"/>
                  </a:lnTo>
                  <a:cubicBezTo>
                    <a:pt x="66936" y="121574"/>
                    <a:pt x="63413" y="122259"/>
                    <a:pt x="60151" y="123466"/>
                  </a:cubicBezTo>
                  <a:lnTo>
                    <a:pt x="60151" y="87193"/>
                  </a:lnTo>
                  <a:close/>
                  <a:moveTo>
                    <a:pt x="148616" y="106700"/>
                  </a:moveTo>
                  <a:lnTo>
                    <a:pt x="148616" y="123466"/>
                  </a:lnTo>
                  <a:cubicBezTo>
                    <a:pt x="145354" y="122259"/>
                    <a:pt x="141831" y="121574"/>
                    <a:pt x="138145" y="121574"/>
                  </a:cubicBezTo>
                  <a:lnTo>
                    <a:pt x="120954" y="121574"/>
                  </a:lnTo>
                  <a:lnTo>
                    <a:pt x="120954" y="117007"/>
                  </a:lnTo>
                  <a:cubicBezTo>
                    <a:pt x="123075" y="115931"/>
                    <a:pt x="125130" y="114659"/>
                    <a:pt x="127022" y="113158"/>
                  </a:cubicBezTo>
                  <a:cubicBezTo>
                    <a:pt x="128327" y="113811"/>
                    <a:pt x="129827" y="114202"/>
                    <a:pt x="131393" y="114202"/>
                  </a:cubicBezTo>
                  <a:cubicBezTo>
                    <a:pt x="135731" y="114202"/>
                    <a:pt x="139450" y="111364"/>
                    <a:pt x="140722" y="107450"/>
                  </a:cubicBezTo>
                  <a:lnTo>
                    <a:pt x="144930" y="107450"/>
                  </a:lnTo>
                  <a:cubicBezTo>
                    <a:pt x="146235" y="107450"/>
                    <a:pt x="147474" y="107189"/>
                    <a:pt x="148616" y="106700"/>
                  </a:cubicBezTo>
                  <a:close/>
                  <a:moveTo>
                    <a:pt x="114822" y="119421"/>
                  </a:moveTo>
                  <a:lnTo>
                    <a:pt x="114822" y="124641"/>
                  </a:lnTo>
                  <a:cubicBezTo>
                    <a:pt x="114822" y="130414"/>
                    <a:pt x="110157" y="135111"/>
                    <a:pt x="104384" y="135111"/>
                  </a:cubicBezTo>
                  <a:cubicBezTo>
                    <a:pt x="98610" y="135111"/>
                    <a:pt x="93945" y="130414"/>
                    <a:pt x="93945" y="124641"/>
                  </a:cubicBezTo>
                  <a:lnTo>
                    <a:pt x="93945" y="119454"/>
                  </a:lnTo>
                  <a:cubicBezTo>
                    <a:pt x="97240" y="120433"/>
                    <a:pt x="100763" y="120954"/>
                    <a:pt x="104384" y="120954"/>
                  </a:cubicBezTo>
                  <a:cubicBezTo>
                    <a:pt x="107939" y="120954"/>
                    <a:pt x="111462" y="120433"/>
                    <a:pt x="114822" y="119421"/>
                  </a:cubicBezTo>
                  <a:close/>
                  <a:moveTo>
                    <a:pt x="50332" y="154716"/>
                  </a:moveTo>
                  <a:cubicBezTo>
                    <a:pt x="52388" y="154716"/>
                    <a:pt x="54051" y="156380"/>
                    <a:pt x="54051" y="158435"/>
                  </a:cubicBezTo>
                  <a:lnTo>
                    <a:pt x="54051" y="162121"/>
                  </a:lnTo>
                  <a:lnTo>
                    <a:pt x="33142" y="162121"/>
                  </a:lnTo>
                  <a:lnTo>
                    <a:pt x="33142" y="158435"/>
                  </a:lnTo>
                  <a:cubicBezTo>
                    <a:pt x="33142" y="156380"/>
                    <a:pt x="34805" y="154716"/>
                    <a:pt x="36828" y="154716"/>
                  </a:cubicBezTo>
                  <a:close/>
                  <a:moveTo>
                    <a:pt x="67556" y="127902"/>
                  </a:moveTo>
                  <a:lnTo>
                    <a:pt x="67556" y="162121"/>
                  </a:lnTo>
                  <a:lnTo>
                    <a:pt x="60151" y="162121"/>
                  </a:lnTo>
                  <a:lnTo>
                    <a:pt x="60151" y="158435"/>
                  </a:lnTo>
                  <a:cubicBezTo>
                    <a:pt x="60151" y="153020"/>
                    <a:pt x="55747" y="148616"/>
                    <a:pt x="50332" y="148616"/>
                  </a:cubicBezTo>
                  <a:lnTo>
                    <a:pt x="46842" y="148616"/>
                  </a:lnTo>
                  <a:cubicBezTo>
                    <a:pt x="48212" y="137852"/>
                    <a:pt x="56791" y="129273"/>
                    <a:pt x="67556" y="127902"/>
                  </a:cubicBezTo>
                  <a:close/>
                  <a:moveTo>
                    <a:pt x="135111" y="127707"/>
                  </a:moveTo>
                  <a:lnTo>
                    <a:pt x="135111" y="162121"/>
                  </a:lnTo>
                  <a:lnTo>
                    <a:pt x="107450" y="162121"/>
                  </a:lnTo>
                  <a:lnTo>
                    <a:pt x="107450" y="161795"/>
                  </a:lnTo>
                  <a:cubicBezTo>
                    <a:pt x="107450" y="160098"/>
                    <a:pt x="106080" y="158728"/>
                    <a:pt x="104384" y="158728"/>
                  </a:cubicBezTo>
                  <a:cubicBezTo>
                    <a:pt x="102687" y="158728"/>
                    <a:pt x="101317" y="160098"/>
                    <a:pt x="101317" y="161795"/>
                  </a:cubicBezTo>
                  <a:lnTo>
                    <a:pt x="101317" y="162121"/>
                  </a:lnTo>
                  <a:lnTo>
                    <a:pt x="93945" y="162121"/>
                  </a:lnTo>
                  <a:lnTo>
                    <a:pt x="93945" y="161795"/>
                  </a:lnTo>
                  <a:cubicBezTo>
                    <a:pt x="93945" y="160098"/>
                    <a:pt x="92575" y="158728"/>
                    <a:pt x="90879" y="158728"/>
                  </a:cubicBezTo>
                  <a:cubicBezTo>
                    <a:pt x="89183" y="158728"/>
                    <a:pt x="87813" y="160098"/>
                    <a:pt x="87813" y="161795"/>
                  </a:cubicBezTo>
                  <a:lnTo>
                    <a:pt x="87813" y="162121"/>
                  </a:lnTo>
                  <a:lnTo>
                    <a:pt x="73656" y="162121"/>
                  </a:lnTo>
                  <a:lnTo>
                    <a:pt x="73656" y="127707"/>
                  </a:lnTo>
                  <a:lnTo>
                    <a:pt x="88106" y="127707"/>
                  </a:lnTo>
                  <a:cubicBezTo>
                    <a:pt x="89542" y="135372"/>
                    <a:pt x="96294" y="141211"/>
                    <a:pt x="104384" y="141211"/>
                  </a:cubicBezTo>
                  <a:cubicBezTo>
                    <a:pt x="112473" y="141211"/>
                    <a:pt x="119226" y="135372"/>
                    <a:pt x="120661" y="127707"/>
                  </a:cubicBezTo>
                  <a:close/>
                  <a:moveTo>
                    <a:pt x="141211" y="127902"/>
                  </a:moveTo>
                  <a:cubicBezTo>
                    <a:pt x="151976" y="129273"/>
                    <a:pt x="160555" y="137852"/>
                    <a:pt x="161925" y="148616"/>
                  </a:cubicBezTo>
                  <a:lnTo>
                    <a:pt x="158435" y="148616"/>
                  </a:lnTo>
                  <a:cubicBezTo>
                    <a:pt x="153020" y="148616"/>
                    <a:pt x="148616" y="153020"/>
                    <a:pt x="148616" y="158435"/>
                  </a:cubicBezTo>
                  <a:lnTo>
                    <a:pt x="148616" y="162121"/>
                  </a:lnTo>
                  <a:lnTo>
                    <a:pt x="141211" y="162121"/>
                  </a:lnTo>
                  <a:lnTo>
                    <a:pt x="141211" y="127902"/>
                  </a:lnTo>
                  <a:close/>
                  <a:moveTo>
                    <a:pt x="171939" y="154716"/>
                  </a:moveTo>
                  <a:cubicBezTo>
                    <a:pt x="173962" y="154716"/>
                    <a:pt x="175625" y="156380"/>
                    <a:pt x="175625" y="158435"/>
                  </a:cubicBezTo>
                  <a:lnTo>
                    <a:pt x="175625" y="162121"/>
                  </a:lnTo>
                  <a:lnTo>
                    <a:pt x="154716" y="162121"/>
                  </a:lnTo>
                  <a:lnTo>
                    <a:pt x="154716" y="158435"/>
                  </a:lnTo>
                  <a:cubicBezTo>
                    <a:pt x="154716" y="156380"/>
                    <a:pt x="156380" y="154716"/>
                    <a:pt x="158435" y="154716"/>
                  </a:cubicBezTo>
                  <a:close/>
                  <a:moveTo>
                    <a:pt x="74308" y="168221"/>
                  </a:moveTo>
                  <a:lnTo>
                    <a:pt x="74308" y="189130"/>
                  </a:lnTo>
                  <a:lnTo>
                    <a:pt x="66479" y="189130"/>
                  </a:lnTo>
                  <a:cubicBezTo>
                    <a:pt x="65272" y="185248"/>
                    <a:pt x="61619" y="182378"/>
                    <a:pt x="57313" y="182378"/>
                  </a:cubicBezTo>
                  <a:lnTo>
                    <a:pt x="56856" y="182378"/>
                  </a:lnTo>
                  <a:cubicBezTo>
                    <a:pt x="52583" y="182378"/>
                    <a:pt x="48930" y="185248"/>
                    <a:pt x="47723" y="189130"/>
                  </a:cubicBezTo>
                  <a:lnTo>
                    <a:pt x="19637" y="189130"/>
                  </a:lnTo>
                  <a:lnTo>
                    <a:pt x="19637" y="171939"/>
                  </a:lnTo>
                  <a:cubicBezTo>
                    <a:pt x="19637" y="169884"/>
                    <a:pt x="21268" y="168221"/>
                    <a:pt x="23323" y="168221"/>
                  </a:cubicBezTo>
                  <a:close/>
                  <a:moveTo>
                    <a:pt x="128359" y="168221"/>
                  </a:moveTo>
                  <a:lnTo>
                    <a:pt x="128359" y="189130"/>
                  </a:lnTo>
                  <a:lnTo>
                    <a:pt x="80408" y="189130"/>
                  </a:lnTo>
                  <a:lnTo>
                    <a:pt x="80408" y="168221"/>
                  </a:lnTo>
                  <a:close/>
                  <a:moveTo>
                    <a:pt x="185444" y="168221"/>
                  </a:moveTo>
                  <a:cubicBezTo>
                    <a:pt x="187499" y="168221"/>
                    <a:pt x="189130" y="169884"/>
                    <a:pt x="189130" y="171939"/>
                  </a:cubicBezTo>
                  <a:lnTo>
                    <a:pt x="189130" y="189130"/>
                  </a:lnTo>
                  <a:lnTo>
                    <a:pt x="134459" y="189130"/>
                  </a:lnTo>
                  <a:lnTo>
                    <a:pt x="134459" y="168221"/>
                  </a:lnTo>
                  <a:close/>
                  <a:moveTo>
                    <a:pt x="57313" y="188510"/>
                  </a:moveTo>
                  <a:cubicBezTo>
                    <a:pt x="59238" y="188510"/>
                    <a:pt x="60803" y="190043"/>
                    <a:pt x="60803" y="191968"/>
                  </a:cubicBezTo>
                  <a:lnTo>
                    <a:pt x="60803" y="202667"/>
                  </a:lnTo>
                  <a:lnTo>
                    <a:pt x="53399" y="202667"/>
                  </a:lnTo>
                  <a:lnTo>
                    <a:pt x="53399" y="191968"/>
                  </a:lnTo>
                  <a:cubicBezTo>
                    <a:pt x="53399" y="190043"/>
                    <a:pt x="54964" y="188510"/>
                    <a:pt x="56856" y="188510"/>
                  </a:cubicBezTo>
                  <a:close/>
                  <a:moveTo>
                    <a:pt x="202341" y="195263"/>
                  </a:moveTo>
                  <a:cubicBezTo>
                    <a:pt x="202504" y="195263"/>
                    <a:pt x="202635" y="195393"/>
                    <a:pt x="202635" y="195589"/>
                  </a:cubicBezTo>
                  <a:lnTo>
                    <a:pt x="202635" y="202341"/>
                  </a:lnTo>
                  <a:cubicBezTo>
                    <a:pt x="202635" y="202504"/>
                    <a:pt x="202504" y="202667"/>
                    <a:pt x="202341" y="202667"/>
                  </a:cubicBezTo>
                  <a:lnTo>
                    <a:pt x="66903" y="202667"/>
                  </a:lnTo>
                  <a:lnTo>
                    <a:pt x="66903" y="195263"/>
                  </a:lnTo>
                  <a:close/>
                  <a:moveTo>
                    <a:pt x="90879" y="0"/>
                  </a:moveTo>
                  <a:cubicBezTo>
                    <a:pt x="83833" y="0"/>
                    <a:pt x="77016" y="1990"/>
                    <a:pt x="71111" y="5741"/>
                  </a:cubicBezTo>
                  <a:cubicBezTo>
                    <a:pt x="69676" y="6654"/>
                    <a:pt x="69285" y="8546"/>
                    <a:pt x="70165" y="9949"/>
                  </a:cubicBezTo>
                  <a:cubicBezTo>
                    <a:pt x="70753" y="10872"/>
                    <a:pt x="71744" y="11377"/>
                    <a:pt x="72759" y="11377"/>
                  </a:cubicBezTo>
                  <a:cubicBezTo>
                    <a:pt x="73323" y="11377"/>
                    <a:pt x="73894" y="11221"/>
                    <a:pt x="74406" y="10895"/>
                  </a:cubicBezTo>
                  <a:cubicBezTo>
                    <a:pt x="79332" y="7764"/>
                    <a:pt x="85007" y="6133"/>
                    <a:pt x="90879" y="6133"/>
                  </a:cubicBezTo>
                  <a:lnTo>
                    <a:pt x="117888" y="6133"/>
                  </a:lnTo>
                  <a:cubicBezTo>
                    <a:pt x="134818" y="6133"/>
                    <a:pt x="148616" y="19898"/>
                    <a:pt x="148616" y="36828"/>
                  </a:cubicBezTo>
                  <a:lnTo>
                    <a:pt x="148616" y="40546"/>
                  </a:lnTo>
                  <a:lnTo>
                    <a:pt x="141211" y="40546"/>
                  </a:lnTo>
                  <a:lnTo>
                    <a:pt x="141211" y="36828"/>
                  </a:lnTo>
                  <a:cubicBezTo>
                    <a:pt x="141211" y="23976"/>
                    <a:pt x="130740" y="13505"/>
                    <a:pt x="117888" y="13505"/>
                  </a:cubicBezTo>
                  <a:lnTo>
                    <a:pt x="90879" y="13505"/>
                  </a:lnTo>
                  <a:cubicBezTo>
                    <a:pt x="78027" y="13505"/>
                    <a:pt x="67556" y="23976"/>
                    <a:pt x="67556" y="36828"/>
                  </a:cubicBezTo>
                  <a:lnTo>
                    <a:pt x="67556" y="40546"/>
                  </a:lnTo>
                  <a:lnTo>
                    <a:pt x="60151" y="40546"/>
                  </a:lnTo>
                  <a:lnTo>
                    <a:pt x="60151" y="36828"/>
                  </a:lnTo>
                  <a:cubicBezTo>
                    <a:pt x="60151" y="30239"/>
                    <a:pt x="62206" y="23943"/>
                    <a:pt x="66120" y="18626"/>
                  </a:cubicBezTo>
                  <a:cubicBezTo>
                    <a:pt x="67132" y="17289"/>
                    <a:pt x="66838" y="15364"/>
                    <a:pt x="65468" y="14353"/>
                  </a:cubicBezTo>
                  <a:cubicBezTo>
                    <a:pt x="64931" y="13947"/>
                    <a:pt x="64299" y="13751"/>
                    <a:pt x="63670" y="13751"/>
                  </a:cubicBezTo>
                  <a:cubicBezTo>
                    <a:pt x="62732" y="13751"/>
                    <a:pt x="61800" y="14185"/>
                    <a:pt x="61195" y="15005"/>
                  </a:cubicBezTo>
                  <a:cubicBezTo>
                    <a:pt x="56530" y="21366"/>
                    <a:pt x="54051" y="28901"/>
                    <a:pt x="54051" y="36828"/>
                  </a:cubicBezTo>
                  <a:lnTo>
                    <a:pt x="54051" y="40971"/>
                  </a:lnTo>
                  <a:cubicBezTo>
                    <a:pt x="50137" y="42177"/>
                    <a:pt x="47299" y="45798"/>
                    <a:pt x="47299" y="50104"/>
                  </a:cubicBezTo>
                  <a:lnTo>
                    <a:pt x="47299" y="77603"/>
                  </a:lnTo>
                  <a:cubicBezTo>
                    <a:pt x="47299" y="81908"/>
                    <a:pt x="50137" y="85529"/>
                    <a:pt x="54051" y="86736"/>
                  </a:cubicBezTo>
                  <a:lnTo>
                    <a:pt x="54051" y="126598"/>
                  </a:lnTo>
                  <a:cubicBezTo>
                    <a:pt x="46712" y="131458"/>
                    <a:pt x="41623" y="139417"/>
                    <a:pt x="40677" y="148616"/>
                  </a:cubicBezTo>
                  <a:lnTo>
                    <a:pt x="36828" y="148616"/>
                  </a:lnTo>
                  <a:cubicBezTo>
                    <a:pt x="31413" y="148616"/>
                    <a:pt x="27009" y="153020"/>
                    <a:pt x="27009" y="158435"/>
                  </a:cubicBezTo>
                  <a:lnTo>
                    <a:pt x="27009" y="162121"/>
                  </a:lnTo>
                  <a:lnTo>
                    <a:pt x="23323" y="162121"/>
                  </a:lnTo>
                  <a:cubicBezTo>
                    <a:pt x="17908" y="162121"/>
                    <a:pt x="13505" y="166524"/>
                    <a:pt x="13505" y="171939"/>
                  </a:cubicBezTo>
                  <a:lnTo>
                    <a:pt x="13505" y="189130"/>
                  </a:lnTo>
                  <a:lnTo>
                    <a:pt x="6426" y="189130"/>
                  </a:lnTo>
                  <a:cubicBezTo>
                    <a:pt x="2871" y="189130"/>
                    <a:pt x="0" y="192033"/>
                    <a:pt x="0" y="195589"/>
                  </a:cubicBezTo>
                  <a:lnTo>
                    <a:pt x="0" y="202341"/>
                  </a:lnTo>
                  <a:cubicBezTo>
                    <a:pt x="0" y="205897"/>
                    <a:pt x="2871" y="208767"/>
                    <a:pt x="6426" y="208767"/>
                  </a:cubicBezTo>
                  <a:lnTo>
                    <a:pt x="23976" y="208767"/>
                  </a:lnTo>
                  <a:cubicBezTo>
                    <a:pt x="25639" y="208767"/>
                    <a:pt x="27009" y="207397"/>
                    <a:pt x="27009" y="205701"/>
                  </a:cubicBezTo>
                  <a:cubicBezTo>
                    <a:pt x="27009" y="204005"/>
                    <a:pt x="25639" y="202667"/>
                    <a:pt x="23976" y="202667"/>
                  </a:cubicBezTo>
                  <a:lnTo>
                    <a:pt x="6426" y="202667"/>
                  </a:lnTo>
                  <a:cubicBezTo>
                    <a:pt x="6263" y="202667"/>
                    <a:pt x="6100" y="202504"/>
                    <a:pt x="6100" y="202341"/>
                  </a:cubicBezTo>
                  <a:lnTo>
                    <a:pt x="6100" y="195589"/>
                  </a:lnTo>
                  <a:cubicBezTo>
                    <a:pt x="6100" y="195393"/>
                    <a:pt x="6263" y="195263"/>
                    <a:pt x="6426" y="195263"/>
                  </a:cubicBezTo>
                  <a:lnTo>
                    <a:pt x="47299" y="195263"/>
                  </a:lnTo>
                  <a:lnTo>
                    <a:pt x="47299" y="202667"/>
                  </a:lnTo>
                  <a:lnTo>
                    <a:pt x="36208" y="202667"/>
                  </a:lnTo>
                  <a:cubicBezTo>
                    <a:pt x="34512" y="202667"/>
                    <a:pt x="33142" y="204005"/>
                    <a:pt x="33142" y="205701"/>
                  </a:cubicBezTo>
                  <a:cubicBezTo>
                    <a:pt x="33142" y="207397"/>
                    <a:pt x="34512" y="208767"/>
                    <a:pt x="36208" y="208767"/>
                  </a:cubicBezTo>
                  <a:lnTo>
                    <a:pt x="202341" y="208767"/>
                  </a:lnTo>
                  <a:cubicBezTo>
                    <a:pt x="205897" y="208767"/>
                    <a:pt x="208767" y="205897"/>
                    <a:pt x="208767" y="202341"/>
                  </a:cubicBezTo>
                  <a:lnTo>
                    <a:pt x="208767" y="195589"/>
                  </a:lnTo>
                  <a:cubicBezTo>
                    <a:pt x="208767" y="192033"/>
                    <a:pt x="205897" y="189130"/>
                    <a:pt x="202341" y="189130"/>
                  </a:cubicBezTo>
                  <a:lnTo>
                    <a:pt x="195263" y="189130"/>
                  </a:lnTo>
                  <a:lnTo>
                    <a:pt x="195263" y="171939"/>
                  </a:lnTo>
                  <a:cubicBezTo>
                    <a:pt x="195263" y="166524"/>
                    <a:pt x="190859" y="162121"/>
                    <a:pt x="185444" y="162121"/>
                  </a:cubicBezTo>
                  <a:lnTo>
                    <a:pt x="181758" y="162121"/>
                  </a:lnTo>
                  <a:lnTo>
                    <a:pt x="181758" y="158435"/>
                  </a:lnTo>
                  <a:cubicBezTo>
                    <a:pt x="181758" y="153020"/>
                    <a:pt x="177354" y="148616"/>
                    <a:pt x="171939" y="148616"/>
                  </a:cubicBezTo>
                  <a:lnTo>
                    <a:pt x="168090" y="148616"/>
                  </a:lnTo>
                  <a:cubicBezTo>
                    <a:pt x="167144" y="139417"/>
                    <a:pt x="162055" y="131458"/>
                    <a:pt x="154716" y="126598"/>
                  </a:cubicBezTo>
                  <a:lnTo>
                    <a:pt x="154716" y="86736"/>
                  </a:lnTo>
                  <a:cubicBezTo>
                    <a:pt x="158630" y="85529"/>
                    <a:pt x="161468" y="81908"/>
                    <a:pt x="161468" y="77603"/>
                  </a:cubicBezTo>
                  <a:lnTo>
                    <a:pt x="161468" y="50104"/>
                  </a:lnTo>
                  <a:cubicBezTo>
                    <a:pt x="161468" y="45798"/>
                    <a:pt x="158630" y="42177"/>
                    <a:pt x="154716" y="40971"/>
                  </a:cubicBezTo>
                  <a:lnTo>
                    <a:pt x="154716" y="36828"/>
                  </a:lnTo>
                  <a:cubicBezTo>
                    <a:pt x="154716" y="16538"/>
                    <a:pt x="138210" y="0"/>
                    <a:pt x="1178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21"/>
          <p:cNvGrpSpPr/>
          <p:nvPr/>
        </p:nvGrpSpPr>
        <p:grpSpPr>
          <a:xfrm>
            <a:off x="6581200" y="1396745"/>
            <a:ext cx="353495" cy="353495"/>
            <a:chOff x="1190625" y="238125"/>
            <a:chExt cx="5219200" cy="5219200"/>
          </a:xfrm>
        </p:grpSpPr>
        <p:sp>
          <p:nvSpPr>
            <p:cNvPr id="340" name="Google Shape;340;p21"/>
            <p:cNvSpPr/>
            <p:nvPr/>
          </p:nvSpPr>
          <p:spPr>
            <a:xfrm>
              <a:off x="1697025" y="2602225"/>
              <a:ext cx="490975" cy="490975"/>
            </a:xfrm>
            <a:custGeom>
              <a:avLst/>
              <a:gdLst/>
              <a:ahLst/>
              <a:cxnLst/>
              <a:rect l="l" t="t" r="r" b="b"/>
              <a:pathLst>
                <a:path w="19639" h="19639" extrusionOk="0">
                  <a:moveTo>
                    <a:pt x="9820" y="6134"/>
                  </a:moveTo>
                  <a:cubicBezTo>
                    <a:pt x="11875" y="6134"/>
                    <a:pt x="13506" y="7797"/>
                    <a:pt x="13506" y="9820"/>
                  </a:cubicBezTo>
                  <a:cubicBezTo>
                    <a:pt x="13506" y="11875"/>
                    <a:pt x="11875" y="13506"/>
                    <a:pt x="9820" y="13506"/>
                  </a:cubicBezTo>
                  <a:cubicBezTo>
                    <a:pt x="7797" y="13506"/>
                    <a:pt x="6133" y="11875"/>
                    <a:pt x="6133" y="9820"/>
                  </a:cubicBezTo>
                  <a:cubicBezTo>
                    <a:pt x="6133" y="7797"/>
                    <a:pt x="7797" y="6134"/>
                    <a:pt x="9820" y="6134"/>
                  </a:cubicBezTo>
                  <a:close/>
                  <a:moveTo>
                    <a:pt x="9820" y="1"/>
                  </a:moveTo>
                  <a:cubicBezTo>
                    <a:pt x="4405" y="1"/>
                    <a:pt x="1" y="4405"/>
                    <a:pt x="1" y="9820"/>
                  </a:cubicBezTo>
                  <a:cubicBezTo>
                    <a:pt x="1" y="15234"/>
                    <a:pt x="4405" y="19638"/>
                    <a:pt x="9820" y="19638"/>
                  </a:cubicBezTo>
                  <a:cubicBezTo>
                    <a:pt x="15234" y="19638"/>
                    <a:pt x="19638" y="15234"/>
                    <a:pt x="19638" y="9820"/>
                  </a:cubicBezTo>
                  <a:cubicBezTo>
                    <a:pt x="19638" y="4405"/>
                    <a:pt x="15234" y="1"/>
                    <a:pt x="98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5412450" y="2602225"/>
              <a:ext cx="490950" cy="490975"/>
            </a:xfrm>
            <a:custGeom>
              <a:avLst/>
              <a:gdLst/>
              <a:ahLst/>
              <a:cxnLst/>
              <a:rect l="l" t="t" r="r" b="b"/>
              <a:pathLst>
                <a:path w="19638" h="19639" extrusionOk="0">
                  <a:moveTo>
                    <a:pt x="9819" y="6134"/>
                  </a:moveTo>
                  <a:cubicBezTo>
                    <a:pt x="11841" y="6134"/>
                    <a:pt x="13505" y="7797"/>
                    <a:pt x="13505" y="9820"/>
                  </a:cubicBezTo>
                  <a:cubicBezTo>
                    <a:pt x="13505" y="11875"/>
                    <a:pt x="11841" y="13506"/>
                    <a:pt x="9819" y="13506"/>
                  </a:cubicBezTo>
                  <a:cubicBezTo>
                    <a:pt x="7764" y="13506"/>
                    <a:pt x="6133" y="11875"/>
                    <a:pt x="6133" y="9820"/>
                  </a:cubicBezTo>
                  <a:cubicBezTo>
                    <a:pt x="6133" y="7797"/>
                    <a:pt x="7764" y="6134"/>
                    <a:pt x="9819" y="6134"/>
                  </a:cubicBezTo>
                  <a:close/>
                  <a:moveTo>
                    <a:pt x="9819" y="1"/>
                  </a:moveTo>
                  <a:cubicBezTo>
                    <a:pt x="4404" y="1"/>
                    <a:pt x="0" y="4405"/>
                    <a:pt x="0" y="9820"/>
                  </a:cubicBezTo>
                  <a:cubicBezTo>
                    <a:pt x="0" y="15234"/>
                    <a:pt x="4404" y="19638"/>
                    <a:pt x="9819" y="19638"/>
                  </a:cubicBezTo>
                  <a:cubicBezTo>
                    <a:pt x="15234" y="19638"/>
                    <a:pt x="19637" y="15234"/>
                    <a:pt x="19637" y="9820"/>
                  </a:cubicBezTo>
                  <a:cubicBezTo>
                    <a:pt x="19637" y="4405"/>
                    <a:pt x="15234" y="1"/>
                    <a:pt x="9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1359425" y="575725"/>
              <a:ext cx="490950" cy="490950"/>
            </a:xfrm>
            <a:custGeom>
              <a:avLst/>
              <a:gdLst/>
              <a:ahLst/>
              <a:cxnLst/>
              <a:rect l="l" t="t" r="r" b="b"/>
              <a:pathLst>
                <a:path w="19638" h="19638" extrusionOk="0">
                  <a:moveTo>
                    <a:pt x="9819" y="1"/>
                  </a:moveTo>
                  <a:cubicBezTo>
                    <a:pt x="8123" y="1"/>
                    <a:pt x="6753" y="1371"/>
                    <a:pt x="6753" y="3067"/>
                  </a:cubicBezTo>
                  <a:lnTo>
                    <a:pt x="6753" y="6753"/>
                  </a:lnTo>
                  <a:lnTo>
                    <a:pt x="3067" y="6753"/>
                  </a:lnTo>
                  <a:cubicBezTo>
                    <a:pt x="1370" y="6753"/>
                    <a:pt x="0" y="8123"/>
                    <a:pt x="0" y="9819"/>
                  </a:cubicBezTo>
                  <a:cubicBezTo>
                    <a:pt x="0" y="11515"/>
                    <a:pt x="1370" y="12885"/>
                    <a:pt x="3067" y="12885"/>
                  </a:cubicBezTo>
                  <a:lnTo>
                    <a:pt x="6753" y="12885"/>
                  </a:lnTo>
                  <a:lnTo>
                    <a:pt x="6753" y="16572"/>
                  </a:lnTo>
                  <a:cubicBezTo>
                    <a:pt x="6753" y="18268"/>
                    <a:pt x="8123" y="19638"/>
                    <a:pt x="9819" y="19638"/>
                  </a:cubicBezTo>
                  <a:cubicBezTo>
                    <a:pt x="11515" y="19638"/>
                    <a:pt x="12885" y="18268"/>
                    <a:pt x="12885" y="16572"/>
                  </a:cubicBezTo>
                  <a:lnTo>
                    <a:pt x="12885" y="12885"/>
                  </a:lnTo>
                  <a:lnTo>
                    <a:pt x="16571" y="12885"/>
                  </a:lnTo>
                  <a:cubicBezTo>
                    <a:pt x="18267" y="12885"/>
                    <a:pt x="19637" y="11515"/>
                    <a:pt x="19637" y="9819"/>
                  </a:cubicBezTo>
                  <a:cubicBezTo>
                    <a:pt x="19637" y="8123"/>
                    <a:pt x="18267" y="6753"/>
                    <a:pt x="16571" y="6753"/>
                  </a:cubicBezTo>
                  <a:lnTo>
                    <a:pt x="12885" y="6753"/>
                  </a:lnTo>
                  <a:lnTo>
                    <a:pt x="12885" y="3067"/>
                  </a:lnTo>
                  <a:cubicBezTo>
                    <a:pt x="12885" y="1371"/>
                    <a:pt x="11515" y="1"/>
                    <a:pt x="9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5750050" y="575725"/>
              <a:ext cx="490950" cy="490950"/>
            </a:xfrm>
            <a:custGeom>
              <a:avLst/>
              <a:gdLst/>
              <a:ahLst/>
              <a:cxnLst/>
              <a:rect l="l" t="t" r="r" b="b"/>
              <a:pathLst>
                <a:path w="19638" h="19638" extrusionOk="0">
                  <a:moveTo>
                    <a:pt x="9819" y="1"/>
                  </a:moveTo>
                  <a:cubicBezTo>
                    <a:pt x="8123" y="1"/>
                    <a:pt x="6753" y="1371"/>
                    <a:pt x="6753" y="3067"/>
                  </a:cubicBezTo>
                  <a:lnTo>
                    <a:pt x="6753" y="6753"/>
                  </a:lnTo>
                  <a:lnTo>
                    <a:pt x="3067" y="6753"/>
                  </a:lnTo>
                  <a:cubicBezTo>
                    <a:pt x="1371" y="6753"/>
                    <a:pt x="1" y="8123"/>
                    <a:pt x="1" y="9819"/>
                  </a:cubicBezTo>
                  <a:cubicBezTo>
                    <a:pt x="1" y="11515"/>
                    <a:pt x="1371" y="12885"/>
                    <a:pt x="3067" y="12885"/>
                  </a:cubicBezTo>
                  <a:lnTo>
                    <a:pt x="6753" y="12885"/>
                  </a:lnTo>
                  <a:lnTo>
                    <a:pt x="6753" y="16572"/>
                  </a:lnTo>
                  <a:cubicBezTo>
                    <a:pt x="6753" y="18268"/>
                    <a:pt x="8123" y="19638"/>
                    <a:pt x="9819" y="19638"/>
                  </a:cubicBezTo>
                  <a:cubicBezTo>
                    <a:pt x="11515" y="19638"/>
                    <a:pt x="12886" y="18268"/>
                    <a:pt x="12886" y="16572"/>
                  </a:cubicBezTo>
                  <a:lnTo>
                    <a:pt x="12886" y="12885"/>
                  </a:lnTo>
                  <a:lnTo>
                    <a:pt x="16572" y="12885"/>
                  </a:lnTo>
                  <a:cubicBezTo>
                    <a:pt x="18268" y="12885"/>
                    <a:pt x="19638" y="11515"/>
                    <a:pt x="19638" y="9819"/>
                  </a:cubicBezTo>
                  <a:cubicBezTo>
                    <a:pt x="19638" y="8123"/>
                    <a:pt x="18268" y="6753"/>
                    <a:pt x="16572" y="6753"/>
                  </a:cubicBezTo>
                  <a:lnTo>
                    <a:pt x="12886" y="6753"/>
                  </a:lnTo>
                  <a:lnTo>
                    <a:pt x="12886" y="3067"/>
                  </a:lnTo>
                  <a:cubicBezTo>
                    <a:pt x="12886" y="1371"/>
                    <a:pt x="11515" y="1"/>
                    <a:pt x="9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3493575" y="2475800"/>
              <a:ext cx="613275" cy="279775"/>
            </a:xfrm>
            <a:custGeom>
              <a:avLst/>
              <a:gdLst/>
              <a:ahLst/>
              <a:cxnLst/>
              <a:rect l="l" t="t" r="r" b="b"/>
              <a:pathLst>
                <a:path w="24531" h="11191" extrusionOk="0">
                  <a:moveTo>
                    <a:pt x="3468" y="0"/>
                  </a:moveTo>
                  <a:cubicBezTo>
                    <a:pt x="2956" y="0"/>
                    <a:pt x="2436" y="128"/>
                    <a:pt x="1958" y="393"/>
                  </a:cubicBezTo>
                  <a:cubicBezTo>
                    <a:pt x="490" y="1241"/>
                    <a:pt x="1" y="3133"/>
                    <a:pt x="849" y="4601"/>
                  </a:cubicBezTo>
                  <a:cubicBezTo>
                    <a:pt x="3197" y="8646"/>
                    <a:pt x="7568" y="11191"/>
                    <a:pt x="12266" y="11191"/>
                  </a:cubicBezTo>
                  <a:cubicBezTo>
                    <a:pt x="16963" y="11191"/>
                    <a:pt x="21334" y="8646"/>
                    <a:pt x="23683" y="4601"/>
                  </a:cubicBezTo>
                  <a:cubicBezTo>
                    <a:pt x="24531" y="3133"/>
                    <a:pt x="24041" y="1241"/>
                    <a:pt x="22573" y="426"/>
                  </a:cubicBezTo>
                  <a:cubicBezTo>
                    <a:pt x="22086" y="145"/>
                    <a:pt x="21556" y="10"/>
                    <a:pt x="21034" y="10"/>
                  </a:cubicBezTo>
                  <a:cubicBezTo>
                    <a:pt x="19983" y="10"/>
                    <a:pt x="18965" y="554"/>
                    <a:pt x="18398" y="1535"/>
                  </a:cubicBezTo>
                  <a:cubicBezTo>
                    <a:pt x="17126" y="3721"/>
                    <a:pt x="14777" y="5058"/>
                    <a:pt x="12266" y="5058"/>
                  </a:cubicBezTo>
                  <a:cubicBezTo>
                    <a:pt x="9754" y="5058"/>
                    <a:pt x="7405" y="3721"/>
                    <a:pt x="6133" y="1535"/>
                  </a:cubicBezTo>
                  <a:cubicBezTo>
                    <a:pt x="5561" y="545"/>
                    <a:pt x="4530" y="0"/>
                    <a:pt x="3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54051" y="39894"/>
                  </a:moveTo>
                  <a:lnTo>
                    <a:pt x="54051" y="40971"/>
                  </a:lnTo>
                  <a:cubicBezTo>
                    <a:pt x="51017" y="41884"/>
                    <a:pt x="48636" y="44265"/>
                    <a:pt x="47723" y="47299"/>
                  </a:cubicBezTo>
                  <a:lnTo>
                    <a:pt x="36828" y="47299"/>
                  </a:lnTo>
                  <a:cubicBezTo>
                    <a:pt x="34805" y="47299"/>
                    <a:pt x="33142" y="45635"/>
                    <a:pt x="33142" y="43580"/>
                  </a:cubicBezTo>
                  <a:cubicBezTo>
                    <a:pt x="33142" y="41558"/>
                    <a:pt x="34805" y="39894"/>
                    <a:pt x="36828" y="39894"/>
                  </a:cubicBezTo>
                  <a:close/>
                  <a:moveTo>
                    <a:pt x="104384" y="39894"/>
                  </a:moveTo>
                  <a:cubicBezTo>
                    <a:pt x="106406" y="39894"/>
                    <a:pt x="108070" y="41558"/>
                    <a:pt x="108070" y="43580"/>
                  </a:cubicBezTo>
                  <a:lnTo>
                    <a:pt x="108070" y="47299"/>
                  </a:lnTo>
                  <a:lnTo>
                    <a:pt x="100698" y="47299"/>
                  </a:lnTo>
                  <a:lnTo>
                    <a:pt x="100698" y="43580"/>
                  </a:lnTo>
                  <a:cubicBezTo>
                    <a:pt x="100698" y="41558"/>
                    <a:pt x="102329" y="39894"/>
                    <a:pt x="104384" y="39894"/>
                  </a:cubicBezTo>
                  <a:close/>
                  <a:moveTo>
                    <a:pt x="117888" y="19637"/>
                  </a:moveTo>
                  <a:cubicBezTo>
                    <a:pt x="127381" y="19637"/>
                    <a:pt x="135111" y="27335"/>
                    <a:pt x="135111" y="36828"/>
                  </a:cubicBezTo>
                  <a:lnTo>
                    <a:pt x="135111" y="47299"/>
                  </a:lnTo>
                  <a:lnTo>
                    <a:pt x="114202" y="47299"/>
                  </a:lnTo>
                  <a:lnTo>
                    <a:pt x="114202" y="43580"/>
                  </a:lnTo>
                  <a:cubicBezTo>
                    <a:pt x="114202" y="38165"/>
                    <a:pt x="109798" y="33762"/>
                    <a:pt x="104384" y="33762"/>
                  </a:cubicBezTo>
                  <a:cubicBezTo>
                    <a:pt x="98969" y="33762"/>
                    <a:pt x="94565" y="38165"/>
                    <a:pt x="94565" y="43580"/>
                  </a:cubicBezTo>
                  <a:lnTo>
                    <a:pt x="94565" y="47299"/>
                  </a:lnTo>
                  <a:lnTo>
                    <a:pt x="73656" y="47299"/>
                  </a:lnTo>
                  <a:lnTo>
                    <a:pt x="73656" y="36828"/>
                  </a:lnTo>
                  <a:cubicBezTo>
                    <a:pt x="73656" y="27335"/>
                    <a:pt x="81387" y="19637"/>
                    <a:pt x="90879" y="19637"/>
                  </a:cubicBezTo>
                  <a:close/>
                  <a:moveTo>
                    <a:pt x="135111" y="53399"/>
                  </a:moveTo>
                  <a:lnTo>
                    <a:pt x="135111" y="74308"/>
                  </a:lnTo>
                  <a:lnTo>
                    <a:pt x="117301" y="74308"/>
                  </a:lnTo>
                  <a:cubicBezTo>
                    <a:pt x="116322" y="74308"/>
                    <a:pt x="115409" y="73917"/>
                    <a:pt x="114691" y="73232"/>
                  </a:cubicBezTo>
                  <a:lnTo>
                    <a:pt x="111332" y="69839"/>
                  </a:lnTo>
                  <a:cubicBezTo>
                    <a:pt x="109407" y="67947"/>
                    <a:pt x="106895" y="66969"/>
                    <a:pt x="104384" y="66969"/>
                  </a:cubicBezTo>
                  <a:cubicBezTo>
                    <a:pt x="101872" y="66969"/>
                    <a:pt x="99360" y="67947"/>
                    <a:pt x="97436" y="69839"/>
                  </a:cubicBezTo>
                  <a:lnTo>
                    <a:pt x="94076" y="73232"/>
                  </a:lnTo>
                  <a:cubicBezTo>
                    <a:pt x="93358" y="73917"/>
                    <a:pt x="92445" y="74308"/>
                    <a:pt x="91466" y="74308"/>
                  </a:cubicBezTo>
                  <a:lnTo>
                    <a:pt x="73656" y="74308"/>
                  </a:lnTo>
                  <a:lnTo>
                    <a:pt x="73656" y="53399"/>
                  </a:lnTo>
                  <a:close/>
                  <a:moveTo>
                    <a:pt x="67556" y="46646"/>
                  </a:moveTo>
                  <a:lnTo>
                    <a:pt x="67556" y="81060"/>
                  </a:lnTo>
                  <a:lnTo>
                    <a:pt x="56856" y="81060"/>
                  </a:lnTo>
                  <a:cubicBezTo>
                    <a:pt x="54964" y="81060"/>
                    <a:pt x="53399" y="79495"/>
                    <a:pt x="53399" y="77603"/>
                  </a:cubicBezTo>
                  <a:lnTo>
                    <a:pt x="53399" y="50104"/>
                  </a:lnTo>
                  <a:cubicBezTo>
                    <a:pt x="53399" y="48212"/>
                    <a:pt x="54964" y="46646"/>
                    <a:pt x="56856" y="46646"/>
                  </a:cubicBezTo>
                  <a:close/>
                  <a:moveTo>
                    <a:pt x="151911" y="46646"/>
                  </a:moveTo>
                  <a:cubicBezTo>
                    <a:pt x="153803" y="46646"/>
                    <a:pt x="155368" y="48212"/>
                    <a:pt x="155368" y="50104"/>
                  </a:cubicBezTo>
                  <a:lnTo>
                    <a:pt x="155368" y="77603"/>
                  </a:lnTo>
                  <a:cubicBezTo>
                    <a:pt x="155368" y="79495"/>
                    <a:pt x="153803" y="81060"/>
                    <a:pt x="151911" y="81060"/>
                  </a:cubicBezTo>
                  <a:lnTo>
                    <a:pt x="141211" y="81060"/>
                  </a:lnTo>
                  <a:lnTo>
                    <a:pt x="141211" y="46646"/>
                  </a:lnTo>
                  <a:close/>
                  <a:moveTo>
                    <a:pt x="104384" y="73101"/>
                  </a:moveTo>
                  <a:cubicBezTo>
                    <a:pt x="105362" y="73101"/>
                    <a:pt x="106308" y="73460"/>
                    <a:pt x="106993" y="74178"/>
                  </a:cubicBezTo>
                  <a:lnTo>
                    <a:pt x="110386" y="77537"/>
                  </a:lnTo>
                  <a:cubicBezTo>
                    <a:pt x="112212" y="79397"/>
                    <a:pt x="114691" y="80408"/>
                    <a:pt x="117301" y="80408"/>
                  </a:cubicBezTo>
                  <a:lnTo>
                    <a:pt x="135111" y="80408"/>
                  </a:lnTo>
                  <a:lnTo>
                    <a:pt x="135111" y="84127"/>
                  </a:lnTo>
                  <a:cubicBezTo>
                    <a:pt x="135111" y="101056"/>
                    <a:pt x="121313" y="114822"/>
                    <a:pt x="104384" y="114822"/>
                  </a:cubicBezTo>
                  <a:cubicBezTo>
                    <a:pt x="87454" y="114822"/>
                    <a:pt x="73656" y="101056"/>
                    <a:pt x="73656" y="84127"/>
                  </a:cubicBezTo>
                  <a:lnTo>
                    <a:pt x="73656" y="80408"/>
                  </a:lnTo>
                  <a:lnTo>
                    <a:pt x="91466" y="80408"/>
                  </a:lnTo>
                  <a:cubicBezTo>
                    <a:pt x="94076" y="80408"/>
                    <a:pt x="96522" y="79397"/>
                    <a:pt x="98382" y="77537"/>
                  </a:cubicBezTo>
                  <a:lnTo>
                    <a:pt x="101774" y="74178"/>
                  </a:lnTo>
                  <a:cubicBezTo>
                    <a:pt x="102459" y="73460"/>
                    <a:pt x="103405" y="73101"/>
                    <a:pt x="104384" y="73101"/>
                  </a:cubicBezTo>
                  <a:close/>
                  <a:moveTo>
                    <a:pt x="114822" y="119454"/>
                  </a:moveTo>
                  <a:lnTo>
                    <a:pt x="114822" y="124641"/>
                  </a:lnTo>
                  <a:cubicBezTo>
                    <a:pt x="114822" y="130414"/>
                    <a:pt x="110157" y="135111"/>
                    <a:pt x="104384" y="135111"/>
                  </a:cubicBezTo>
                  <a:cubicBezTo>
                    <a:pt x="98610" y="135111"/>
                    <a:pt x="93945" y="130414"/>
                    <a:pt x="93945" y="124641"/>
                  </a:cubicBezTo>
                  <a:lnTo>
                    <a:pt x="93945" y="119454"/>
                  </a:lnTo>
                  <a:cubicBezTo>
                    <a:pt x="97240" y="120433"/>
                    <a:pt x="100763" y="120954"/>
                    <a:pt x="104384" y="120954"/>
                  </a:cubicBezTo>
                  <a:cubicBezTo>
                    <a:pt x="108004" y="120954"/>
                    <a:pt x="111527" y="120433"/>
                    <a:pt x="114822" y="119454"/>
                  </a:cubicBezTo>
                  <a:close/>
                  <a:moveTo>
                    <a:pt x="50332" y="154716"/>
                  </a:moveTo>
                  <a:cubicBezTo>
                    <a:pt x="52388" y="154716"/>
                    <a:pt x="54051" y="156380"/>
                    <a:pt x="54051" y="158435"/>
                  </a:cubicBezTo>
                  <a:lnTo>
                    <a:pt x="54051" y="162121"/>
                  </a:lnTo>
                  <a:lnTo>
                    <a:pt x="33142" y="162121"/>
                  </a:lnTo>
                  <a:lnTo>
                    <a:pt x="33142" y="158435"/>
                  </a:lnTo>
                  <a:cubicBezTo>
                    <a:pt x="33142" y="156380"/>
                    <a:pt x="34805" y="154716"/>
                    <a:pt x="36828" y="154716"/>
                  </a:cubicBezTo>
                  <a:close/>
                  <a:moveTo>
                    <a:pt x="138145" y="127707"/>
                  </a:moveTo>
                  <a:cubicBezTo>
                    <a:pt x="150345" y="127707"/>
                    <a:pt x="160424" y="136840"/>
                    <a:pt x="161925" y="148616"/>
                  </a:cubicBezTo>
                  <a:lnTo>
                    <a:pt x="158435" y="148616"/>
                  </a:lnTo>
                  <a:cubicBezTo>
                    <a:pt x="153020" y="148616"/>
                    <a:pt x="148616" y="153020"/>
                    <a:pt x="148616" y="158435"/>
                  </a:cubicBezTo>
                  <a:lnTo>
                    <a:pt x="148616" y="162121"/>
                  </a:lnTo>
                  <a:lnTo>
                    <a:pt x="107450" y="162121"/>
                  </a:lnTo>
                  <a:lnTo>
                    <a:pt x="107450" y="161795"/>
                  </a:lnTo>
                  <a:cubicBezTo>
                    <a:pt x="107450" y="160098"/>
                    <a:pt x="106080" y="158728"/>
                    <a:pt x="104384" y="158728"/>
                  </a:cubicBezTo>
                  <a:cubicBezTo>
                    <a:pt x="102687" y="158728"/>
                    <a:pt x="101317" y="160098"/>
                    <a:pt x="101317" y="161795"/>
                  </a:cubicBezTo>
                  <a:lnTo>
                    <a:pt x="101317" y="162121"/>
                  </a:lnTo>
                  <a:lnTo>
                    <a:pt x="93945" y="162121"/>
                  </a:lnTo>
                  <a:lnTo>
                    <a:pt x="93945" y="161795"/>
                  </a:lnTo>
                  <a:cubicBezTo>
                    <a:pt x="93945" y="160098"/>
                    <a:pt x="92575" y="158728"/>
                    <a:pt x="90879" y="158728"/>
                  </a:cubicBezTo>
                  <a:cubicBezTo>
                    <a:pt x="89183" y="158728"/>
                    <a:pt x="87813" y="160098"/>
                    <a:pt x="87813" y="161795"/>
                  </a:cubicBezTo>
                  <a:lnTo>
                    <a:pt x="87813" y="162121"/>
                  </a:lnTo>
                  <a:lnTo>
                    <a:pt x="60151" y="162121"/>
                  </a:lnTo>
                  <a:lnTo>
                    <a:pt x="60151" y="158435"/>
                  </a:lnTo>
                  <a:cubicBezTo>
                    <a:pt x="60151" y="153020"/>
                    <a:pt x="55747" y="148616"/>
                    <a:pt x="50332" y="148616"/>
                  </a:cubicBezTo>
                  <a:lnTo>
                    <a:pt x="46842" y="148616"/>
                  </a:lnTo>
                  <a:cubicBezTo>
                    <a:pt x="48343" y="136840"/>
                    <a:pt x="58422" y="127707"/>
                    <a:pt x="70622" y="127707"/>
                  </a:cubicBezTo>
                  <a:lnTo>
                    <a:pt x="88106" y="127707"/>
                  </a:lnTo>
                  <a:cubicBezTo>
                    <a:pt x="89542" y="135372"/>
                    <a:pt x="96294" y="141211"/>
                    <a:pt x="104384" y="141211"/>
                  </a:cubicBezTo>
                  <a:cubicBezTo>
                    <a:pt x="112473" y="141211"/>
                    <a:pt x="119226" y="135372"/>
                    <a:pt x="120661" y="127707"/>
                  </a:cubicBezTo>
                  <a:close/>
                  <a:moveTo>
                    <a:pt x="171939" y="154716"/>
                  </a:moveTo>
                  <a:cubicBezTo>
                    <a:pt x="173962" y="154716"/>
                    <a:pt x="175625" y="156380"/>
                    <a:pt x="175625" y="158435"/>
                  </a:cubicBezTo>
                  <a:lnTo>
                    <a:pt x="175625" y="162121"/>
                  </a:lnTo>
                  <a:lnTo>
                    <a:pt x="154716" y="162121"/>
                  </a:lnTo>
                  <a:lnTo>
                    <a:pt x="154716" y="158435"/>
                  </a:lnTo>
                  <a:cubicBezTo>
                    <a:pt x="154716" y="156380"/>
                    <a:pt x="156380" y="154716"/>
                    <a:pt x="158435" y="154716"/>
                  </a:cubicBezTo>
                  <a:close/>
                  <a:moveTo>
                    <a:pt x="74308" y="168221"/>
                  </a:moveTo>
                  <a:lnTo>
                    <a:pt x="74308" y="189130"/>
                  </a:lnTo>
                  <a:lnTo>
                    <a:pt x="66479" y="189130"/>
                  </a:lnTo>
                  <a:cubicBezTo>
                    <a:pt x="65272" y="185248"/>
                    <a:pt x="61619" y="182378"/>
                    <a:pt x="57313" y="182378"/>
                  </a:cubicBezTo>
                  <a:lnTo>
                    <a:pt x="56856" y="182378"/>
                  </a:lnTo>
                  <a:cubicBezTo>
                    <a:pt x="52583" y="182378"/>
                    <a:pt x="48930" y="185248"/>
                    <a:pt x="47723" y="189130"/>
                  </a:cubicBezTo>
                  <a:lnTo>
                    <a:pt x="19637" y="189130"/>
                  </a:lnTo>
                  <a:lnTo>
                    <a:pt x="19637" y="171939"/>
                  </a:lnTo>
                  <a:cubicBezTo>
                    <a:pt x="19637" y="169884"/>
                    <a:pt x="21268" y="168221"/>
                    <a:pt x="23323" y="168221"/>
                  </a:cubicBezTo>
                  <a:close/>
                  <a:moveTo>
                    <a:pt x="128359" y="168221"/>
                  </a:moveTo>
                  <a:lnTo>
                    <a:pt x="128359" y="189130"/>
                  </a:lnTo>
                  <a:lnTo>
                    <a:pt x="80408" y="189130"/>
                  </a:lnTo>
                  <a:lnTo>
                    <a:pt x="80408" y="168221"/>
                  </a:lnTo>
                  <a:close/>
                  <a:moveTo>
                    <a:pt x="185444" y="168221"/>
                  </a:moveTo>
                  <a:cubicBezTo>
                    <a:pt x="187466" y="168221"/>
                    <a:pt x="189130" y="169884"/>
                    <a:pt x="189130" y="171939"/>
                  </a:cubicBezTo>
                  <a:lnTo>
                    <a:pt x="189130" y="189130"/>
                  </a:lnTo>
                  <a:lnTo>
                    <a:pt x="134459" y="189130"/>
                  </a:lnTo>
                  <a:lnTo>
                    <a:pt x="134459" y="168221"/>
                  </a:lnTo>
                  <a:close/>
                  <a:moveTo>
                    <a:pt x="57313" y="188510"/>
                  </a:moveTo>
                  <a:cubicBezTo>
                    <a:pt x="59238" y="188510"/>
                    <a:pt x="60803" y="190043"/>
                    <a:pt x="60803" y="191968"/>
                  </a:cubicBezTo>
                  <a:lnTo>
                    <a:pt x="60803" y="202667"/>
                  </a:lnTo>
                  <a:lnTo>
                    <a:pt x="53399" y="202667"/>
                  </a:lnTo>
                  <a:lnTo>
                    <a:pt x="53399" y="191968"/>
                  </a:lnTo>
                  <a:cubicBezTo>
                    <a:pt x="53399" y="190043"/>
                    <a:pt x="54964" y="188510"/>
                    <a:pt x="56856" y="188510"/>
                  </a:cubicBezTo>
                  <a:close/>
                  <a:moveTo>
                    <a:pt x="202341" y="195263"/>
                  </a:moveTo>
                  <a:cubicBezTo>
                    <a:pt x="202504" y="195263"/>
                    <a:pt x="202635" y="195393"/>
                    <a:pt x="202635" y="195589"/>
                  </a:cubicBezTo>
                  <a:lnTo>
                    <a:pt x="202635" y="202341"/>
                  </a:lnTo>
                  <a:cubicBezTo>
                    <a:pt x="202635" y="202504"/>
                    <a:pt x="202504" y="202667"/>
                    <a:pt x="202341" y="202667"/>
                  </a:cubicBezTo>
                  <a:lnTo>
                    <a:pt x="66903" y="202667"/>
                  </a:lnTo>
                  <a:lnTo>
                    <a:pt x="66903" y="195263"/>
                  </a:lnTo>
                  <a:close/>
                  <a:moveTo>
                    <a:pt x="90879" y="0"/>
                  </a:moveTo>
                  <a:cubicBezTo>
                    <a:pt x="83833" y="0"/>
                    <a:pt x="77016" y="1990"/>
                    <a:pt x="71111" y="5741"/>
                  </a:cubicBezTo>
                  <a:cubicBezTo>
                    <a:pt x="69676" y="6654"/>
                    <a:pt x="69285" y="8546"/>
                    <a:pt x="70165" y="9949"/>
                  </a:cubicBezTo>
                  <a:cubicBezTo>
                    <a:pt x="70753" y="10872"/>
                    <a:pt x="71744" y="11377"/>
                    <a:pt x="72759" y="11377"/>
                  </a:cubicBezTo>
                  <a:cubicBezTo>
                    <a:pt x="73323" y="11377"/>
                    <a:pt x="73894" y="11221"/>
                    <a:pt x="74406" y="10895"/>
                  </a:cubicBezTo>
                  <a:cubicBezTo>
                    <a:pt x="79332" y="7764"/>
                    <a:pt x="85007" y="6133"/>
                    <a:pt x="90879" y="6133"/>
                  </a:cubicBezTo>
                  <a:lnTo>
                    <a:pt x="117888" y="6133"/>
                  </a:lnTo>
                  <a:cubicBezTo>
                    <a:pt x="134818" y="6133"/>
                    <a:pt x="148616" y="19898"/>
                    <a:pt x="148616" y="36828"/>
                  </a:cubicBezTo>
                  <a:lnTo>
                    <a:pt x="148616" y="40546"/>
                  </a:lnTo>
                  <a:lnTo>
                    <a:pt x="141211" y="40546"/>
                  </a:lnTo>
                  <a:lnTo>
                    <a:pt x="141211" y="36828"/>
                  </a:lnTo>
                  <a:cubicBezTo>
                    <a:pt x="141211" y="23976"/>
                    <a:pt x="130740" y="13505"/>
                    <a:pt x="117888" y="13505"/>
                  </a:cubicBezTo>
                  <a:lnTo>
                    <a:pt x="90879" y="13505"/>
                  </a:lnTo>
                  <a:cubicBezTo>
                    <a:pt x="78027" y="13505"/>
                    <a:pt x="67556" y="23976"/>
                    <a:pt x="67556" y="36828"/>
                  </a:cubicBezTo>
                  <a:lnTo>
                    <a:pt x="67556" y="40546"/>
                  </a:lnTo>
                  <a:lnTo>
                    <a:pt x="60151" y="40546"/>
                  </a:lnTo>
                  <a:lnTo>
                    <a:pt x="60151" y="36828"/>
                  </a:lnTo>
                  <a:cubicBezTo>
                    <a:pt x="60151" y="30141"/>
                    <a:pt x="62271" y="23813"/>
                    <a:pt x="66251" y="18463"/>
                  </a:cubicBezTo>
                  <a:cubicBezTo>
                    <a:pt x="67262" y="17125"/>
                    <a:pt x="66969" y="15201"/>
                    <a:pt x="65631" y="14190"/>
                  </a:cubicBezTo>
                  <a:cubicBezTo>
                    <a:pt x="65078" y="13781"/>
                    <a:pt x="64440" y="13586"/>
                    <a:pt x="63809" y="13586"/>
                  </a:cubicBezTo>
                  <a:cubicBezTo>
                    <a:pt x="62877" y="13586"/>
                    <a:pt x="61961" y="14012"/>
                    <a:pt x="61358" y="14809"/>
                  </a:cubicBezTo>
                  <a:cubicBezTo>
                    <a:pt x="57183" y="20387"/>
                    <a:pt x="54736" y="26879"/>
                    <a:pt x="54149" y="33762"/>
                  </a:cubicBezTo>
                  <a:lnTo>
                    <a:pt x="36828" y="33762"/>
                  </a:lnTo>
                  <a:cubicBezTo>
                    <a:pt x="31413" y="33762"/>
                    <a:pt x="27009" y="38165"/>
                    <a:pt x="27009" y="43580"/>
                  </a:cubicBezTo>
                  <a:cubicBezTo>
                    <a:pt x="27009" y="48995"/>
                    <a:pt x="31413" y="53399"/>
                    <a:pt x="36828" y="53399"/>
                  </a:cubicBezTo>
                  <a:lnTo>
                    <a:pt x="47299" y="53399"/>
                  </a:lnTo>
                  <a:lnTo>
                    <a:pt x="47299" y="77603"/>
                  </a:lnTo>
                  <a:cubicBezTo>
                    <a:pt x="47299" y="82887"/>
                    <a:pt x="51572" y="87193"/>
                    <a:pt x="56856" y="87193"/>
                  </a:cubicBezTo>
                  <a:lnTo>
                    <a:pt x="67686" y="87193"/>
                  </a:lnTo>
                  <a:cubicBezTo>
                    <a:pt x="68763" y="100241"/>
                    <a:pt x="76657" y="111364"/>
                    <a:pt x="87813" y="117007"/>
                  </a:cubicBezTo>
                  <a:lnTo>
                    <a:pt x="87813" y="121574"/>
                  </a:lnTo>
                  <a:lnTo>
                    <a:pt x="70622" y="121574"/>
                  </a:lnTo>
                  <a:cubicBezTo>
                    <a:pt x="55062" y="121574"/>
                    <a:pt x="42210" y="133448"/>
                    <a:pt x="40677" y="148616"/>
                  </a:cubicBezTo>
                  <a:lnTo>
                    <a:pt x="36828" y="148616"/>
                  </a:lnTo>
                  <a:cubicBezTo>
                    <a:pt x="31413" y="148616"/>
                    <a:pt x="27009" y="153020"/>
                    <a:pt x="27009" y="158435"/>
                  </a:cubicBezTo>
                  <a:lnTo>
                    <a:pt x="27009" y="162121"/>
                  </a:lnTo>
                  <a:lnTo>
                    <a:pt x="23323" y="162121"/>
                  </a:lnTo>
                  <a:cubicBezTo>
                    <a:pt x="17908" y="162121"/>
                    <a:pt x="13505" y="166524"/>
                    <a:pt x="13505" y="171939"/>
                  </a:cubicBezTo>
                  <a:lnTo>
                    <a:pt x="13505" y="189130"/>
                  </a:lnTo>
                  <a:lnTo>
                    <a:pt x="6426" y="189130"/>
                  </a:lnTo>
                  <a:cubicBezTo>
                    <a:pt x="2903" y="189130"/>
                    <a:pt x="0" y="192033"/>
                    <a:pt x="0" y="195589"/>
                  </a:cubicBezTo>
                  <a:lnTo>
                    <a:pt x="0" y="202341"/>
                  </a:lnTo>
                  <a:cubicBezTo>
                    <a:pt x="0" y="205897"/>
                    <a:pt x="2903" y="208767"/>
                    <a:pt x="6426" y="208767"/>
                  </a:cubicBezTo>
                  <a:lnTo>
                    <a:pt x="23976" y="208767"/>
                  </a:lnTo>
                  <a:cubicBezTo>
                    <a:pt x="25639" y="208767"/>
                    <a:pt x="27009" y="207397"/>
                    <a:pt x="27009" y="205701"/>
                  </a:cubicBezTo>
                  <a:cubicBezTo>
                    <a:pt x="27009" y="204005"/>
                    <a:pt x="25639" y="202667"/>
                    <a:pt x="23976" y="202667"/>
                  </a:cubicBezTo>
                  <a:lnTo>
                    <a:pt x="6426" y="202667"/>
                  </a:lnTo>
                  <a:cubicBezTo>
                    <a:pt x="6263" y="202667"/>
                    <a:pt x="6100" y="202504"/>
                    <a:pt x="6100" y="202341"/>
                  </a:cubicBezTo>
                  <a:lnTo>
                    <a:pt x="6100" y="195589"/>
                  </a:lnTo>
                  <a:cubicBezTo>
                    <a:pt x="6100" y="195393"/>
                    <a:pt x="6263" y="195263"/>
                    <a:pt x="6426" y="195263"/>
                  </a:cubicBezTo>
                  <a:lnTo>
                    <a:pt x="47299" y="195263"/>
                  </a:lnTo>
                  <a:lnTo>
                    <a:pt x="47299" y="202667"/>
                  </a:lnTo>
                  <a:lnTo>
                    <a:pt x="36208" y="202667"/>
                  </a:lnTo>
                  <a:cubicBezTo>
                    <a:pt x="34512" y="202667"/>
                    <a:pt x="33142" y="204005"/>
                    <a:pt x="33142" y="205701"/>
                  </a:cubicBezTo>
                  <a:cubicBezTo>
                    <a:pt x="33142" y="207397"/>
                    <a:pt x="34512" y="208767"/>
                    <a:pt x="36208" y="208767"/>
                  </a:cubicBezTo>
                  <a:lnTo>
                    <a:pt x="202341" y="208767"/>
                  </a:lnTo>
                  <a:cubicBezTo>
                    <a:pt x="205897" y="208767"/>
                    <a:pt x="208767" y="205897"/>
                    <a:pt x="208767" y="202341"/>
                  </a:cubicBezTo>
                  <a:lnTo>
                    <a:pt x="208767" y="195589"/>
                  </a:lnTo>
                  <a:cubicBezTo>
                    <a:pt x="208767" y="192033"/>
                    <a:pt x="205897" y="189130"/>
                    <a:pt x="202341" y="189130"/>
                  </a:cubicBezTo>
                  <a:lnTo>
                    <a:pt x="195263" y="189130"/>
                  </a:lnTo>
                  <a:lnTo>
                    <a:pt x="195263" y="171939"/>
                  </a:lnTo>
                  <a:cubicBezTo>
                    <a:pt x="195263" y="166524"/>
                    <a:pt x="190859" y="162121"/>
                    <a:pt x="185444" y="162121"/>
                  </a:cubicBezTo>
                  <a:lnTo>
                    <a:pt x="181758" y="162121"/>
                  </a:lnTo>
                  <a:lnTo>
                    <a:pt x="181758" y="158435"/>
                  </a:lnTo>
                  <a:cubicBezTo>
                    <a:pt x="181758" y="153020"/>
                    <a:pt x="177354" y="148616"/>
                    <a:pt x="171939" y="148616"/>
                  </a:cubicBezTo>
                  <a:lnTo>
                    <a:pt x="168090" y="148616"/>
                  </a:lnTo>
                  <a:cubicBezTo>
                    <a:pt x="166557" y="133448"/>
                    <a:pt x="153705" y="121607"/>
                    <a:pt x="138145" y="121607"/>
                  </a:cubicBezTo>
                  <a:lnTo>
                    <a:pt x="120954" y="121607"/>
                  </a:lnTo>
                  <a:lnTo>
                    <a:pt x="120954" y="117007"/>
                  </a:lnTo>
                  <a:cubicBezTo>
                    <a:pt x="132110" y="111364"/>
                    <a:pt x="140004" y="100241"/>
                    <a:pt x="141081" y="87193"/>
                  </a:cubicBezTo>
                  <a:lnTo>
                    <a:pt x="151911" y="87193"/>
                  </a:lnTo>
                  <a:cubicBezTo>
                    <a:pt x="157195" y="87193"/>
                    <a:pt x="161468" y="82887"/>
                    <a:pt x="161468" y="77603"/>
                  </a:cubicBezTo>
                  <a:lnTo>
                    <a:pt x="161468" y="50104"/>
                  </a:lnTo>
                  <a:cubicBezTo>
                    <a:pt x="161468" y="45798"/>
                    <a:pt x="158630" y="42177"/>
                    <a:pt x="154716" y="40971"/>
                  </a:cubicBezTo>
                  <a:lnTo>
                    <a:pt x="154716" y="36828"/>
                  </a:lnTo>
                  <a:cubicBezTo>
                    <a:pt x="154716" y="16538"/>
                    <a:pt x="138210" y="0"/>
                    <a:pt x="1178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1"/>
          <p:cNvSpPr/>
          <p:nvPr/>
        </p:nvSpPr>
        <p:spPr>
          <a:xfrm>
            <a:off x="970800" y="4186525"/>
            <a:ext cx="403500" cy="4035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 txBox="1">
            <a:spLocks noGrp="1"/>
          </p:cNvSpPr>
          <p:nvPr>
            <p:ph type="title"/>
          </p:nvPr>
        </p:nvSpPr>
        <p:spPr>
          <a:xfrm>
            <a:off x="1516400" y="4067575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1516400" y="4299700"/>
            <a:ext cx="41916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it’s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 Infographics</a:t>
            </a:r>
            <a:endParaRPr/>
          </a:p>
        </p:txBody>
      </p:sp>
      <p:grpSp>
        <p:nvGrpSpPr>
          <p:cNvPr id="354" name="Google Shape;354;p22"/>
          <p:cNvGrpSpPr/>
          <p:nvPr/>
        </p:nvGrpSpPr>
        <p:grpSpPr>
          <a:xfrm>
            <a:off x="2609796" y="1647825"/>
            <a:ext cx="3924056" cy="2628949"/>
            <a:chOff x="1092591" y="1607671"/>
            <a:chExt cx="4914900" cy="3144300"/>
          </a:xfrm>
        </p:grpSpPr>
        <p:cxnSp>
          <p:nvCxnSpPr>
            <p:cNvPr id="355" name="Google Shape;355;p22"/>
            <p:cNvCxnSpPr/>
            <p:nvPr/>
          </p:nvCxnSpPr>
          <p:spPr>
            <a:xfrm>
              <a:off x="1092591" y="4557391"/>
              <a:ext cx="4914900" cy="0"/>
            </a:xfrm>
            <a:prstGeom prst="straightConnector1">
              <a:avLst/>
            </a:prstGeom>
            <a:noFill/>
            <a:ln w="19050" cap="flat" cmpd="sng">
              <a:solidFill>
                <a:srgbClr val="DADADA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56" name="Google Shape;356;p22"/>
            <p:cNvCxnSpPr/>
            <p:nvPr/>
          </p:nvCxnSpPr>
          <p:spPr>
            <a:xfrm>
              <a:off x="1323245" y="1607671"/>
              <a:ext cx="0" cy="3144300"/>
            </a:xfrm>
            <a:prstGeom prst="straightConnector1">
              <a:avLst/>
            </a:prstGeom>
            <a:noFill/>
            <a:ln w="19050" cap="flat" cmpd="sng">
              <a:solidFill>
                <a:srgbClr val="DADADA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sp>
        <p:nvSpPr>
          <p:cNvPr id="357" name="Google Shape;357;p22"/>
          <p:cNvSpPr txBox="1">
            <a:spLocks noGrp="1"/>
          </p:cNvSpPr>
          <p:nvPr>
            <p:ph type="title"/>
          </p:nvPr>
        </p:nvSpPr>
        <p:spPr>
          <a:xfrm>
            <a:off x="7794300" y="2113600"/>
            <a:ext cx="8925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7BE1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F7BE1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8" name="Google Shape;358;p22"/>
          <p:cNvSpPr txBox="1">
            <a:spLocks noGrp="1"/>
          </p:cNvSpPr>
          <p:nvPr>
            <p:ph type="title"/>
          </p:nvPr>
        </p:nvSpPr>
        <p:spPr>
          <a:xfrm>
            <a:off x="6697800" y="2473350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2"/>
          <p:cNvSpPr txBox="1">
            <a:spLocks noGrp="1"/>
          </p:cNvSpPr>
          <p:nvPr>
            <p:ph type="title"/>
          </p:nvPr>
        </p:nvSpPr>
        <p:spPr>
          <a:xfrm>
            <a:off x="457200" y="3604563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2"/>
          <p:cNvSpPr txBox="1">
            <a:spLocks noGrp="1"/>
          </p:cNvSpPr>
          <p:nvPr>
            <p:ph type="title"/>
          </p:nvPr>
        </p:nvSpPr>
        <p:spPr>
          <a:xfrm>
            <a:off x="457200" y="2113588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C9B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EC9B3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1" name="Google Shape;361;p22"/>
          <p:cNvSpPr txBox="1">
            <a:spLocks noGrp="1"/>
          </p:cNvSpPr>
          <p:nvPr>
            <p:ph type="title"/>
          </p:nvPr>
        </p:nvSpPr>
        <p:spPr>
          <a:xfrm>
            <a:off x="457200" y="2473338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2"/>
          <p:cNvSpPr txBox="1">
            <a:spLocks noGrp="1"/>
          </p:cNvSpPr>
          <p:nvPr>
            <p:ph type="title"/>
          </p:nvPr>
        </p:nvSpPr>
        <p:spPr>
          <a:xfrm>
            <a:off x="7625700" y="3284188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818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Earth</a:t>
            </a:r>
            <a:endParaRPr sz="1700">
              <a:solidFill>
                <a:srgbClr val="00818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3" name="Google Shape;363;p22"/>
          <p:cNvSpPr txBox="1">
            <a:spLocks noGrp="1"/>
          </p:cNvSpPr>
          <p:nvPr>
            <p:ph type="title"/>
          </p:nvPr>
        </p:nvSpPr>
        <p:spPr>
          <a:xfrm>
            <a:off x="457200" y="3276150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9346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29346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4" name="Google Shape;364;p22"/>
          <p:cNvSpPr txBox="1">
            <a:spLocks noGrp="1"/>
          </p:cNvSpPr>
          <p:nvPr>
            <p:ph type="title"/>
          </p:nvPr>
        </p:nvSpPr>
        <p:spPr>
          <a:xfrm>
            <a:off x="6697800" y="3612600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beautiful planet we all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2957715" y="1727514"/>
            <a:ext cx="3312752" cy="2304809"/>
          </a:xfrm>
          <a:custGeom>
            <a:avLst/>
            <a:gdLst/>
            <a:ahLst/>
            <a:cxnLst/>
            <a:rect l="l" t="t" r="r" b="b"/>
            <a:pathLst>
              <a:path w="136933" h="103552" extrusionOk="0">
                <a:moveTo>
                  <a:pt x="0" y="103552"/>
                </a:moveTo>
                <a:lnTo>
                  <a:pt x="34404" y="66423"/>
                </a:lnTo>
                <a:lnTo>
                  <a:pt x="58248" y="88905"/>
                </a:lnTo>
                <a:lnTo>
                  <a:pt x="99804" y="39854"/>
                </a:lnTo>
                <a:lnTo>
                  <a:pt x="117176" y="58929"/>
                </a:lnTo>
                <a:lnTo>
                  <a:pt x="136933" y="0"/>
                </a:lnTo>
              </a:path>
            </a:pathLst>
          </a:custGeom>
          <a:noFill/>
          <a:ln w="19050" cap="flat" cmpd="sng">
            <a:solidFill>
              <a:srgbClr val="EC9B3B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66" name="Google Shape;366;p22"/>
          <p:cNvSpPr/>
          <p:nvPr/>
        </p:nvSpPr>
        <p:spPr>
          <a:xfrm>
            <a:off x="2965964" y="2561525"/>
            <a:ext cx="3304502" cy="1311590"/>
          </a:xfrm>
          <a:custGeom>
            <a:avLst/>
            <a:gdLst/>
            <a:ahLst/>
            <a:cxnLst/>
            <a:rect l="l" t="t" r="r" b="b"/>
            <a:pathLst>
              <a:path w="136592" h="58928" extrusionOk="0">
                <a:moveTo>
                  <a:pt x="0" y="0"/>
                </a:moveTo>
                <a:lnTo>
                  <a:pt x="25887" y="58928"/>
                </a:lnTo>
                <a:lnTo>
                  <a:pt x="63697" y="12944"/>
                </a:lnTo>
                <a:lnTo>
                  <a:pt x="111045" y="51435"/>
                </a:lnTo>
                <a:lnTo>
                  <a:pt x="136592" y="30656"/>
                </a:lnTo>
              </a:path>
            </a:pathLst>
          </a:custGeom>
          <a:noFill/>
          <a:ln w="19050" cap="flat" cmpd="sng">
            <a:solidFill>
              <a:srgbClr val="F7BE16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67" name="Google Shape;367;p22"/>
          <p:cNvSpPr/>
          <p:nvPr/>
        </p:nvSpPr>
        <p:spPr>
          <a:xfrm>
            <a:off x="3015388" y="2008055"/>
            <a:ext cx="3304526" cy="1319180"/>
          </a:xfrm>
          <a:custGeom>
            <a:avLst/>
            <a:gdLst/>
            <a:ahLst/>
            <a:cxnLst/>
            <a:rect l="l" t="t" r="r" b="b"/>
            <a:pathLst>
              <a:path w="136593" h="59269" extrusionOk="0">
                <a:moveTo>
                  <a:pt x="0" y="0"/>
                </a:moveTo>
                <a:lnTo>
                  <a:pt x="40876" y="47347"/>
                </a:lnTo>
                <a:lnTo>
                  <a:pt x="73236" y="11581"/>
                </a:lnTo>
                <a:lnTo>
                  <a:pt x="111046" y="59269"/>
                </a:lnTo>
                <a:lnTo>
                  <a:pt x="136593" y="37810"/>
                </a:ln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368" name="Google Shape;368;p22"/>
          <p:cNvSpPr/>
          <p:nvPr/>
        </p:nvSpPr>
        <p:spPr>
          <a:xfrm>
            <a:off x="3007163" y="1909474"/>
            <a:ext cx="3329227" cy="985607"/>
          </a:xfrm>
          <a:custGeom>
            <a:avLst/>
            <a:gdLst/>
            <a:ahLst/>
            <a:cxnLst/>
            <a:rect l="l" t="t" r="r" b="b"/>
            <a:pathLst>
              <a:path w="137614" h="44282" extrusionOk="0">
                <a:moveTo>
                  <a:pt x="0" y="21119"/>
                </a:moveTo>
                <a:lnTo>
                  <a:pt x="44963" y="0"/>
                </a:lnTo>
                <a:lnTo>
                  <a:pt x="77323" y="44282"/>
                </a:lnTo>
                <a:lnTo>
                  <a:pt x="107639" y="7154"/>
                </a:lnTo>
                <a:lnTo>
                  <a:pt x="137614" y="29635"/>
                </a:ln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oval" w="med" len="med"/>
            <a:tailEnd type="oval" w="med" len="med"/>
          </a:ln>
        </p:spPr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74" name="Google Shape;374;p23"/>
          <p:cNvGrpSpPr/>
          <p:nvPr/>
        </p:nvGrpSpPr>
        <p:grpSpPr>
          <a:xfrm>
            <a:off x="3469989" y="2340884"/>
            <a:ext cx="701574" cy="728047"/>
            <a:chOff x="2227190" y="4601415"/>
            <a:chExt cx="603401" cy="626170"/>
          </a:xfrm>
        </p:grpSpPr>
        <p:sp>
          <p:nvSpPr>
            <p:cNvPr id="375" name="Google Shape;375;p23"/>
            <p:cNvSpPr/>
            <p:nvPr/>
          </p:nvSpPr>
          <p:spPr>
            <a:xfrm rot="1070115">
              <a:off x="2256001" y="4888734"/>
              <a:ext cx="506831" cy="267667"/>
            </a:xfrm>
            <a:custGeom>
              <a:avLst/>
              <a:gdLst/>
              <a:ahLst/>
              <a:cxnLst/>
              <a:rect l="l" t="t" r="r" b="b"/>
              <a:pathLst>
                <a:path w="20272" h="10706" fill="none" extrusionOk="0">
                  <a:moveTo>
                    <a:pt x="0" y="6062"/>
                  </a:moveTo>
                  <a:lnTo>
                    <a:pt x="19222" y="1"/>
                  </a:lnTo>
                  <a:cubicBezTo>
                    <a:pt x="19222" y="1"/>
                    <a:pt x="20272" y="5619"/>
                    <a:pt x="12059" y="8163"/>
                  </a:cubicBezTo>
                  <a:cubicBezTo>
                    <a:pt x="3834" y="10706"/>
                    <a:pt x="0" y="6062"/>
                    <a:pt x="0" y="606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 rot="1070115">
              <a:off x="2461054" y="4656272"/>
              <a:ext cx="130683" cy="307844"/>
            </a:xfrm>
            <a:custGeom>
              <a:avLst/>
              <a:gdLst/>
              <a:ahLst/>
              <a:cxnLst/>
              <a:rect l="l" t="t" r="r" b="b"/>
              <a:pathLst>
                <a:path w="5227" h="12313" fill="none" extrusionOk="0">
                  <a:moveTo>
                    <a:pt x="3493" y="12313"/>
                  </a:moveTo>
                  <a:lnTo>
                    <a:pt x="0" y="241"/>
                  </a:lnTo>
                  <a:lnTo>
                    <a:pt x="835" y="1"/>
                  </a:lnTo>
                  <a:lnTo>
                    <a:pt x="5226" y="11756"/>
                  </a:ln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 rot="1070115">
              <a:off x="2343594" y="4976322"/>
              <a:ext cx="375248" cy="128458"/>
            </a:xfrm>
            <a:custGeom>
              <a:avLst/>
              <a:gdLst/>
              <a:ahLst/>
              <a:cxnLst/>
              <a:rect l="l" t="t" r="r" b="b"/>
              <a:pathLst>
                <a:path w="15009" h="5138" fill="none" extrusionOk="0">
                  <a:moveTo>
                    <a:pt x="1" y="5138"/>
                  </a:moveTo>
                  <a:lnTo>
                    <a:pt x="15008" y="0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 rot="1070115">
              <a:off x="2378157" y="4981430"/>
              <a:ext cx="46853" cy="48103"/>
            </a:xfrm>
            <a:custGeom>
              <a:avLst/>
              <a:gdLst/>
              <a:ahLst/>
              <a:cxnLst/>
              <a:rect l="l" t="t" r="r" b="b"/>
              <a:pathLst>
                <a:path w="1874" h="1924" fill="none" extrusionOk="0">
                  <a:moveTo>
                    <a:pt x="1734" y="734"/>
                  </a:moveTo>
                  <a:cubicBezTo>
                    <a:pt x="1873" y="1190"/>
                    <a:pt x="1620" y="1671"/>
                    <a:pt x="1178" y="1797"/>
                  </a:cubicBezTo>
                  <a:cubicBezTo>
                    <a:pt x="735" y="1924"/>
                    <a:pt x="266" y="1658"/>
                    <a:pt x="140" y="1190"/>
                  </a:cubicBezTo>
                  <a:cubicBezTo>
                    <a:pt x="1" y="734"/>
                    <a:pt x="254" y="253"/>
                    <a:pt x="697" y="127"/>
                  </a:cubicBezTo>
                  <a:cubicBezTo>
                    <a:pt x="1140" y="0"/>
                    <a:pt x="1608" y="266"/>
                    <a:pt x="1734" y="73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 rot="1070115">
              <a:off x="2504511" y="4980139"/>
              <a:ext cx="46528" cy="48128"/>
            </a:xfrm>
            <a:custGeom>
              <a:avLst/>
              <a:gdLst/>
              <a:ahLst/>
              <a:cxnLst/>
              <a:rect l="l" t="t" r="r" b="b"/>
              <a:pathLst>
                <a:path w="1861" h="1925" fill="none" extrusionOk="0">
                  <a:moveTo>
                    <a:pt x="1734" y="735"/>
                  </a:moveTo>
                  <a:cubicBezTo>
                    <a:pt x="1861" y="1190"/>
                    <a:pt x="1608" y="1671"/>
                    <a:pt x="1177" y="1798"/>
                  </a:cubicBezTo>
                  <a:cubicBezTo>
                    <a:pt x="734" y="1924"/>
                    <a:pt x="266" y="1659"/>
                    <a:pt x="127" y="1190"/>
                  </a:cubicBezTo>
                  <a:cubicBezTo>
                    <a:pt x="1" y="735"/>
                    <a:pt x="254" y="254"/>
                    <a:pt x="684" y="127"/>
                  </a:cubicBezTo>
                  <a:cubicBezTo>
                    <a:pt x="1127" y="1"/>
                    <a:pt x="1595" y="267"/>
                    <a:pt x="1734" y="73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 rot="1070115">
              <a:off x="2634014" y="4975343"/>
              <a:ext cx="46853" cy="48103"/>
            </a:xfrm>
            <a:custGeom>
              <a:avLst/>
              <a:gdLst/>
              <a:ahLst/>
              <a:cxnLst/>
              <a:rect l="l" t="t" r="r" b="b"/>
              <a:pathLst>
                <a:path w="1874" h="1924" fill="none" extrusionOk="0">
                  <a:moveTo>
                    <a:pt x="1734" y="734"/>
                  </a:moveTo>
                  <a:cubicBezTo>
                    <a:pt x="1873" y="1190"/>
                    <a:pt x="1620" y="1671"/>
                    <a:pt x="1177" y="1797"/>
                  </a:cubicBezTo>
                  <a:cubicBezTo>
                    <a:pt x="734" y="1924"/>
                    <a:pt x="266" y="1658"/>
                    <a:pt x="139" y="1190"/>
                  </a:cubicBezTo>
                  <a:cubicBezTo>
                    <a:pt x="0" y="734"/>
                    <a:pt x="253" y="253"/>
                    <a:pt x="696" y="127"/>
                  </a:cubicBezTo>
                  <a:cubicBezTo>
                    <a:pt x="1139" y="0"/>
                    <a:pt x="1607" y="279"/>
                    <a:pt x="1734" y="73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 rot="1070115">
              <a:off x="2482999" y="4691832"/>
              <a:ext cx="314494" cy="265466"/>
            </a:xfrm>
            <a:custGeom>
              <a:avLst/>
              <a:gdLst/>
              <a:ahLst/>
              <a:cxnLst/>
              <a:rect l="l" t="t" r="r" b="b"/>
              <a:pathLst>
                <a:path w="12579" h="10618" fill="none" extrusionOk="0">
                  <a:moveTo>
                    <a:pt x="0" y="1"/>
                  </a:moveTo>
                  <a:cubicBezTo>
                    <a:pt x="0" y="1"/>
                    <a:pt x="12578" y="7416"/>
                    <a:pt x="12363" y="7517"/>
                  </a:cubicBezTo>
                  <a:cubicBezTo>
                    <a:pt x="10225" y="8504"/>
                    <a:pt x="3961" y="10617"/>
                    <a:pt x="3961" y="10617"/>
                  </a:cubicBez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 rot="1070115">
              <a:off x="2313392" y="4630943"/>
              <a:ext cx="224664" cy="336621"/>
            </a:xfrm>
            <a:custGeom>
              <a:avLst/>
              <a:gdLst/>
              <a:ahLst/>
              <a:cxnLst/>
              <a:rect l="l" t="t" r="r" b="b"/>
              <a:pathLst>
                <a:path w="8986" h="13464" fill="none" extrusionOk="0">
                  <a:moveTo>
                    <a:pt x="5847" y="0"/>
                  </a:moveTo>
                  <a:lnTo>
                    <a:pt x="1" y="13464"/>
                  </a:lnTo>
                  <a:lnTo>
                    <a:pt x="8985" y="10857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 rot="1070115">
              <a:off x="2495031" y="4607372"/>
              <a:ext cx="45903" cy="44653"/>
            </a:xfrm>
            <a:custGeom>
              <a:avLst/>
              <a:gdLst/>
              <a:ahLst/>
              <a:cxnLst/>
              <a:rect l="l" t="t" r="r" b="b"/>
              <a:pathLst>
                <a:path w="1836" h="1786" fill="none" extrusionOk="0">
                  <a:moveTo>
                    <a:pt x="1722" y="659"/>
                  </a:moveTo>
                  <a:cubicBezTo>
                    <a:pt x="1836" y="1089"/>
                    <a:pt x="1583" y="1532"/>
                    <a:pt x="1140" y="1659"/>
                  </a:cubicBezTo>
                  <a:cubicBezTo>
                    <a:pt x="697" y="1785"/>
                    <a:pt x="241" y="1545"/>
                    <a:pt x="115" y="1127"/>
                  </a:cubicBezTo>
                  <a:cubicBezTo>
                    <a:pt x="1" y="697"/>
                    <a:pt x="254" y="254"/>
                    <a:pt x="697" y="127"/>
                  </a:cubicBezTo>
                  <a:cubicBezTo>
                    <a:pt x="1140" y="1"/>
                    <a:pt x="1595" y="241"/>
                    <a:pt x="1722" y="65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 rot="1070115">
              <a:off x="2548183" y="4861450"/>
              <a:ext cx="189212" cy="67404"/>
            </a:xfrm>
            <a:custGeom>
              <a:avLst/>
              <a:gdLst/>
              <a:ahLst/>
              <a:cxnLst/>
              <a:rect l="l" t="t" r="r" b="b"/>
              <a:pathLst>
                <a:path w="7568" h="2696" fill="none" extrusionOk="0">
                  <a:moveTo>
                    <a:pt x="0" y="2696"/>
                  </a:moveTo>
                  <a:lnTo>
                    <a:pt x="7567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 rot="1070115">
              <a:off x="2545150" y="4821658"/>
              <a:ext cx="154410" cy="55078"/>
            </a:xfrm>
            <a:custGeom>
              <a:avLst/>
              <a:gdLst/>
              <a:ahLst/>
              <a:cxnLst/>
              <a:rect l="l" t="t" r="r" b="b"/>
              <a:pathLst>
                <a:path w="6176" h="2203" fill="none" extrusionOk="0">
                  <a:moveTo>
                    <a:pt x="0" y="2203"/>
                  </a:moveTo>
                  <a:lnTo>
                    <a:pt x="6175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 rot="1070115">
              <a:off x="2541085" y="4790367"/>
              <a:ext cx="129758" cy="37677"/>
            </a:xfrm>
            <a:custGeom>
              <a:avLst/>
              <a:gdLst/>
              <a:ahLst/>
              <a:cxnLst/>
              <a:rect l="l" t="t" r="r" b="b"/>
              <a:pathLst>
                <a:path w="5190" h="1507" fill="none" extrusionOk="0">
                  <a:moveTo>
                    <a:pt x="1" y="1506"/>
                  </a:moveTo>
                  <a:lnTo>
                    <a:pt x="5189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 rot="1070115">
              <a:off x="2541856" y="4747702"/>
              <a:ext cx="85130" cy="30727"/>
            </a:xfrm>
            <a:custGeom>
              <a:avLst/>
              <a:gdLst/>
              <a:ahLst/>
              <a:cxnLst/>
              <a:rect l="l" t="t" r="r" b="b"/>
              <a:pathLst>
                <a:path w="3405" h="1229" fill="none" extrusionOk="0">
                  <a:moveTo>
                    <a:pt x="0" y="1228"/>
                  </a:moveTo>
                  <a:lnTo>
                    <a:pt x="3404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 rot="1070115">
              <a:off x="2535351" y="4711907"/>
              <a:ext cx="57604" cy="16476"/>
            </a:xfrm>
            <a:custGeom>
              <a:avLst/>
              <a:gdLst/>
              <a:ahLst/>
              <a:cxnLst/>
              <a:rect l="l" t="t" r="r" b="b"/>
              <a:pathLst>
                <a:path w="2304" h="659" fill="none" extrusionOk="0">
                  <a:moveTo>
                    <a:pt x="1" y="659"/>
                  </a:moveTo>
                  <a:lnTo>
                    <a:pt x="2304" y="1"/>
                  </a:lnTo>
                </a:path>
              </a:pathLst>
            </a:custGeom>
            <a:noFill/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3"/>
          <p:cNvGrpSpPr/>
          <p:nvPr/>
        </p:nvGrpSpPr>
        <p:grpSpPr>
          <a:xfrm>
            <a:off x="2378280" y="1354406"/>
            <a:ext cx="651868" cy="582413"/>
            <a:chOff x="3851550" y="4584275"/>
            <a:chExt cx="584950" cy="522625"/>
          </a:xfrm>
        </p:grpSpPr>
        <p:sp>
          <p:nvSpPr>
            <p:cNvPr id="390" name="Google Shape;390;p23"/>
            <p:cNvSpPr/>
            <p:nvPr/>
          </p:nvSpPr>
          <p:spPr>
            <a:xfrm>
              <a:off x="3992325" y="4986975"/>
              <a:ext cx="7300" cy="42750"/>
            </a:xfrm>
            <a:custGeom>
              <a:avLst/>
              <a:gdLst/>
              <a:ahLst/>
              <a:cxnLst/>
              <a:rect l="l" t="t" r="r" b="b"/>
              <a:pathLst>
                <a:path w="292" h="1710" fill="none" extrusionOk="0">
                  <a:moveTo>
                    <a:pt x="127" y="1"/>
                  </a:moveTo>
                  <a:cubicBezTo>
                    <a:pt x="127" y="1"/>
                    <a:pt x="291" y="1241"/>
                    <a:pt x="0" y="170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3851550" y="4870575"/>
              <a:ext cx="94925" cy="84475"/>
            </a:xfrm>
            <a:custGeom>
              <a:avLst/>
              <a:gdLst/>
              <a:ahLst/>
              <a:cxnLst/>
              <a:rect l="l" t="t" r="r" b="b"/>
              <a:pathLst>
                <a:path w="3797" h="3379" fill="none" extrusionOk="0">
                  <a:moveTo>
                    <a:pt x="3797" y="1152"/>
                  </a:moveTo>
                  <a:cubicBezTo>
                    <a:pt x="3695" y="1101"/>
                    <a:pt x="3594" y="1051"/>
                    <a:pt x="3480" y="987"/>
                  </a:cubicBezTo>
                  <a:cubicBezTo>
                    <a:pt x="3265" y="886"/>
                    <a:pt x="3050" y="772"/>
                    <a:pt x="2835" y="671"/>
                  </a:cubicBezTo>
                  <a:cubicBezTo>
                    <a:pt x="1443" y="0"/>
                    <a:pt x="0" y="1291"/>
                    <a:pt x="0" y="1291"/>
                  </a:cubicBezTo>
                  <a:lnTo>
                    <a:pt x="1253" y="2696"/>
                  </a:lnTo>
                  <a:lnTo>
                    <a:pt x="1709" y="3379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3931275" y="4899350"/>
              <a:ext cx="74350" cy="167700"/>
            </a:xfrm>
            <a:custGeom>
              <a:avLst/>
              <a:gdLst/>
              <a:ahLst/>
              <a:cxnLst/>
              <a:rect l="l" t="t" r="r" b="b"/>
              <a:pathLst>
                <a:path w="2974" h="6708" fill="none" extrusionOk="0">
                  <a:moveTo>
                    <a:pt x="0" y="4379"/>
                  </a:moveTo>
                  <a:lnTo>
                    <a:pt x="443" y="5037"/>
                  </a:lnTo>
                  <a:lnTo>
                    <a:pt x="1304" y="6707"/>
                  </a:lnTo>
                  <a:cubicBezTo>
                    <a:pt x="1304" y="6707"/>
                    <a:pt x="1607" y="6555"/>
                    <a:pt x="1949" y="6252"/>
                  </a:cubicBezTo>
                  <a:cubicBezTo>
                    <a:pt x="2430" y="5847"/>
                    <a:pt x="2974" y="5189"/>
                    <a:pt x="2911" y="4290"/>
                  </a:cubicBezTo>
                  <a:cubicBezTo>
                    <a:pt x="2784" y="2734"/>
                    <a:pt x="2544" y="1038"/>
                    <a:pt x="2544" y="1038"/>
                  </a:cubicBezTo>
                  <a:cubicBezTo>
                    <a:pt x="2544" y="1038"/>
                    <a:pt x="1658" y="545"/>
                    <a:pt x="608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3894250" y="4955025"/>
              <a:ext cx="37050" cy="53800"/>
            </a:xfrm>
            <a:custGeom>
              <a:avLst/>
              <a:gdLst/>
              <a:ahLst/>
              <a:cxnLst/>
              <a:rect l="l" t="t" r="r" b="b"/>
              <a:pathLst>
                <a:path w="1482" h="2152" fill="none" extrusionOk="0">
                  <a:moveTo>
                    <a:pt x="1" y="1"/>
                  </a:moveTo>
                  <a:lnTo>
                    <a:pt x="1481" y="2152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3913550" y="4584275"/>
              <a:ext cx="286000" cy="207550"/>
            </a:xfrm>
            <a:custGeom>
              <a:avLst/>
              <a:gdLst/>
              <a:ahLst/>
              <a:cxnLst/>
              <a:rect l="l" t="t" r="r" b="b"/>
              <a:pathLst>
                <a:path w="11440" h="8302" fill="none" extrusionOk="0">
                  <a:moveTo>
                    <a:pt x="11440" y="4910"/>
                  </a:moveTo>
                  <a:lnTo>
                    <a:pt x="3113" y="886"/>
                  </a:lnTo>
                  <a:lnTo>
                    <a:pt x="2822" y="734"/>
                  </a:lnTo>
                  <a:cubicBezTo>
                    <a:pt x="2822" y="734"/>
                    <a:pt x="1620" y="0"/>
                    <a:pt x="810" y="861"/>
                  </a:cubicBezTo>
                  <a:lnTo>
                    <a:pt x="1" y="1721"/>
                  </a:lnTo>
                  <a:lnTo>
                    <a:pt x="4936" y="6555"/>
                  </a:lnTo>
                  <a:lnTo>
                    <a:pt x="6720" y="830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4150175" y="4817750"/>
              <a:ext cx="145550" cy="287900"/>
            </a:xfrm>
            <a:custGeom>
              <a:avLst/>
              <a:gdLst/>
              <a:ahLst/>
              <a:cxnLst/>
              <a:rect l="l" t="t" r="r" b="b"/>
              <a:pathLst>
                <a:path w="5822" h="11516" fill="none" extrusionOk="0">
                  <a:moveTo>
                    <a:pt x="1" y="3024"/>
                  </a:moveTo>
                  <a:lnTo>
                    <a:pt x="3620" y="11515"/>
                  </a:lnTo>
                  <a:cubicBezTo>
                    <a:pt x="3620" y="11515"/>
                    <a:pt x="3620" y="11515"/>
                    <a:pt x="4632" y="11110"/>
                  </a:cubicBezTo>
                  <a:cubicBezTo>
                    <a:pt x="4657" y="11097"/>
                    <a:pt x="4683" y="11085"/>
                    <a:pt x="4721" y="11072"/>
                  </a:cubicBezTo>
                  <a:cubicBezTo>
                    <a:pt x="5822" y="10629"/>
                    <a:pt x="5568" y="9250"/>
                    <a:pt x="5568" y="9250"/>
                  </a:cubicBezTo>
                  <a:lnTo>
                    <a:pt x="4708" y="683"/>
                  </a:lnTo>
                  <a:lnTo>
                    <a:pt x="4645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3879700" y="4955025"/>
              <a:ext cx="51600" cy="58550"/>
            </a:xfrm>
            <a:custGeom>
              <a:avLst/>
              <a:gdLst/>
              <a:ahLst/>
              <a:cxnLst/>
              <a:rect l="l" t="t" r="r" b="b"/>
              <a:pathLst>
                <a:path w="2064" h="2342" fill="none" extrusionOk="0">
                  <a:moveTo>
                    <a:pt x="583" y="1"/>
                  </a:moveTo>
                  <a:cubicBezTo>
                    <a:pt x="13" y="823"/>
                    <a:pt x="1" y="1342"/>
                    <a:pt x="241" y="1722"/>
                  </a:cubicBezTo>
                  <a:cubicBezTo>
                    <a:pt x="254" y="1747"/>
                    <a:pt x="254" y="1760"/>
                    <a:pt x="266" y="1772"/>
                  </a:cubicBezTo>
                  <a:cubicBezTo>
                    <a:pt x="342" y="1874"/>
                    <a:pt x="418" y="1962"/>
                    <a:pt x="519" y="2038"/>
                  </a:cubicBezTo>
                  <a:cubicBezTo>
                    <a:pt x="823" y="2266"/>
                    <a:pt x="1291" y="2342"/>
                    <a:pt x="2063" y="2152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3946450" y="4595350"/>
              <a:ext cx="490050" cy="384700"/>
            </a:xfrm>
            <a:custGeom>
              <a:avLst/>
              <a:gdLst/>
              <a:ahLst/>
              <a:cxnLst/>
              <a:rect l="l" t="t" r="r" b="b"/>
              <a:pathLst>
                <a:path w="19602" h="15388" fill="none" extrusionOk="0">
                  <a:moveTo>
                    <a:pt x="2202" y="15387"/>
                  </a:moveTo>
                  <a:cubicBezTo>
                    <a:pt x="3873" y="14540"/>
                    <a:pt x="6150" y="13211"/>
                    <a:pt x="9276" y="11199"/>
                  </a:cubicBezTo>
                  <a:cubicBezTo>
                    <a:pt x="17703" y="5808"/>
                    <a:pt x="19602" y="3872"/>
                    <a:pt x="18741" y="2126"/>
                  </a:cubicBezTo>
                  <a:cubicBezTo>
                    <a:pt x="18716" y="2076"/>
                    <a:pt x="18690" y="2038"/>
                    <a:pt x="18652" y="1987"/>
                  </a:cubicBezTo>
                  <a:cubicBezTo>
                    <a:pt x="18627" y="1936"/>
                    <a:pt x="18589" y="1873"/>
                    <a:pt x="18564" y="1823"/>
                  </a:cubicBezTo>
                  <a:cubicBezTo>
                    <a:pt x="17311" y="0"/>
                    <a:pt x="15008" y="836"/>
                    <a:pt x="6454" y="7074"/>
                  </a:cubicBezTo>
                  <a:cubicBezTo>
                    <a:pt x="3468" y="9263"/>
                    <a:pt x="1393" y="10908"/>
                    <a:pt x="1" y="1216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4173600" y="4881000"/>
              <a:ext cx="78775" cy="219900"/>
            </a:xfrm>
            <a:custGeom>
              <a:avLst/>
              <a:gdLst/>
              <a:ahLst/>
              <a:cxnLst/>
              <a:rect l="l" t="t" r="r" b="b"/>
              <a:pathLst>
                <a:path w="3151" h="8796" fill="none" extrusionOk="0">
                  <a:moveTo>
                    <a:pt x="0" y="1"/>
                  </a:moveTo>
                  <a:lnTo>
                    <a:pt x="3151" y="8795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3921775" y="4620350"/>
              <a:ext cx="178125" cy="157875"/>
            </a:xfrm>
            <a:custGeom>
              <a:avLst/>
              <a:gdLst/>
              <a:ahLst/>
              <a:cxnLst/>
              <a:rect l="l" t="t" r="r" b="b"/>
              <a:pathLst>
                <a:path w="7125" h="6315" fill="none" extrusionOk="0">
                  <a:moveTo>
                    <a:pt x="7125" y="6314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4257100" y="4725050"/>
              <a:ext cx="106950" cy="78800"/>
            </a:xfrm>
            <a:custGeom>
              <a:avLst/>
              <a:gdLst/>
              <a:ahLst/>
              <a:cxnLst/>
              <a:rect l="l" t="t" r="r" b="b"/>
              <a:pathLst>
                <a:path w="4278" h="3152" fill="none" extrusionOk="0">
                  <a:moveTo>
                    <a:pt x="4278" y="0"/>
                  </a:moveTo>
                  <a:cubicBezTo>
                    <a:pt x="4278" y="0"/>
                    <a:pt x="2633" y="1810"/>
                    <a:pt x="1" y="315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4273550" y="5005325"/>
              <a:ext cx="11425" cy="76600"/>
            </a:xfrm>
            <a:custGeom>
              <a:avLst/>
              <a:gdLst/>
              <a:ahLst/>
              <a:cxnLst/>
              <a:rect l="l" t="t" r="r" b="b"/>
              <a:pathLst>
                <a:path w="457" h="3064" fill="none" extrusionOk="0">
                  <a:moveTo>
                    <a:pt x="64" y="1"/>
                  </a:moveTo>
                  <a:cubicBezTo>
                    <a:pt x="64" y="1"/>
                    <a:pt x="456" y="2089"/>
                    <a:pt x="1" y="3063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4327975" y="4623500"/>
              <a:ext cx="81625" cy="92075"/>
            </a:xfrm>
            <a:custGeom>
              <a:avLst/>
              <a:gdLst/>
              <a:ahLst/>
              <a:cxnLst/>
              <a:rect l="l" t="t" r="r" b="b"/>
              <a:pathLst>
                <a:path w="3265" h="3683" fill="none" extrusionOk="0">
                  <a:moveTo>
                    <a:pt x="0" y="760"/>
                  </a:moveTo>
                  <a:cubicBezTo>
                    <a:pt x="0" y="760"/>
                    <a:pt x="1721" y="1570"/>
                    <a:pt x="2000" y="3683"/>
                  </a:cubicBezTo>
                  <a:cubicBezTo>
                    <a:pt x="2000" y="3683"/>
                    <a:pt x="3265" y="2278"/>
                    <a:pt x="2291" y="1139"/>
                  </a:cubicBezTo>
                  <a:cubicBezTo>
                    <a:pt x="1329" y="1"/>
                    <a:pt x="519" y="570"/>
                    <a:pt x="0" y="76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3862300" y="4895250"/>
              <a:ext cx="108225" cy="168000"/>
            </a:xfrm>
            <a:custGeom>
              <a:avLst/>
              <a:gdLst/>
              <a:ahLst/>
              <a:cxnLst/>
              <a:rect l="l" t="t" r="r" b="b"/>
              <a:pathLst>
                <a:path w="4329" h="6720" fill="none" extrusionOk="0">
                  <a:moveTo>
                    <a:pt x="1" y="0"/>
                  </a:moveTo>
                  <a:cubicBezTo>
                    <a:pt x="1" y="0"/>
                    <a:pt x="3367" y="3809"/>
                    <a:pt x="4328" y="671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299175" y="4721575"/>
              <a:ext cx="50325" cy="44300"/>
            </a:xfrm>
            <a:custGeom>
              <a:avLst/>
              <a:gdLst/>
              <a:ahLst/>
              <a:cxnLst/>
              <a:rect l="l" t="t" r="r" b="b"/>
              <a:pathLst>
                <a:path w="2013" h="1772" fill="none" extrusionOk="0">
                  <a:moveTo>
                    <a:pt x="1" y="1772"/>
                  </a:moveTo>
                  <a:cubicBezTo>
                    <a:pt x="1" y="1772"/>
                    <a:pt x="1266" y="873"/>
                    <a:pt x="2013" y="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3916400" y="4640900"/>
              <a:ext cx="26275" cy="34200"/>
            </a:xfrm>
            <a:custGeom>
              <a:avLst/>
              <a:gdLst/>
              <a:ahLst/>
              <a:cxnLst/>
              <a:rect l="l" t="t" r="r" b="b"/>
              <a:pathLst>
                <a:path w="1051" h="1368" fill="none" extrusionOk="0">
                  <a:moveTo>
                    <a:pt x="443" y="1"/>
                  </a:moveTo>
                  <a:cubicBezTo>
                    <a:pt x="443" y="1"/>
                    <a:pt x="1" y="469"/>
                    <a:pt x="216" y="785"/>
                  </a:cubicBezTo>
                  <a:cubicBezTo>
                    <a:pt x="595" y="1367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3955300" y="4681075"/>
              <a:ext cx="26300" cy="33875"/>
            </a:xfrm>
            <a:custGeom>
              <a:avLst/>
              <a:gdLst/>
              <a:ahLst/>
              <a:cxnLst/>
              <a:rect l="l" t="t" r="r" b="b"/>
              <a:pathLst>
                <a:path w="1052" h="1355" fill="none" extrusionOk="0">
                  <a:moveTo>
                    <a:pt x="444" y="1"/>
                  </a:moveTo>
                  <a:cubicBezTo>
                    <a:pt x="444" y="1"/>
                    <a:pt x="1" y="469"/>
                    <a:pt x="216" y="785"/>
                  </a:cubicBezTo>
                  <a:cubicBezTo>
                    <a:pt x="596" y="1355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995800" y="4718725"/>
              <a:ext cx="26275" cy="34175"/>
            </a:xfrm>
            <a:custGeom>
              <a:avLst/>
              <a:gdLst/>
              <a:ahLst/>
              <a:cxnLst/>
              <a:rect l="l" t="t" r="r" b="b"/>
              <a:pathLst>
                <a:path w="1051" h="1367" fill="none" extrusionOk="0">
                  <a:moveTo>
                    <a:pt x="444" y="0"/>
                  </a:moveTo>
                  <a:cubicBezTo>
                    <a:pt x="444" y="0"/>
                    <a:pt x="1" y="469"/>
                    <a:pt x="216" y="785"/>
                  </a:cubicBezTo>
                  <a:cubicBezTo>
                    <a:pt x="595" y="1367"/>
                    <a:pt x="1051" y="595"/>
                    <a:pt x="1051" y="59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4166950" y="4970850"/>
              <a:ext cx="22475" cy="32600"/>
            </a:xfrm>
            <a:custGeom>
              <a:avLst/>
              <a:gdLst/>
              <a:ahLst/>
              <a:cxnLst/>
              <a:rect l="l" t="t" r="r" b="b"/>
              <a:pathLst>
                <a:path w="899" h="1304" fill="none" extrusionOk="0">
                  <a:moveTo>
                    <a:pt x="595" y="1"/>
                  </a:moveTo>
                  <a:cubicBezTo>
                    <a:pt x="595" y="1"/>
                    <a:pt x="0" y="241"/>
                    <a:pt x="51" y="621"/>
                  </a:cubicBezTo>
                  <a:cubicBezTo>
                    <a:pt x="165" y="1304"/>
                    <a:pt x="899" y="785"/>
                    <a:pt x="899" y="78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4187825" y="5026200"/>
              <a:ext cx="22475" cy="32925"/>
            </a:xfrm>
            <a:custGeom>
              <a:avLst/>
              <a:gdLst/>
              <a:ahLst/>
              <a:cxnLst/>
              <a:rect l="l" t="t" r="r" b="b"/>
              <a:pathLst>
                <a:path w="899" h="1317" fill="none" extrusionOk="0">
                  <a:moveTo>
                    <a:pt x="595" y="1"/>
                  </a:moveTo>
                  <a:cubicBezTo>
                    <a:pt x="595" y="1"/>
                    <a:pt x="1" y="241"/>
                    <a:pt x="64" y="621"/>
                  </a:cubicBezTo>
                  <a:cubicBezTo>
                    <a:pt x="178" y="1317"/>
                    <a:pt x="899" y="798"/>
                    <a:pt x="899" y="798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4211550" y="5074300"/>
              <a:ext cx="22500" cy="32600"/>
            </a:xfrm>
            <a:custGeom>
              <a:avLst/>
              <a:gdLst/>
              <a:ahLst/>
              <a:cxnLst/>
              <a:rect l="l" t="t" r="r" b="b"/>
              <a:pathLst>
                <a:path w="900" h="1304" fill="none" extrusionOk="0">
                  <a:moveTo>
                    <a:pt x="595" y="0"/>
                  </a:moveTo>
                  <a:cubicBezTo>
                    <a:pt x="595" y="0"/>
                    <a:pt x="1" y="241"/>
                    <a:pt x="64" y="620"/>
                  </a:cubicBezTo>
                  <a:cubicBezTo>
                    <a:pt x="178" y="1304"/>
                    <a:pt x="899" y="798"/>
                    <a:pt x="899" y="798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23"/>
          <p:cNvGrpSpPr/>
          <p:nvPr/>
        </p:nvGrpSpPr>
        <p:grpSpPr>
          <a:xfrm>
            <a:off x="1923650" y="3485838"/>
            <a:ext cx="1106732" cy="878143"/>
            <a:chOff x="4617450" y="4592475"/>
            <a:chExt cx="686175" cy="544450"/>
          </a:xfrm>
        </p:grpSpPr>
        <p:sp>
          <p:nvSpPr>
            <p:cNvPr id="412" name="Google Shape;412;p23"/>
            <p:cNvSpPr/>
            <p:nvPr/>
          </p:nvSpPr>
          <p:spPr>
            <a:xfrm>
              <a:off x="4617450" y="4592475"/>
              <a:ext cx="686175" cy="544450"/>
            </a:xfrm>
            <a:custGeom>
              <a:avLst/>
              <a:gdLst/>
              <a:ahLst/>
              <a:cxnLst/>
              <a:rect l="l" t="t" r="r" b="b"/>
              <a:pathLst>
                <a:path w="27447" h="21778" fill="none" extrusionOk="0">
                  <a:moveTo>
                    <a:pt x="0" y="6024"/>
                  </a:moveTo>
                  <a:lnTo>
                    <a:pt x="6884" y="7542"/>
                  </a:lnTo>
                  <a:lnTo>
                    <a:pt x="15413" y="1228"/>
                  </a:lnTo>
                  <a:lnTo>
                    <a:pt x="26131" y="1"/>
                  </a:lnTo>
                  <a:lnTo>
                    <a:pt x="27447" y="14717"/>
                  </a:lnTo>
                  <a:lnTo>
                    <a:pt x="19930" y="15514"/>
                  </a:lnTo>
                  <a:cubicBezTo>
                    <a:pt x="19930" y="15514"/>
                    <a:pt x="11705" y="21740"/>
                    <a:pt x="12034" y="21753"/>
                  </a:cubicBezTo>
                  <a:cubicBezTo>
                    <a:pt x="12363" y="21778"/>
                    <a:pt x="4328" y="19627"/>
                    <a:pt x="4328" y="19627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002750" y="4623175"/>
              <a:ext cx="112975" cy="357175"/>
            </a:xfrm>
            <a:custGeom>
              <a:avLst/>
              <a:gdLst/>
              <a:ahLst/>
              <a:cxnLst/>
              <a:rect l="l" t="t" r="r" b="b"/>
              <a:pathLst>
                <a:path w="4519" h="14287" fill="none" extrusionOk="0">
                  <a:moveTo>
                    <a:pt x="1" y="0"/>
                  </a:moveTo>
                  <a:lnTo>
                    <a:pt x="4518" y="14286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4789550" y="4781025"/>
              <a:ext cx="128775" cy="355275"/>
            </a:xfrm>
            <a:custGeom>
              <a:avLst/>
              <a:gdLst/>
              <a:ahLst/>
              <a:cxnLst/>
              <a:rect l="l" t="t" r="r" b="b"/>
              <a:pathLst>
                <a:path w="5151" h="14211" fill="none" extrusionOk="0">
                  <a:moveTo>
                    <a:pt x="0" y="0"/>
                  </a:moveTo>
                  <a:lnTo>
                    <a:pt x="5150" y="1421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047050" y="4619050"/>
              <a:ext cx="213250" cy="241075"/>
            </a:xfrm>
            <a:custGeom>
              <a:avLst/>
              <a:gdLst/>
              <a:ahLst/>
              <a:cxnLst/>
              <a:rect l="l" t="t" r="r" b="b"/>
              <a:pathLst>
                <a:path w="8530" h="9643" fill="none" extrusionOk="0">
                  <a:moveTo>
                    <a:pt x="0" y="1595"/>
                  </a:moveTo>
                  <a:lnTo>
                    <a:pt x="2506" y="9643"/>
                  </a:lnTo>
                  <a:lnTo>
                    <a:pt x="8529" y="8681"/>
                  </a:lnTo>
                  <a:lnTo>
                    <a:pt x="8149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32150" y="4866425"/>
              <a:ext cx="117700" cy="14900"/>
            </a:xfrm>
            <a:custGeom>
              <a:avLst/>
              <a:gdLst/>
              <a:ahLst/>
              <a:cxnLst/>
              <a:rect l="l" t="t" r="r" b="b"/>
              <a:pathLst>
                <a:path w="4708" h="596" fill="none" extrusionOk="0">
                  <a:moveTo>
                    <a:pt x="0" y="596"/>
                  </a:moveTo>
                  <a:lnTo>
                    <a:pt x="4708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47325" y="4921475"/>
              <a:ext cx="117700" cy="14900"/>
            </a:xfrm>
            <a:custGeom>
              <a:avLst/>
              <a:gdLst/>
              <a:ahLst/>
              <a:cxnLst/>
              <a:rect l="l" t="t" r="r" b="b"/>
              <a:pathLst>
                <a:path w="4708" h="596" fill="none" extrusionOk="0">
                  <a:moveTo>
                    <a:pt x="1" y="595"/>
                  </a:moveTo>
                  <a:lnTo>
                    <a:pt x="4708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22650" y="4891100"/>
              <a:ext cx="151550" cy="17425"/>
            </a:xfrm>
            <a:custGeom>
              <a:avLst/>
              <a:gdLst/>
              <a:ahLst/>
              <a:cxnLst/>
              <a:rect l="l" t="t" r="r" b="b"/>
              <a:pathLst>
                <a:path w="6062" h="697" fill="none" extrusionOk="0">
                  <a:moveTo>
                    <a:pt x="1" y="697"/>
                  </a:moveTo>
                  <a:lnTo>
                    <a:pt x="6062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96725" y="4783225"/>
              <a:ext cx="162300" cy="31350"/>
            </a:xfrm>
            <a:custGeom>
              <a:avLst/>
              <a:gdLst/>
              <a:ahLst/>
              <a:cxnLst/>
              <a:rect l="l" t="t" r="r" b="b"/>
              <a:pathLst>
                <a:path w="6492" h="1254" fill="none" extrusionOk="0">
                  <a:moveTo>
                    <a:pt x="0" y="1254"/>
                  </a:moveTo>
                  <a:lnTo>
                    <a:pt x="6491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92600" y="4694350"/>
              <a:ext cx="145850" cy="114525"/>
            </a:xfrm>
            <a:custGeom>
              <a:avLst/>
              <a:gdLst/>
              <a:ahLst/>
              <a:cxnLst/>
              <a:rect l="l" t="t" r="r" b="b"/>
              <a:pathLst>
                <a:path w="5834" h="4581" fill="none" extrusionOk="0">
                  <a:moveTo>
                    <a:pt x="988" y="4581"/>
                  </a:moveTo>
                  <a:lnTo>
                    <a:pt x="1" y="1025"/>
                  </a:lnTo>
                  <a:lnTo>
                    <a:pt x="5075" y="0"/>
                  </a:lnTo>
                  <a:lnTo>
                    <a:pt x="5834" y="3708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78375" y="4679150"/>
              <a:ext cx="164525" cy="43700"/>
            </a:xfrm>
            <a:custGeom>
              <a:avLst/>
              <a:gdLst/>
              <a:ahLst/>
              <a:cxnLst/>
              <a:rect l="l" t="t" r="r" b="b"/>
              <a:pathLst>
                <a:path w="6581" h="1748" fill="none" extrusionOk="0">
                  <a:moveTo>
                    <a:pt x="165" y="1747"/>
                  </a:moveTo>
                  <a:lnTo>
                    <a:pt x="6580" y="406"/>
                  </a:lnTo>
                  <a:lnTo>
                    <a:pt x="6466" y="1"/>
                  </a:lnTo>
                  <a:lnTo>
                    <a:pt x="0" y="1140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5115050" y="4711425"/>
              <a:ext cx="40525" cy="94925"/>
            </a:xfrm>
            <a:custGeom>
              <a:avLst/>
              <a:gdLst/>
              <a:ahLst/>
              <a:cxnLst/>
              <a:rect l="l" t="t" r="r" b="b"/>
              <a:pathLst>
                <a:path w="1621" h="3797" fill="none" extrusionOk="0">
                  <a:moveTo>
                    <a:pt x="1" y="178"/>
                  </a:moveTo>
                  <a:lnTo>
                    <a:pt x="1001" y="3797"/>
                  </a:lnTo>
                  <a:lnTo>
                    <a:pt x="1621" y="3670"/>
                  </a:lnTo>
                  <a:lnTo>
                    <a:pt x="71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5182125" y="4701925"/>
              <a:ext cx="35775" cy="92400"/>
            </a:xfrm>
            <a:custGeom>
              <a:avLst/>
              <a:gdLst/>
              <a:ahLst/>
              <a:cxnLst/>
              <a:rect l="l" t="t" r="r" b="b"/>
              <a:pathLst>
                <a:path w="1431" h="3696" fill="none" extrusionOk="0">
                  <a:moveTo>
                    <a:pt x="1" y="1"/>
                  </a:moveTo>
                  <a:lnTo>
                    <a:pt x="747" y="3696"/>
                  </a:lnTo>
                  <a:lnTo>
                    <a:pt x="1430" y="3569"/>
                  </a:lnTo>
                  <a:lnTo>
                    <a:pt x="5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5088800" y="4655125"/>
              <a:ext cx="127525" cy="50625"/>
            </a:xfrm>
            <a:custGeom>
              <a:avLst/>
              <a:gdLst/>
              <a:ahLst/>
              <a:cxnLst/>
              <a:rect l="l" t="t" r="r" b="b"/>
              <a:pathLst>
                <a:path w="5101" h="2025" fill="none" extrusionOk="0">
                  <a:moveTo>
                    <a:pt x="1" y="2025"/>
                  </a:moveTo>
                  <a:lnTo>
                    <a:pt x="2392" y="0"/>
                  </a:lnTo>
                  <a:lnTo>
                    <a:pt x="5100" y="1114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5113800" y="4792725"/>
              <a:ext cx="22475" cy="3500"/>
            </a:xfrm>
            <a:custGeom>
              <a:avLst/>
              <a:gdLst/>
              <a:ahLst/>
              <a:cxnLst/>
              <a:rect l="l" t="t" r="r" b="b"/>
              <a:pathLst>
                <a:path w="899" h="140" fill="none" extrusionOk="0">
                  <a:moveTo>
                    <a:pt x="0" y="140"/>
                  </a:moveTo>
                  <a:lnTo>
                    <a:pt x="899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5151750" y="4780700"/>
              <a:ext cx="45275" cy="7625"/>
            </a:xfrm>
            <a:custGeom>
              <a:avLst/>
              <a:gdLst/>
              <a:ahLst/>
              <a:cxnLst/>
              <a:rect l="l" t="t" r="r" b="b"/>
              <a:pathLst>
                <a:path w="1811" h="305" fill="none" extrusionOk="0">
                  <a:moveTo>
                    <a:pt x="1" y="304"/>
                  </a:moveTo>
                  <a:lnTo>
                    <a:pt x="1810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5214400" y="4772800"/>
              <a:ext cx="21225" cy="3175"/>
            </a:xfrm>
            <a:custGeom>
              <a:avLst/>
              <a:gdLst/>
              <a:ahLst/>
              <a:cxnLst/>
              <a:rect l="l" t="t" r="r" b="b"/>
              <a:pathLst>
                <a:path w="849" h="127" fill="none" extrusionOk="0">
                  <a:moveTo>
                    <a:pt x="0" y="127"/>
                  </a:moveTo>
                  <a:lnTo>
                    <a:pt x="848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111275" y="4783875"/>
              <a:ext cx="22475" cy="3500"/>
            </a:xfrm>
            <a:custGeom>
              <a:avLst/>
              <a:gdLst/>
              <a:ahLst/>
              <a:cxnLst/>
              <a:rect l="l" t="t" r="r" b="b"/>
              <a:pathLst>
                <a:path w="899" h="140" fill="none" extrusionOk="0">
                  <a:moveTo>
                    <a:pt x="0" y="139"/>
                  </a:moveTo>
                  <a:lnTo>
                    <a:pt x="899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5149225" y="4770575"/>
              <a:ext cx="46850" cy="8900"/>
            </a:xfrm>
            <a:custGeom>
              <a:avLst/>
              <a:gdLst/>
              <a:ahLst/>
              <a:cxnLst/>
              <a:rect l="l" t="t" r="r" b="b"/>
              <a:pathLst>
                <a:path w="1874" h="356" fill="none" extrusionOk="0">
                  <a:moveTo>
                    <a:pt x="1" y="355"/>
                  </a:moveTo>
                  <a:lnTo>
                    <a:pt x="1873" y="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5211875" y="4763000"/>
              <a:ext cx="21525" cy="3175"/>
            </a:xfrm>
            <a:custGeom>
              <a:avLst/>
              <a:gdLst/>
              <a:ahLst/>
              <a:cxnLst/>
              <a:rect l="l" t="t" r="r" b="b"/>
              <a:pathLst>
                <a:path w="861" h="127" fill="none" extrusionOk="0">
                  <a:moveTo>
                    <a:pt x="0" y="127"/>
                  </a:moveTo>
                  <a:lnTo>
                    <a:pt x="861" y="0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5145425" y="4720275"/>
              <a:ext cx="39575" cy="56350"/>
            </a:xfrm>
            <a:custGeom>
              <a:avLst/>
              <a:gdLst/>
              <a:ahLst/>
              <a:cxnLst/>
              <a:rect l="l" t="t" r="r" b="b"/>
              <a:pathLst>
                <a:path w="1583" h="2254" fill="none" extrusionOk="0">
                  <a:moveTo>
                    <a:pt x="570" y="2253"/>
                  </a:moveTo>
                  <a:lnTo>
                    <a:pt x="1" y="191"/>
                  </a:lnTo>
                  <a:lnTo>
                    <a:pt x="1203" y="1"/>
                  </a:lnTo>
                  <a:cubicBezTo>
                    <a:pt x="1203" y="1"/>
                    <a:pt x="1481" y="1861"/>
                    <a:pt x="1582" y="1975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815175" y="4656375"/>
              <a:ext cx="283450" cy="439750"/>
            </a:xfrm>
            <a:custGeom>
              <a:avLst/>
              <a:gdLst/>
              <a:ahLst/>
              <a:cxnLst/>
              <a:rect l="l" t="t" r="r" b="b"/>
              <a:pathLst>
                <a:path w="11338" h="17590" fill="none" extrusionOk="0">
                  <a:moveTo>
                    <a:pt x="0" y="5252"/>
                  </a:moveTo>
                  <a:lnTo>
                    <a:pt x="4555" y="17590"/>
                  </a:lnTo>
                  <a:lnTo>
                    <a:pt x="11338" y="12452"/>
                  </a:lnTo>
                  <a:lnTo>
                    <a:pt x="718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929050" y="4722825"/>
              <a:ext cx="74050" cy="124025"/>
            </a:xfrm>
            <a:custGeom>
              <a:avLst/>
              <a:gdLst/>
              <a:ahLst/>
              <a:cxnLst/>
              <a:rect l="l" t="t" r="r" b="b"/>
              <a:pathLst>
                <a:path w="2962" h="4961" fill="none" extrusionOk="0">
                  <a:moveTo>
                    <a:pt x="2645" y="4960"/>
                  </a:moveTo>
                  <a:cubicBezTo>
                    <a:pt x="2645" y="4960"/>
                    <a:pt x="583" y="4518"/>
                    <a:pt x="292" y="2556"/>
                  </a:cubicBezTo>
                  <a:cubicBezTo>
                    <a:pt x="0" y="582"/>
                    <a:pt x="2544" y="0"/>
                    <a:pt x="2860" y="2506"/>
                  </a:cubicBezTo>
                  <a:cubicBezTo>
                    <a:pt x="2961" y="3961"/>
                    <a:pt x="2645" y="4960"/>
                    <a:pt x="2645" y="496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953100" y="4767725"/>
              <a:ext cx="29425" cy="29150"/>
            </a:xfrm>
            <a:custGeom>
              <a:avLst/>
              <a:gdLst/>
              <a:ahLst/>
              <a:cxnLst/>
              <a:rect l="l" t="t" r="r" b="b"/>
              <a:pathLst>
                <a:path w="1177" h="1166" fill="none" extrusionOk="0">
                  <a:moveTo>
                    <a:pt x="1101" y="444"/>
                  </a:moveTo>
                  <a:cubicBezTo>
                    <a:pt x="1177" y="722"/>
                    <a:pt x="1012" y="1013"/>
                    <a:pt x="734" y="1089"/>
                  </a:cubicBezTo>
                  <a:cubicBezTo>
                    <a:pt x="456" y="1165"/>
                    <a:pt x="165" y="1001"/>
                    <a:pt x="89" y="722"/>
                  </a:cubicBezTo>
                  <a:cubicBezTo>
                    <a:pt x="0" y="444"/>
                    <a:pt x="165" y="153"/>
                    <a:pt x="456" y="77"/>
                  </a:cubicBezTo>
                  <a:cubicBezTo>
                    <a:pt x="734" y="1"/>
                    <a:pt x="1025" y="165"/>
                    <a:pt x="1101" y="44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858500" y="4747800"/>
              <a:ext cx="78800" cy="298650"/>
            </a:xfrm>
            <a:custGeom>
              <a:avLst/>
              <a:gdLst/>
              <a:ahLst/>
              <a:cxnLst/>
              <a:rect l="l" t="t" r="r" b="b"/>
              <a:pathLst>
                <a:path w="3152" h="11946" fill="none" extrusionOk="0">
                  <a:moveTo>
                    <a:pt x="1" y="317"/>
                  </a:moveTo>
                  <a:cubicBezTo>
                    <a:pt x="1" y="317"/>
                    <a:pt x="1064" y="1"/>
                    <a:pt x="1418" y="988"/>
                  </a:cubicBezTo>
                  <a:cubicBezTo>
                    <a:pt x="1760" y="1962"/>
                    <a:pt x="1026" y="2089"/>
                    <a:pt x="1089" y="2848"/>
                  </a:cubicBezTo>
                  <a:cubicBezTo>
                    <a:pt x="1152" y="3594"/>
                    <a:pt x="1658" y="3987"/>
                    <a:pt x="2139" y="4392"/>
                  </a:cubicBezTo>
                  <a:cubicBezTo>
                    <a:pt x="2620" y="4797"/>
                    <a:pt x="3151" y="5480"/>
                    <a:pt x="2848" y="6113"/>
                  </a:cubicBezTo>
                  <a:cubicBezTo>
                    <a:pt x="2544" y="6745"/>
                    <a:pt x="2304" y="7618"/>
                    <a:pt x="2342" y="8719"/>
                  </a:cubicBezTo>
                  <a:cubicBezTo>
                    <a:pt x="2380" y="9820"/>
                    <a:pt x="2936" y="11541"/>
                    <a:pt x="2089" y="1194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932850" y="4839550"/>
              <a:ext cx="82275" cy="191400"/>
            </a:xfrm>
            <a:custGeom>
              <a:avLst/>
              <a:gdLst/>
              <a:ahLst/>
              <a:cxnLst/>
              <a:rect l="l" t="t" r="r" b="b"/>
              <a:pathLst>
                <a:path w="3291" h="7656" fill="none" extrusionOk="0">
                  <a:moveTo>
                    <a:pt x="3290" y="7656"/>
                  </a:moveTo>
                  <a:cubicBezTo>
                    <a:pt x="3290" y="7656"/>
                    <a:pt x="2885" y="6859"/>
                    <a:pt x="2063" y="7087"/>
                  </a:cubicBezTo>
                  <a:cubicBezTo>
                    <a:pt x="1253" y="7314"/>
                    <a:pt x="0" y="6492"/>
                    <a:pt x="722" y="5657"/>
                  </a:cubicBezTo>
                  <a:cubicBezTo>
                    <a:pt x="1443" y="4821"/>
                    <a:pt x="2050" y="4910"/>
                    <a:pt x="1633" y="3961"/>
                  </a:cubicBezTo>
                  <a:cubicBezTo>
                    <a:pt x="1228" y="3012"/>
                    <a:pt x="835" y="2493"/>
                    <a:pt x="1544" y="1367"/>
                  </a:cubicBezTo>
                  <a:cubicBezTo>
                    <a:pt x="2164" y="608"/>
                    <a:pt x="1734" y="0"/>
                    <a:pt x="1734" y="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906600" y="4720600"/>
              <a:ext cx="50625" cy="24700"/>
            </a:xfrm>
            <a:custGeom>
              <a:avLst/>
              <a:gdLst/>
              <a:ahLst/>
              <a:cxnLst/>
              <a:rect l="l" t="t" r="r" b="b"/>
              <a:pathLst>
                <a:path w="2025" h="988" fill="none" extrusionOk="0">
                  <a:moveTo>
                    <a:pt x="2025" y="988"/>
                  </a:moveTo>
                  <a:cubicBezTo>
                    <a:pt x="2025" y="988"/>
                    <a:pt x="1911" y="545"/>
                    <a:pt x="1076" y="570"/>
                  </a:cubicBezTo>
                  <a:cubicBezTo>
                    <a:pt x="253" y="608"/>
                    <a:pt x="0" y="1"/>
                    <a:pt x="0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5010975" y="4849975"/>
              <a:ext cx="69625" cy="68675"/>
            </a:xfrm>
            <a:custGeom>
              <a:avLst/>
              <a:gdLst/>
              <a:ahLst/>
              <a:cxnLst/>
              <a:rect l="l" t="t" r="r" b="b"/>
              <a:pathLst>
                <a:path w="2785" h="2747" fill="none" extrusionOk="0">
                  <a:moveTo>
                    <a:pt x="1798" y="1"/>
                  </a:moveTo>
                  <a:cubicBezTo>
                    <a:pt x="1798" y="1"/>
                    <a:pt x="1" y="254"/>
                    <a:pt x="494" y="1494"/>
                  </a:cubicBezTo>
                  <a:cubicBezTo>
                    <a:pt x="988" y="2747"/>
                    <a:pt x="1038" y="2114"/>
                    <a:pt x="1722" y="2127"/>
                  </a:cubicBezTo>
                  <a:cubicBezTo>
                    <a:pt x="2418" y="2127"/>
                    <a:pt x="2785" y="2544"/>
                    <a:pt x="2785" y="2544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653200" y="4792725"/>
              <a:ext cx="122750" cy="21850"/>
            </a:xfrm>
            <a:custGeom>
              <a:avLst/>
              <a:gdLst/>
              <a:ahLst/>
              <a:cxnLst/>
              <a:rect l="l" t="t" r="r" b="b"/>
              <a:pathLst>
                <a:path w="4910" h="874" fill="none" extrusionOk="0">
                  <a:moveTo>
                    <a:pt x="0" y="1"/>
                  </a:moveTo>
                  <a:lnTo>
                    <a:pt x="4910" y="874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688000" y="4839225"/>
              <a:ext cx="104400" cy="11725"/>
            </a:xfrm>
            <a:custGeom>
              <a:avLst/>
              <a:gdLst/>
              <a:ahLst/>
              <a:cxnLst/>
              <a:rect l="l" t="t" r="r" b="b"/>
              <a:pathLst>
                <a:path w="4176" h="469" fill="none" extrusionOk="0">
                  <a:moveTo>
                    <a:pt x="0" y="1"/>
                  </a:moveTo>
                  <a:lnTo>
                    <a:pt x="4176" y="469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679775" y="4888275"/>
              <a:ext cx="104400" cy="11725"/>
            </a:xfrm>
            <a:custGeom>
              <a:avLst/>
              <a:gdLst/>
              <a:ahLst/>
              <a:cxnLst/>
              <a:rect l="l" t="t" r="r" b="b"/>
              <a:pathLst>
                <a:path w="4176" h="469" fill="none" extrusionOk="0">
                  <a:moveTo>
                    <a:pt x="0" y="0"/>
                  </a:moveTo>
                  <a:lnTo>
                    <a:pt x="4176" y="468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695900" y="4933825"/>
              <a:ext cx="125925" cy="11100"/>
            </a:xfrm>
            <a:custGeom>
              <a:avLst/>
              <a:gdLst/>
              <a:ahLst/>
              <a:cxnLst/>
              <a:rect l="l" t="t" r="r" b="b"/>
              <a:pathLst>
                <a:path w="5037" h="444" fill="none" extrusionOk="0">
                  <a:moveTo>
                    <a:pt x="1" y="0"/>
                  </a:moveTo>
                  <a:lnTo>
                    <a:pt x="5037" y="443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686100" y="4910725"/>
              <a:ext cx="126250" cy="10775"/>
            </a:xfrm>
            <a:custGeom>
              <a:avLst/>
              <a:gdLst/>
              <a:ahLst/>
              <a:cxnLst/>
              <a:rect l="l" t="t" r="r" b="b"/>
              <a:pathLst>
                <a:path w="5050" h="431" fill="none" extrusionOk="0">
                  <a:moveTo>
                    <a:pt x="0" y="0"/>
                  </a:moveTo>
                  <a:lnTo>
                    <a:pt x="5049" y="431"/>
                  </a:ln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696850" y="4949950"/>
              <a:ext cx="200275" cy="164200"/>
            </a:xfrm>
            <a:custGeom>
              <a:avLst/>
              <a:gdLst/>
              <a:ahLst/>
              <a:cxnLst/>
              <a:rect l="l" t="t" r="r" b="b"/>
              <a:pathLst>
                <a:path w="8011" h="6568" fill="none" extrusionOk="0">
                  <a:moveTo>
                    <a:pt x="1608" y="4733"/>
                  </a:moveTo>
                  <a:lnTo>
                    <a:pt x="1" y="1"/>
                  </a:lnTo>
                  <a:lnTo>
                    <a:pt x="5632" y="734"/>
                  </a:lnTo>
                  <a:lnTo>
                    <a:pt x="8010" y="6568"/>
                  </a:lnTo>
                  <a:close/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722475" y="4973350"/>
              <a:ext cx="77225" cy="112650"/>
            </a:xfrm>
            <a:custGeom>
              <a:avLst/>
              <a:gdLst/>
              <a:ahLst/>
              <a:cxnLst/>
              <a:rect l="l" t="t" r="r" b="b"/>
              <a:pathLst>
                <a:path w="3089" h="4506" fill="none" extrusionOk="0">
                  <a:moveTo>
                    <a:pt x="583" y="3797"/>
                  </a:moveTo>
                  <a:cubicBezTo>
                    <a:pt x="583" y="3797"/>
                    <a:pt x="1" y="494"/>
                    <a:pt x="874" y="241"/>
                  </a:cubicBezTo>
                  <a:cubicBezTo>
                    <a:pt x="1759" y="1"/>
                    <a:pt x="3088" y="4506"/>
                    <a:pt x="3088" y="450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781325" y="4997725"/>
              <a:ext cx="75000" cy="104425"/>
            </a:xfrm>
            <a:custGeom>
              <a:avLst/>
              <a:gdLst/>
              <a:ahLst/>
              <a:cxnLst/>
              <a:rect l="l" t="t" r="r" b="b"/>
              <a:pathLst>
                <a:path w="3000" h="4177" fill="none" extrusionOk="0">
                  <a:moveTo>
                    <a:pt x="304" y="2240"/>
                  </a:moveTo>
                  <a:cubicBezTo>
                    <a:pt x="304" y="2240"/>
                    <a:pt x="0" y="0"/>
                    <a:pt x="734" y="26"/>
                  </a:cubicBezTo>
                  <a:cubicBezTo>
                    <a:pt x="1481" y="51"/>
                    <a:pt x="2999" y="3974"/>
                    <a:pt x="2986" y="4176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827500" y="5003100"/>
              <a:ext cx="26275" cy="45250"/>
            </a:xfrm>
            <a:custGeom>
              <a:avLst/>
              <a:gdLst/>
              <a:ahLst/>
              <a:cxnLst/>
              <a:rect l="l" t="t" r="r" b="b"/>
              <a:pathLst>
                <a:path w="1051" h="1810" fill="none" extrusionOk="0">
                  <a:moveTo>
                    <a:pt x="292" y="1810"/>
                  </a:moveTo>
                  <a:cubicBezTo>
                    <a:pt x="292" y="1810"/>
                    <a:pt x="1" y="0"/>
                    <a:pt x="1051" y="190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732600" y="5008475"/>
              <a:ext cx="43350" cy="15850"/>
            </a:xfrm>
            <a:custGeom>
              <a:avLst/>
              <a:gdLst/>
              <a:ahLst/>
              <a:cxnLst/>
              <a:rect l="l" t="t" r="r" b="b"/>
              <a:pathLst>
                <a:path w="1734" h="634" fill="none" extrusionOk="0">
                  <a:moveTo>
                    <a:pt x="0" y="1"/>
                  </a:moveTo>
                  <a:cubicBezTo>
                    <a:pt x="0" y="1"/>
                    <a:pt x="178" y="595"/>
                    <a:pt x="570" y="570"/>
                  </a:cubicBezTo>
                  <a:cubicBezTo>
                    <a:pt x="962" y="545"/>
                    <a:pt x="810" y="64"/>
                    <a:pt x="1063" y="140"/>
                  </a:cubicBezTo>
                  <a:cubicBezTo>
                    <a:pt x="1329" y="216"/>
                    <a:pt x="1392" y="633"/>
                    <a:pt x="1734" y="469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786050" y="5025875"/>
              <a:ext cx="42425" cy="21525"/>
            </a:xfrm>
            <a:custGeom>
              <a:avLst/>
              <a:gdLst/>
              <a:ahLst/>
              <a:cxnLst/>
              <a:rect l="l" t="t" r="r" b="b"/>
              <a:pathLst>
                <a:path w="1697" h="861" fill="none" extrusionOk="0">
                  <a:moveTo>
                    <a:pt x="52" y="102"/>
                  </a:moveTo>
                  <a:cubicBezTo>
                    <a:pt x="52" y="102"/>
                    <a:pt x="1" y="418"/>
                    <a:pt x="368" y="595"/>
                  </a:cubicBezTo>
                  <a:cubicBezTo>
                    <a:pt x="748" y="760"/>
                    <a:pt x="558" y="329"/>
                    <a:pt x="722" y="165"/>
                  </a:cubicBezTo>
                  <a:cubicBezTo>
                    <a:pt x="874" y="0"/>
                    <a:pt x="1039" y="254"/>
                    <a:pt x="1241" y="557"/>
                  </a:cubicBezTo>
                  <a:cubicBezTo>
                    <a:pt x="1431" y="861"/>
                    <a:pt x="1697" y="696"/>
                    <a:pt x="1621" y="24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832875" y="5024600"/>
              <a:ext cx="27875" cy="22175"/>
            </a:xfrm>
            <a:custGeom>
              <a:avLst/>
              <a:gdLst/>
              <a:ahLst/>
              <a:cxnLst/>
              <a:rect l="l" t="t" r="r" b="b"/>
              <a:pathLst>
                <a:path w="1115" h="887" fill="none" extrusionOk="0">
                  <a:moveTo>
                    <a:pt x="51" y="140"/>
                  </a:moveTo>
                  <a:cubicBezTo>
                    <a:pt x="51" y="140"/>
                    <a:pt x="1" y="343"/>
                    <a:pt x="456" y="621"/>
                  </a:cubicBezTo>
                  <a:cubicBezTo>
                    <a:pt x="924" y="887"/>
                    <a:pt x="1114" y="1"/>
                    <a:pt x="1114" y="1"/>
                  </a:cubicBezTo>
                </a:path>
              </a:pathLst>
            </a:custGeom>
            <a:noFill/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3"/>
          <p:cNvGrpSpPr/>
          <p:nvPr/>
        </p:nvGrpSpPr>
        <p:grpSpPr>
          <a:xfrm rot="762554" flipH="1">
            <a:off x="419883" y="3019893"/>
            <a:ext cx="685948" cy="693314"/>
            <a:chOff x="1521171" y="4499274"/>
            <a:chExt cx="553192" cy="559133"/>
          </a:xfrm>
        </p:grpSpPr>
        <p:sp>
          <p:nvSpPr>
            <p:cNvPr id="452" name="Google Shape;452;p23"/>
            <p:cNvSpPr/>
            <p:nvPr/>
          </p:nvSpPr>
          <p:spPr>
            <a:xfrm rot="-721340">
              <a:off x="1558122" y="4544746"/>
              <a:ext cx="479291" cy="405264"/>
            </a:xfrm>
            <a:custGeom>
              <a:avLst/>
              <a:gdLst/>
              <a:ahLst/>
              <a:cxnLst/>
              <a:rect l="l" t="t" r="r" b="b"/>
              <a:pathLst>
                <a:path w="19171" h="16210" fill="none" extrusionOk="0">
                  <a:moveTo>
                    <a:pt x="7415" y="15400"/>
                  </a:moveTo>
                  <a:cubicBezTo>
                    <a:pt x="9288" y="16210"/>
                    <a:pt x="10237" y="16007"/>
                    <a:pt x="10237" y="16007"/>
                  </a:cubicBezTo>
                  <a:cubicBezTo>
                    <a:pt x="10237" y="16007"/>
                    <a:pt x="19171" y="12401"/>
                    <a:pt x="16589" y="5467"/>
                  </a:cubicBezTo>
                  <a:cubicBezTo>
                    <a:pt x="15552" y="2215"/>
                    <a:pt x="12059" y="1266"/>
                    <a:pt x="12059" y="1266"/>
                  </a:cubicBezTo>
                  <a:lnTo>
                    <a:pt x="12464" y="1405"/>
                  </a:lnTo>
                  <a:cubicBezTo>
                    <a:pt x="12464" y="1405"/>
                    <a:pt x="9123" y="0"/>
                    <a:pt x="6302" y="1924"/>
                  </a:cubicBezTo>
                  <a:cubicBezTo>
                    <a:pt x="0" y="5808"/>
                    <a:pt x="4834" y="14147"/>
                    <a:pt x="4834" y="14147"/>
                  </a:cubicBezTo>
                  <a:cubicBezTo>
                    <a:pt x="4834" y="14147"/>
                    <a:pt x="5391" y="14514"/>
                    <a:pt x="7415" y="15400"/>
                  </a:cubicBezTo>
                  <a:close/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 rot="-721340">
              <a:off x="1723461" y="4576114"/>
              <a:ext cx="127529" cy="349912"/>
            </a:xfrm>
            <a:custGeom>
              <a:avLst/>
              <a:gdLst/>
              <a:ahLst/>
              <a:cxnLst/>
              <a:rect l="l" t="t" r="r" b="b"/>
              <a:pathLst>
                <a:path w="5101" h="13996" fill="none" extrusionOk="0">
                  <a:moveTo>
                    <a:pt x="5100" y="0"/>
                  </a:moveTo>
                  <a:cubicBezTo>
                    <a:pt x="5100" y="0"/>
                    <a:pt x="2873" y="810"/>
                    <a:pt x="1646" y="4379"/>
                  </a:cubicBezTo>
                  <a:cubicBezTo>
                    <a:pt x="1" y="9086"/>
                    <a:pt x="292" y="13996"/>
                    <a:pt x="292" y="1399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 rot="-721340">
              <a:off x="1664730" y="4583164"/>
              <a:ext cx="123079" cy="340437"/>
            </a:xfrm>
            <a:custGeom>
              <a:avLst/>
              <a:gdLst/>
              <a:ahLst/>
              <a:cxnLst/>
              <a:rect l="l" t="t" r="r" b="b"/>
              <a:pathLst>
                <a:path w="4923" h="13617" fill="none" extrusionOk="0">
                  <a:moveTo>
                    <a:pt x="4922" y="1"/>
                  </a:moveTo>
                  <a:cubicBezTo>
                    <a:pt x="4922" y="1"/>
                    <a:pt x="2075" y="1443"/>
                    <a:pt x="1227" y="4885"/>
                  </a:cubicBezTo>
                  <a:cubicBezTo>
                    <a:pt x="0" y="9807"/>
                    <a:pt x="1316" y="13616"/>
                    <a:pt x="1316" y="1361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 rot="-721340">
              <a:off x="1765184" y="4580052"/>
              <a:ext cx="197732" cy="343587"/>
            </a:xfrm>
            <a:custGeom>
              <a:avLst/>
              <a:gdLst/>
              <a:ahLst/>
              <a:cxnLst/>
              <a:rect l="l" t="t" r="r" b="b"/>
              <a:pathLst>
                <a:path w="7909" h="13743" fill="none" extrusionOk="0">
                  <a:moveTo>
                    <a:pt x="5429" y="1"/>
                  </a:moveTo>
                  <a:cubicBezTo>
                    <a:pt x="5429" y="1"/>
                    <a:pt x="7909" y="3721"/>
                    <a:pt x="0" y="13743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 rot="-721340">
              <a:off x="1744851" y="4577828"/>
              <a:ext cx="126254" cy="349937"/>
            </a:xfrm>
            <a:custGeom>
              <a:avLst/>
              <a:gdLst/>
              <a:ahLst/>
              <a:cxnLst/>
              <a:rect l="l" t="t" r="r" b="b"/>
              <a:pathLst>
                <a:path w="5050" h="13997" fill="none" extrusionOk="0">
                  <a:moveTo>
                    <a:pt x="5049" y="1"/>
                  </a:moveTo>
                  <a:cubicBezTo>
                    <a:pt x="5049" y="1"/>
                    <a:pt x="1405" y="10554"/>
                    <a:pt x="0" y="13996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 rot="-721340">
              <a:off x="1796955" y="4635155"/>
              <a:ext cx="179081" cy="290760"/>
            </a:xfrm>
            <a:custGeom>
              <a:avLst/>
              <a:gdLst/>
              <a:ahLst/>
              <a:cxnLst/>
              <a:rect l="l" t="t" r="r" b="b"/>
              <a:pathLst>
                <a:path w="7163" h="11630" fill="none" extrusionOk="0">
                  <a:moveTo>
                    <a:pt x="6884" y="1"/>
                  </a:moveTo>
                  <a:cubicBezTo>
                    <a:pt x="6884" y="1"/>
                    <a:pt x="7162" y="3316"/>
                    <a:pt x="5277" y="5847"/>
                  </a:cubicBezTo>
                  <a:cubicBezTo>
                    <a:pt x="3392" y="8390"/>
                    <a:pt x="0" y="11630"/>
                    <a:pt x="0" y="11630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 rot="-721340">
              <a:off x="1726589" y="4910531"/>
              <a:ext cx="120579" cy="81653"/>
            </a:xfrm>
            <a:custGeom>
              <a:avLst/>
              <a:gdLst/>
              <a:ahLst/>
              <a:cxnLst/>
              <a:rect l="l" t="t" r="r" b="b"/>
              <a:pathLst>
                <a:path w="4823" h="3266" fill="none" extrusionOk="0">
                  <a:moveTo>
                    <a:pt x="153" y="0"/>
                  </a:moveTo>
                  <a:lnTo>
                    <a:pt x="1" y="1772"/>
                  </a:lnTo>
                  <a:lnTo>
                    <a:pt x="3582" y="3265"/>
                  </a:lnTo>
                  <a:lnTo>
                    <a:pt x="4822" y="1671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 rot="-721340">
              <a:off x="1718797" y="4958894"/>
              <a:ext cx="107904" cy="89253"/>
            </a:xfrm>
            <a:custGeom>
              <a:avLst/>
              <a:gdLst/>
              <a:ahLst/>
              <a:cxnLst/>
              <a:rect l="l" t="t" r="r" b="b"/>
              <a:pathLst>
                <a:path w="4316" h="3570" fill="none" extrusionOk="0">
                  <a:moveTo>
                    <a:pt x="4316" y="1494"/>
                  </a:moveTo>
                  <a:lnTo>
                    <a:pt x="3329" y="3531"/>
                  </a:lnTo>
                  <a:cubicBezTo>
                    <a:pt x="3329" y="3531"/>
                    <a:pt x="1975" y="3569"/>
                    <a:pt x="1" y="2139"/>
                  </a:cubicBezTo>
                  <a:lnTo>
                    <a:pt x="735" y="1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 rot="-721340">
              <a:off x="1730790" y="4925483"/>
              <a:ext cx="4150" cy="42726"/>
            </a:xfrm>
            <a:custGeom>
              <a:avLst/>
              <a:gdLst/>
              <a:ahLst/>
              <a:cxnLst/>
              <a:rect l="l" t="t" r="r" b="b"/>
              <a:pathLst>
                <a:path w="166" h="1709" fill="none" extrusionOk="0">
                  <a:moveTo>
                    <a:pt x="165" y="0"/>
                  </a:moveTo>
                  <a:lnTo>
                    <a:pt x="1" y="1709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 rot="-721340">
              <a:off x="1811971" y="4943430"/>
              <a:ext cx="31026" cy="37351"/>
            </a:xfrm>
            <a:custGeom>
              <a:avLst/>
              <a:gdLst/>
              <a:ahLst/>
              <a:cxnLst/>
              <a:rect l="l" t="t" r="r" b="b"/>
              <a:pathLst>
                <a:path w="1241" h="1494" fill="none" extrusionOk="0">
                  <a:moveTo>
                    <a:pt x="1241" y="0"/>
                  </a:moveTo>
                  <a:lnTo>
                    <a:pt x="1" y="1494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 rot="-721340">
              <a:off x="1731675" y="4972910"/>
              <a:ext cx="85128" cy="38601"/>
            </a:xfrm>
            <a:custGeom>
              <a:avLst/>
              <a:gdLst/>
              <a:ahLst/>
              <a:cxnLst/>
              <a:rect l="l" t="t" r="r" b="b"/>
              <a:pathLst>
                <a:path w="3405" h="1544" fill="none" extrusionOk="0">
                  <a:moveTo>
                    <a:pt x="0" y="0"/>
                  </a:moveTo>
                  <a:cubicBezTo>
                    <a:pt x="0" y="0"/>
                    <a:pt x="1633" y="1012"/>
                    <a:pt x="3404" y="1544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 rot="-721340">
              <a:off x="1727580" y="4990992"/>
              <a:ext cx="84478" cy="39901"/>
            </a:xfrm>
            <a:custGeom>
              <a:avLst/>
              <a:gdLst/>
              <a:ahLst/>
              <a:cxnLst/>
              <a:rect l="l" t="t" r="r" b="b"/>
              <a:pathLst>
                <a:path w="3379" h="1596" fill="none" extrusionOk="0">
                  <a:moveTo>
                    <a:pt x="0" y="1"/>
                  </a:moveTo>
                  <a:cubicBezTo>
                    <a:pt x="0" y="1"/>
                    <a:pt x="1088" y="1203"/>
                    <a:pt x="3379" y="1595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-721340">
              <a:off x="1784706" y="4984283"/>
              <a:ext cx="28801" cy="55077"/>
            </a:xfrm>
            <a:custGeom>
              <a:avLst/>
              <a:gdLst/>
              <a:ahLst/>
              <a:cxnLst/>
              <a:rect l="l" t="t" r="r" b="b"/>
              <a:pathLst>
                <a:path w="1152" h="2203" fill="none" extrusionOk="0">
                  <a:moveTo>
                    <a:pt x="1152" y="0"/>
                  </a:moveTo>
                  <a:lnTo>
                    <a:pt x="0" y="2202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 rot="-721340">
              <a:off x="1764253" y="4980318"/>
              <a:ext cx="22176" cy="56952"/>
            </a:xfrm>
            <a:custGeom>
              <a:avLst/>
              <a:gdLst/>
              <a:ahLst/>
              <a:cxnLst/>
              <a:rect l="l" t="t" r="r" b="b"/>
              <a:pathLst>
                <a:path w="887" h="2278" fill="none" extrusionOk="0">
                  <a:moveTo>
                    <a:pt x="886" y="0"/>
                  </a:moveTo>
                  <a:lnTo>
                    <a:pt x="1" y="2278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 rot="-721340">
              <a:off x="1738202" y="4976495"/>
              <a:ext cx="18676" cy="54127"/>
            </a:xfrm>
            <a:custGeom>
              <a:avLst/>
              <a:gdLst/>
              <a:ahLst/>
              <a:cxnLst/>
              <a:rect l="l" t="t" r="r" b="b"/>
              <a:pathLst>
                <a:path w="747" h="2165" fill="none" extrusionOk="0">
                  <a:moveTo>
                    <a:pt x="747" y="0"/>
                  </a:moveTo>
                  <a:lnTo>
                    <a:pt x="0" y="2164"/>
                  </a:ln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 rot="-721340">
              <a:off x="1919238" y="4615246"/>
              <a:ext cx="20576" cy="83228"/>
            </a:xfrm>
            <a:custGeom>
              <a:avLst/>
              <a:gdLst/>
              <a:ahLst/>
              <a:cxnLst/>
              <a:rect l="l" t="t" r="r" b="b"/>
              <a:pathLst>
                <a:path w="823" h="3329" fill="none" extrusionOk="0">
                  <a:moveTo>
                    <a:pt x="64" y="1"/>
                  </a:moveTo>
                  <a:cubicBezTo>
                    <a:pt x="64" y="1"/>
                    <a:pt x="823" y="836"/>
                    <a:pt x="0" y="3329"/>
                  </a:cubicBezTo>
                </a:path>
              </a:pathLst>
            </a:custGeom>
            <a:solidFill>
              <a:srgbClr val="EC9B3B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23"/>
          <p:cNvGrpSpPr/>
          <p:nvPr/>
        </p:nvGrpSpPr>
        <p:grpSpPr>
          <a:xfrm>
            <a:off x="4099582" y="1681655"/>
            <a:ext cx="701585" cy="453784"/>
            <a:chOff x="501950" y="4685800"/>
            <a:chExt cx="503325" cy="325550"/>
          </a:xfrm>
        </p:grpSpPr>
        <p:sp>
          <p:nvSpPr>
            <p:cNvPr id="469" name="Google Shape;469;p23"/>
            <p:cNvSpPr/>
            <p:nvPr/>
          </p:nvSpPr>
          <p:spPr>
            <a:xfrm>
              <a:off x="501950" y="4851875"/>
              <a:ext cx="72775" cy="130675"/>
            </a:xfrm>
            <a:custGeom>
              <a:avLst/>
              <a:gdLst/>
              <a:ahLst/>
              <a:cxnLst/>
              <a:rect l="l" t="t" r="r" b="b"/>
              <a:pathLst>
                <a:path w="2911" h="5227" fill="none" extrusionOk="0">
                  <a:moveTo>
                    <a:pt x="2911" y="4936"/>
                  </a:moveTo>
                  <a:cubicBezTo>
                    <a:pt x="2012" y="5227"/>
                    <a:pt x="848" y="4809"/>
                    <a:pt x="557" y="3911"/>
                  </a:cubicBezTo>
                  <a:lnTo>
                    <a:pt x="114" y="2088"/>
                  </a:lnTo>
                  <a:cubicBezTo>
                    <a:pt x="0" y="899"/>
                    <a:pt x="380" y="304"/>
                    <a:pt x="1266" y="1"/>
                  </a:cubicBezTo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926175" y="4716475"/>
              <a:ext cx="79100" cy="128775"/>
            </a:xfrm>
            <a:custGeom>
              <a:avLst/>
              <a:gdLst/>
              <a:ahLst/>
              <a:cxnLst/>
              <a:rect l="l" t="t" r="r" b="b"/>
              <a:pathLst>
                <a:path w="3164" h="5151" fill="none" extrusionOk="0">
                  <a:moveTo>
                    <a:pt x="1594" y="5151"/>
                  </a:moveTo>
                  <a:lnTo>
                    <a:pt x="1784" y="5088"/>
                  </a:lnTo>
                  <a:cubicBezTo>
                    <a:pt x="2683" y="4797"/>
                    <a:pt x="3164" y="3822"/>
                    <a:pt x="2873" y="2924"/>
                  </a:cubicBezTo>
                  <a:cubicBezTo>
                    <a:pt x="2873" y="2924"/>
                    <a:pt x="2594" y="2089"/>
                    <a:pt x="2101" y="1367"/>
                  </a:cubicBezTo>
                  <a:cubicBezTo>
                    <a:pt x="1190" y="1"/>
                    <a:pt x="886" y="1"/>
                    <a:pt x="177" y="228"/>
                  </a:cubicBezTo>
                  <a:lnTo>
                    <a:pt x="0" y="292"/>
                  </a:lnTo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542125" y="4703825"/>
              <a:ext cx="415375" cy="290125"/>
            </a:xfrm>
            <a:custGeom>
              <a:avLst/>
              <a:gdLst/>
              <a:ahLst/>
              <a:cxnLst/>
              <a:rect l="l" t="t" r="r" b="b"/>
              <a:pathLst>
                <a:path w="16615" h="11605" fill="none" extrusionOk="0">
                  <a:moveTo>
                    <a:pt x="13995" y="8036"/>
                  </a:moveTo>
                  <a:cubicBezTo>
                    <a:pt x="13464" y="8213"/>
                    <a:pt x="13097" y="8251"/>
                    <a:pt x="12566" y="8276"/>
                  </a:cubicBezTo>
                  <a:cubicBezTo>
                    <a:pt x="11971" y="8289"/>
                    <a:pt x="11338" y="8226"/>
                    <a:pt x="10718" y="8175"/>
                  </a:cubicBezTo>
                  <a:cubicBezTo>
                    <a:pt x="10085" y="8112"/>
                    <a:pt x="9364" y="8036"/>
                    <a:pt x="9086" y="8124"/>
                  </a:cubicBezTo>
                  <a:cubicBezTo>
                    <a:pt x="8807" y="8226"/>
                    <a:pt x="8289" y="8681"/>
                    <a:pt x="7833" y="9099"/>
                  </a:cubicBezTo>
                  <a:cubicBezTo>
                    <a:pt x="7390" y="9478"/>
                    <a:pt x="6935" y="9883"/>
                    <a:pt x="6466" y="10212"/>
                  </a:cubicBezTo>
                  <a:cubicBezTo>
                    <a:pt x="5796" y="10680"/>
                    <a:pt x="5138" y="10946"/>
                    <a:pt x="4695" y="11085"/>
                  </a:cubicBezTo>
                  <a:cubicBezTo>
                    <a:pt x="4454" y="11174"/>
                    <a:pt x="4290" y="11212"/>
                    <a:pt x="4227" y="11225"/>
                  </a:cubicBezTo>
                  <a:cubicBezTo>
                    <a:pt x="3050" y="11604"/>
                    <a:pt x="1772" y="10921"/>
                    <a:pt x="1367" y="9693"/>
                  </a:cubicBezTo>
                  <a:lnTo>
                    <a:pt x="418" y="6846"/>
                  </a:lnTo>
                  <a:cubicBezTo>
                    <a:pt x="0" y="5606"/>
                    <a:pt x="595" y="4100"/>
                    <a:pt x="1784" y="3708"/>
                  </a:cubicBezTo>
                  <a:lnTo>
                    <a:pt x="12376" y="393"/>
                  </a:lnTo>
                  <a:cubicBezTo>
                    <a:pt x="13565" y="1"/>
                    <a:pt x="14856" y="684"/>
                    <a:pt x="15261" y="1911"/>
                  </a:cubicBezTo>
                  <a:lnTo>
                    <a:pt x="16210" y="4771"/>
                  </a:lnTo>
                  <a:cubicBezTo>
                    <a:pt x="16615" y="5986"/>
                    <a:pt x="15843" y="7340"/>
                    <a:pt x="14691" y="7757"/>
                  </a:cubicBezTo>
                  <a:cubicBezTo>
                    <a:pt x="14578" y="7808"/>
                    <a:pt x="14337" y="7922"/>
                    <a:pt x="13995" y="8036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523775" y="4685800"/>
              <a:ext cx="442600" cy="325550"/>
            </a:xfrm>
            <a:custGeom>
              <a:avLst/>
              <a:gdLst/>
              <a:ahLst/>
              <a:cxnLst/>
              <a:rect l="l" t="t" r="r" b="b"/>
              <a:pathLst>
                <a:path w="17704" h="13022" fill="none" extrusionOk="0">
                  <a:moveTo>
                    <a:pt x="17690" y="6378"/>
                  </a:moveTo>
                  <a:cubicBezTo>
                    <a:pt x="17703" y="6024"/>
                    <a:pt x="17652" y="5657"/>
                    <a:pt x="17539" y="5290"/>
                  </a:cubicBezTo>
                  <a:lnTo>
                    <a:pt x="16590" y="2442"/>
                  </a:lnTo>
                  <a:cubicBezTo>
                    <a:pt x="16071" y="873"/>
                    <a:pt x="14413" y="0"/>
                    <a:pt x="12907" y="506"/>
                  </a:cubicBezTo>
                  <a:lnTo>
                    <a:pt x="12907" y="506"/>
                  </a:lnTo>
                  <a:lnTo>
                    <a:pt x="2354" y="4012"/>
                  </a:lnTo>
                  <a:cubicBezTo>
                    <a:pt x="1025" y="4454"/>
                    <a:pt x="0" y="6061"/>
                    <a:pt x="557" y="7757"/>
                  </a:cubicBezTo>
                  <a:lnTo>
                    <a:pt x="1506" y="10617"/>
                  </a:lnTo>
                  <a:cubicBezTo>
                    <a:pt x="2025" y="12161"/>
                    <a:pt x="3632" y="13021"/>
                    <a:pt x="5125" y="12566"/>
                  </a:cubicBezTo>
                  <a:cubicBezTo>
                    <a:pt x="5226" y="12540"/>
                    <a:pt x="5391" y="12502"/>
                    <a:pt x="5631" y="12426"/>
                  </a:cubicBezTo>
                  <a:cubicBezTo>
                    <a:pt x="6100" y="12262"/>
                    <a:pt x="6821" y="11971"/>
                    <a:pt x="7555" y="11465"/>
                  </a:cubicBezTo>
                  <a:cubicBezTo>
                    <a:pt x="8061" y="11123"/>
                    <a:pt x="8542" y="10680"/>
                    <a:pt x="8972" y="10301"/>
                  </a:cubicBezTo>
                  <a:cubicBezTo>
                    <a:pt x="9314" y="9997"/>
                    <a:pt x="9820" y="9554"/>
                    <a:pt x="10022" y="9465"/>
                  </a:cubicBezTo>
                  <a:cubicBezTo>
                    <a:pt x="10237" y="9415"/>
                    <a:pt x="10946" y="9478"/>
                    <a:pt x="11401" y="9529"/>
                  </a:cubicBezTo>
                  <a:cubicBezTo>
                    <a:pt x="12009" y="9592"/>
                    <a:pt x="12692" y="9655"/>
                    <a:pt x="13338" y="9630"/>
                  </a:cubicBezTo>
                  <a:cubicBezTo>
                    <a:pt x="13932" y="9617"/>
                    <a:pt x="14350" y="9554"/>
                    <a:pt x="14932" y="9364"/>
                  </a:cubicBezTo>
                  <a:cubicBezTo>
                    <a:pt x="15274" y="9250"/>
                    <a:pt x="15539" y="9136"/>
                    <a:pt x="15678" y="9060"/>
                  </a:cubicBezTo>
                  <a:cubicBezTo>
                    <a:pt x="16779" y="8643"/>
                    <a:pt x="17652" y="7542"/>
                    <a:pt x="17690" y="6378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561100" y="4780700"/>
              <a:ext cx="139525" cy="185725"/>
            </a:xfrm>
            <a:custGeom>
              <a:avLst/>
              <a:gdLst/>
              <a:ahLst/>
              <a:cxnLst/>
              <a:rect l="l" t="t" r="r" b="b"/>
              <a:pathLst>
                <a:path w="5581" h="7429" fill="none" extrusionOk="0">
                  <a:moveTo>
                    <a:pt x="1367" y="1392"/>
                  </a:moveTo>
                  <a:cubicBezTo>
                    <a:pt x="228" y="1974"/>
                    <a:pt x="0" y="2860"/>
                    <a:pt x="304" y="3759"/>
                  </a:cubicBezTo>
                  <a:lnTo>
                    <a:pt x="1190" y="6429"/>
                  </a:lnTo>
                  <a:cubicBezTo>
                    <a:pt x="1342" y="6884"/>
                    <a:pt x="1645" y="7226"/>
                    <a:pt x="2038" y="7428"/>
                  </a:cubicBezTo>
                  <a:lnTo>
                    <a:pt x="558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666750" y="4727225"/>
              <a:ext cx="197425" cy="234125"/>
            </a:xfrm>
            <a:custGeom>
              <a:avLst/>
              <a:gdLst/>
              <a:ahLst/>
              <a:cxnLst/>
              <a:rect l="l" t="t" r="r" b="b"/>
              <a:pathLst>
                <a:path w="7897" h="9365" fill="none" extrusionOk="0">
                  <a:moveTo>
                    <a:pt x="7593" y="64"/>
                  </a:moveTo>
                  <a:lnTo>
                    <a:pt x="3848" y="1304"/>
                  </a:lnTo>
                  <a:lnTo>
                    <a:pt x="1" y="9365"/>
                  </a:lnTo>
                  <a:cubicBezTo>
                    <a:pt x="330" y="9213"/>
                    <a:pt x="735" y="9023"/>
                    <a:pt x="1127" y="8745"/>
                  </a:cubicBezTo>
                  <a:cubicBezTo>
                    <a:pt x="2165" y="8023"/>
                    <a:pt x="3215" y="6809"/>
                    <a:pt x="3898" y="6581"/>
                  </a:cubicBezTo>
                  <a:cubicBezTo>
                    <a:pt x="4113" y="6518"/>
                    <a:pt x="4417" y="6505"/>
                    <a:pt x="4771" y="6518"/>
                  </a:cubicBezTo>
                  <a:lnTo>
                    <a:pt x="7897" y="1"/>
                  </a:lnTo>
                  <a:cubicBezTo>
                    <a:pt x="7796" y="14"/>
                    <a:pt x="7694" y="39"/>
                    <a:pt x="7593" y="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819550" y="4735775"/>
              <a:ext cx="120875" cy="159150"/>
            </a:xfrm>
            <a:custGeom>
              <a:avLst/>
              <a:gdLst/>
              <a:ahLst/>
              <a:cxnLst/>
              <a:rect l="l" t="t" r="r" b="b"/>
              <a:pathLst>
                <a:path w="4835" h="6366" fill="none" extrusionOk="0">
                  <a:moveTo>
                    <a:pt x="1" y="6290"/>
                  </a:moveTo>
                  <a:cubicBezTo>
                    <a:pt x="494" y="6340"/>
                    <a:pt x="988" y="6365"/>
                    <a:pt x="1431" y="6353"/>
                  </a:cubicBezTo>
                  <a:cubicBezTo>
                    <a:pt x="2645" y="6315"/>
                    <a:pt x="2886" y="6087"/>
                    <a:pt x="3329" y="5885"/>
                  </a:cubicBezTo>
                  <a:cubicBezTo>
                    <a:pt x="4164" y="5492"/>
                    <a:pt x="4834" y="4581"/>
                    <a:pt x="4531" y="3683"/>
                  </a:cubicBezTo>
                  <a:lnTo>
                    <a:pt x="3582" y="823"/>
                  </a:lnTo>
                  <a:cubicBezTo>
                    <a:pt x="3468" y="494"/>
                    <a:pt x="3265" y="216"/>
                    <a:pt x="3012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12025" y="4759825"/>
              <a:ext cx="150925" cy="212925"/>
            </a:xfrm>
            <a:custGeom>
              <a:avLst/>
              <a:gdLst/>
              <a:ahLst/>
              <a:cxnLst/>
              <a:rect l="l" t="t" r="r" b="b"/>
              <a:pathLst>
                <a:path w="6037" h="8517" fill="none" extrusionOk="0">
                  <a:moveTo>
                    <a:pt x="3544" y="835"/>
                  </a:moveTo>
                  <a:lnTo>
                    <a:pt x="1" y="8263"/>
                  </a:lnTo>
                  <a:cubicBezTo>
                    <a:pt x="380" y="8453"/>
                    <a:pt x="823" y="8516"/>
                    <a:pt x="1253" y="8364"/>
                  </a:cubicBezTo>
                  <a:cubicBezTo>
                    <a:pt x="1253" y="8364"/>
                    <a:pt x="1646" y="8289"/>
                    <a:pt x="2190" y="8061"/>
                  </a:cubicBezTo>
                  <a:lnTo>
                    <a:pt x="6037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786025" y="4725650"/>
              <a:ext cx="108850" cy="167375"/>
            </a:xfrm>
            <a:custGeom>
              <a:avLst/>
              <a:gdLst/>
              <a:ahLst/>
              <a:cxnLst/>
              <a:rect l="l" t="t" r="r" b="b"/>
              <a:pathLst>
                <a:path w="4354" h="6695" fill="none" extrusionOk="0">
                  <a:moveTo>
                    <a:pt x="3126" y="64"/>
                  </a:moveTo>
                  <a:lnTo>
                    <a:pt x="0" y="6581"/>
                  </a:lnTo>
                  <a:cubicBezTo>
                    <a:pt x="405" y="6593"/>
                    <a:pt x="874" y="6644"/>
                    <a:pt x="1342" y="6695"/>
                  </a:cubicBezTo>
                  <a:lnTo>
                    <a:pt x="4353" y="406"/>
                  </a:lnTo>
                  <a:cubicBezTo>
                    <a:pt x="4012" y="140"/>
                    <a:pt x="3569" y="1"/>
                    <a:pt x="3126" y="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23"/>
          <p:cNvSpPr txBox="1">
            <a:spLocks noGrp="1"/>
          </p:cNvSpPr>
          <p:nvPr>
            <p:ph type="title"/>
          </p:nvPr>
        </p:nvSpPr>
        <p:spPr>
          <a:xfrm>
            <a:off x="6478500" y="4096050"/>
            <a:ext cx="2208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Venus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79" name="Google Shape;479;p23"/>
          <p:cNvSpPr txBox="1">
            <a:spLocks noGrp="1"/>
          </p:cNvSpPr>
          <p:nvPr>
            <p:ph type="title"/>
          </p:nvPr>
        </p:nvSpPr>
        <p:spPr>
          <a:xfrm>
            <a:off x="3696600" y="4395025"/>
            <a:ext cx="4990200" cy="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0" name="Google Shape;480;p23"/>
          <p:cNvGrpSpPr/>
          <p:nvPr/>
        </p:nvGrpSpPr>
        <p:grpSpPr>
          <a:xfrm>
            <a:off x="6089781" y="2555382"/>
            <a:ext cx="651877" cy="674772"/>
            <a:chOff x="5459550" y="4629175"/>
            <a:chExt cx="486875" cy="503975"/>
          </a:xfrm>
        </p:grpSpPr>
        <p:sp>
          <p:nvSpPr>
            <p:cNvPr id="481" name="Google Shape;481;p23"/>
            <p:cNvSpPr/>
            <p:nvPr/>
          </p:nvSpPr>
          <p:spPr>
            <a:xfrm>
              <a:off x="5459550" y="4629175"/>
              <a:ext cx="464425" cy="425525"/>
            </a:xfrm>
            <a:custGeom>
              <a:avLst/>
              <a:gdLst/>
              <a:ahLst/>
              <a:cxnLst/>
              <a:rect l="l" t="t" r="r" b="b"/>
              <a:pathLst>
                <a:path w="18577" h="17021" fill="none" extrusionOk="0">
                  <a:moveTo>
                    <a:pt x="0" y="17020"/>
                  </a:moveTo>
                  <a:cubicBezTo>
                    <a:pt x="0" y="17020"/>
                    <a:pt x="1051" y="10390"/>
                    <a:pt x="6682" y="5531"/>
                  </a:cubicBezTo>
                  <a:cubicBezTo>
                    <a:pt x="11579" y="1304"/>
                    <a:pt x="14881" y="279"/>
                    <a:pt x="18576" y="1"/>
                  </a:cubicBezTo>
                  <a:cubicBezTo>
                    <a:pt x="18576" y="1"/>
                    <a:pt x="13692" y="12199"/>
                    <a:pt x="0" y="17020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5540225" y="4767425"/>
              <a:ext cx="196775" cy="242025"/>
            </a:xfrm>
            <a:custGeom>
              <a:avLst/>
              <a:gdLst/>
              <a:ahLst/>
              <a:cxnLst/>
              <a:rect l="l" t="t" r="r" b="b"/>
              <a:pathLst>
                <a:path w="7871" h="9681" fill="none" extrusionOk="0">
                  <a:moveTo>
                    <a:pt x="7871" y="4746"/>
                  </a:moveTo>
                  <a:cubicBezTo>
                    <a:pt x="6099" y="2860"/>
                    <a:pt x="3455" y="1"/>
                    <a:pt x="3455" y="1"/>
                  </a:cubicBezTo>
                  <a:cubicBezTo>
                    <a:pt x="3455" y="1"/>
                    <a:pt x="0" y="5518"/>
                    <a:pt x="924" y="9681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459550" y="4629175"/>
              <a:ext cx="486875" cy="454300"/>
            </a:xfrm>
            <a:custGeom>
              <a:avLst/>
              <a:gdLst/>
              <a:ahLst/>
              <a:cxnLst/>
              <a:rect l="l" t="t" r="r" b="b"/>
              <a:pathLst>
                <a:path w="19475" h="18172" fill="none" extrusionOk="0">
                  <a:moveTo>
                    <a:pt x="0" y="17020"/>
                  </a:moveTo>
                  <a:cubicBezTo>
                    <a:pt x="0" y="17020"/>
                    <a:pt x="456" y="18172"/>
                    <a:pt x="1899" y="17640"/>
                  </a:cubicBezTo>
                  <a:cubicBezTo>
                    <a:pt x="3822" y="16906"/>
                    <a:pt x="4151" y="15211"/>
                    <a:pt x="4151" y="15211"/>
                  </a:cubicBezTo>
                  <a:cubicBezTo>
                    <a:pt x="4151" y="15211"/>
                    <a:pt x="5087" y="15856"/>
                    <a:pt x="6568" y="15160"/>
                  </a:cubicBezTo>
                  <a:cubicBezTo>
                    <a:pt x="9415" y="13832"/>
                    <a:pt x="10453" y="12212"/>
                    <a:pt x="11098" y="10276"/>
                  </a:cubicBezTo>
                  <a:cubicBezTo>
                    <a:pt x="11098" y="10276"/>
                    <a:pt x="13780" y="9858"/>
                    <a:pt x="15666" y="6986"/>
                  </a:cubicBezTo>
                  <a:cubicBezTo>
                    <a:pt x="17248" y="4594"/>
                    <a:pt x="16602" y="3671"/>
                    <a:pt x="16602" y="3671"/>
                  </a:cubicBezTo>
                  <a:cubicBezTo>
                    <a:pt x="16602" y="3671"/>
                    <a:pt x="17944" y="3936"/>
                    <a:pt x="18741" y="2127"/>
                  </a:cubicBezTo>
                  <a:cubicBezTo>
                    <a:pt x="19475" y="456"/>
                    <a:pt x="18576" y="1"/>
                    <a:pt x="18576" y="1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5603800" y="4698150"/>
              <a:ext cx="270825" cy="69300"/>
            </a:xfrm>
            <a:custGeom>
              <a:avLst/>
              <a:gdLst/>
              <a:ahLst/>
              <a:cxnLst/>
              <a:rect l="l" t="t" r="r" b="b"/>
              <a:pathLst>
                <a:path w="10833" h="2772" fill="none" extrusionOk="0">
                  <a:moveTo>
                    <a:pt x="912" y="2772"/>
                  </a:moveTo>
                  <a:cubicBezTo>
                    <a:pt x="912" y="2772"/>
                    <a:pt x="1" y="2607"/>
                    <a:pt x="26" y="1861"/>
                  </a:cubicBezTo>
                  <a:cubicBezTo>
                    <a:pt x="51" y="1127"/>
                    <a:pt x="962" y="1709"/>
                    <a:pt x="1038" y="2734"/>
                  </a:cubicBezTo>
                  <a:cubicBezTo>
                    <a:pt x="1038" y="2734"/>
                    <a:pt x="5341" y="0"/>
                    <a:pt x="10832" y="912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732875" y="4880675"/>
              <a:ext cx="209450" cy="252475"/>
            </a:xfrm>
            <a:custGeom>
              <a:avLst/>
              <a:gdLst/>
              <a:ahLst/>
              <a:cxnLst/>
              <a:rect l="l" t="t" r="r" b="b"/>
              <a:pathLst>
                <a:path w="8378" h="10099" fill="none" extrusionOk="0">
                  <a:moveTo>
                    <a:pt x="0" y="671"/>
                  </a:moveTo>
                  <a:lnTo>
                    <a:pt x="7745" y="10098"/>
                  </a:lnTo>
                  <a:lnTo>
                    <a:pt x="8377" y="9668"/>
                  </a:lnTo>
                  <a:lnTo>
                    <a:pt x="949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3"/>
          <p:cNvGrpSpPr/>
          <p:nvPr/>
        </p:nvGrpSpPr>
        <p:grpSpPr>
          <a:xfrm>
            <a:off x="7078193" y="3109357"/>
            <a:ext cx="484586" cy="642911"/>
            <a:chOff x="6131775" y="4635175"/>
            <a:chExt cx="321450" cy="426475"/>
          </a:xfrm>
        </p:grpSpPr>
        <p:sp>
          <p:nvSpPr>
            <p:cNvPr id="487" name="Google Shape;487;p23"/>
            <p:cNvSpPr/>
            <p:nvPr/>
          </p:nvSpPr>
          <p:spPr>
            <a:xfrm>
              <a:off x="6147600" y="4742750"/>
              <a:ext cx="275250" cy="318900"/>
            </a:xfrm>
            <a:custGeom>
              <a:avLst/>
              <a:gdLst/>
              <a:ahLst/>
              <a:cxnLst/>
              <a:rect l="l" t="t" r="r" b="b"/>
              <a:pathLst>
                <a:path w="11010" h="12756" fill="none" extrusionOk="0">
                  <a:moveTo>
                    <a:pt x="874" y="1481"/>
                  </a:moveTo>
                  <a:lnTo>
                    <a:pt x="0" y="10870"/>
                  </a:lnTo>
                  <a:lnTo>
                    <a:pt x="5745" y="12755"/>
                  </a:lnTo>
                  <a:lnTo>
                    <a:pt x="11009" y="1607"/>
                  </a:lnTo>
                  <a:lnTo>
                    <a:pt x="4581" y="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151700" y="4969550"/>
              <a:ext cx="158525" cy="52225"/>
            </a:xfrm>
            <a:custGeom>
              <a:avLst/>
              <a:gdLst/>
              <a:ahLst/>
              <a:cxnLst/>
              <a:rect l="l" t="t" r="r" b="b"/>
              <a:pathLst>
                <a:path w="6341" h="2089" fill="none" extrusionOk="0">
                  <a:moveTo>
                    <a:pt x="1" y="1"/>
                  </a:moveTo>
                  <a:lnTo>
                    <a:pt x="6341" y="2089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6220050" y="4635175"/>
              <a:ext cx="233175" cy="366350"/>
            </a:xfrm>
            <a:custGeom>
              <a:avLst/>
              <a:gdLst/>
              <a:ahLst/>
              <a:cxnLst/>
              <a:rect l="l" t="t" r="r" b="b"/>
              <a:pathLst>
                <a:path w="9327" h="14654" fill="none" extrusionOk="0">
                  <a:moveTo>
                    <a:pt x="0" y="14274"/>
                  </a:moveTo>
                  <a:lnTo>
                    <a:pt x="4923" y="836"/>
                  </a:lnTo>
                  <a:lnTo>
                    <a:pt x="9326" y="1"/>
                  </a:lnTo>
                  <a:lnTo>
                    <a:pt x="9263" y="1190"/>
                  </a:lnTo>
                  <a:lnTo>
                    <a:pt x="5720" y="1785"/>
                  </a:lnTo>
                  <a:lnTo>
                    <a:pt x="1152" y="1465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6131775" y="4656375"/>
              <a:ext cx="140175" cy="133525"/>
            </a:xfrm>
            <a:custGeom>
              <a:avLst/>
              <a:gdLst/>
              <a:ahLst/>
              <a:cxnLst/>
              <a:rect l="l" t="t" r="r" b="b"/>
              <a:pathLst>
                <a:path w="5607" h="5341" fill="none" extrusionOk="0">
                  <a:moveTo>
                    <a:pt x="2810" y="2810"/>
                  </a:moveTo>
                  <a:lnTo>
                    <a:pt x="4506" y="4645"/>
                  </a:lnTo>
                  <a:cubicBezTo>
                    <a:pt x="4797" y="4366"/>
                    <a:pt x="5037" y="3999"/>
                    <a:pt x="5176" y="3582"/>
                  </a:cubicBezTo>
                  <a:cubicBezTo>
                    <a:pt x="5606" y="2278"/>
                    <a:pt x="4898" y="861"/>
                    <a:pt x="3594" y="431"/>
                  </a:cubicBezTo>
                  <a:cubicBezTo>
                    <a:pt x="2278" y="1"/>
                    <a:pt x="861" y="709"/>
                    <a:pt x="431" y="2025"/>
                  </a:cubicBezTo>
                  <a:cubicBezTo>
                    <a:pt x="1" y="3329"/>
                    <a:pt x="709" y="4746"/>
                    <a:pt x="2025" y="5176"/>
                  </a:cubicBezTo>
                  <a:cubicBezTo>
                    <a:pt x="2481" y="5328"/>
                    <a:pt x="2936" y="5340"/>
                    <a:pt x="3367" y="5239"/>
                  </a:cubicBezTo>
                  <a:lnTo>
                    <a:pt x="2810" y="2810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6194725" y="4851875"/>
              <a:ext cx="71200" cy="72800"/>
            </a:xfrm>
            <a:custGeom>
              <a:avLst/>
              <a:gdLst/>
              <a:ahLst/>
              <a:cxnLst/>
              <a:rect l="l" t="t" r="r" b="b"/>
              <a:pathLst>
                <a:path w="2848" h="2912" fill="none" extrusionOk="0">
                  <a:moveTo>
                    <a:pt x="1" y="2658"/>
                  </a:moveTo>
                  <a:cubicBezTo>
                    <a:pt x="26" y="2569"/>
                    <a:pt x="229" y="1"/>
                    <a:pt x="229" y="1"/>
                  </a:cubicBezTo>
                  <a:lnTo>
                    <a:pt x="2848" y="317"/>
                  </a:lnTo>
                  <a:lnTo>
                    <a:pt x="1988" y="291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6200425" y="4830050"/>
              <a:ext cx="75000" cy="29750"/>
            </a:xfrm>
            <a:custGeom>
              <a:avLst/>
              <a:gdLst/>
              <a:ahLst/>
              <a:cxnLst/>
              <a:rect l="l" t="t" r="r" b="b"/>
              <a:pathLst>
                <a:path w="3000" h="1190" fill="none" extrusionOk="0">
                  <a:moveTo>
                    <a:pt x="1" y="874"/>
                  </a:moveTo>
                  <a:lnTo>
                    <a:pt x="1329" y="1"/>
                  </a:lnTo>
                  <a:lnTo>
                    <a:pt x="3000" y="405"/>
                  </a:lnTo>
                  <a:lnTo>
                    <a:pt x="2620" y="119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6305450" y="4802200"/>
              <a:ext cx="90825" cy="90200"/>
            </a:xfrm>
            <a:custGeom>
              <a:avLst/>
              <a:gdLst/>
              <a:ahLst/>
              <a:cxnLst/>
              <a:rect l="l" t="t" r="r" b="b"/>
              <a:pathLst>
                <a:path w="3633" h="3608" fill="none" extrusionOk="0">
                  <a:moveTo>
                    <a:pt x="1557" y="1"/>
                  </a:moveTo>
                  <a:cubicBezTo>
                    <a:pt x="1431" y="52"/>
                    <a:pt x="1" y="2241"/>
                    <a:pt x="1" y="2241"/>
                  </a:cubicBezTo>
                  <a:lnTo>
                    <a:pt x="1899" y="3607"/>
                  </a:lnTo>
                  <a:lnTo>
                    <a:pt x="3632" y="124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319375" y="4802200"/>
              <a:ext cx="25025" cy="350"/>
            </a:xfrm>
            <a:custGeom>
              <a:avLst/>
              <a:gdLst/>
              <a:ahLst/>
              <a:cxnLst/>
              <a:rect l="l" t="t" r="r" b="b"/>
              <a:pathLst>
                <a:path w="1001" h="14" fill="none" extrusionOk="0">
                  <a:moveTo>
                    <a:pt x="1000" y="1"/>
                  </a:moveTo>
                  <a:lnTo>
                    <a:pt x="1" y="1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50100" y="4906300"/>
              <a:ext cx="72775" cy="81000"/>
            </a:xfrm>
            <a:custGeom>
              <a:avLst/>
              <a:gdLst/>
              <a:ahLst/>
              <a:cxnLst/>
              <a:rect l="l" t="t" r="r" b="b"/>
              <a:pathLst>
                <a:path w="2911" h="3240" fill="none" extrusionOk="0">
                  <a:moveTo>
                    <a:pt x="1304" y="0"/>
                  </a:moveTo>
                  <a:lnTo>
                    <a:pt x="2911" y="1430"/>
                  </a:lnTo>
                  <a:lnTo>
                    <a:pt x="1734" y="3239"/>
                  </a:lnTo>
                  <a:lnTo>
                    <a:pt x="0" y="1721"/>
                  </a:ln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241225" y="4949325"/>
              <a:ext cx="52225" cy="63275"/>
            </a:xfrm>
            <a:custGeom>
              <a:avLst/>
              <a:gdLst/>
              <a:ahLst/>
              <a:cxnLst/>
              <a:rect l="l" t="t" r="r" b="b"/>
              <a:pathLst>
                <a:path w="2089" h="2531" fill="none" extrusionOk="0">
                  <a:moveTo>
                    <a:pt x="355" y="0"/>
                  </a:moveTo>
                  <a:lnTo>
                    <a:pt x="1" y="1076"/>
                  </a:lnTo>
                  <a:lnTo>
                    <a:pt x="1646" y="2531"/>
                  </a:lnTo>
                  <a:lnTo>
                    <a:pt x="2089" y="1518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6282350" y="4942025"/>
              <a:ext cx="40525" cy="70575"/>
            </a:xfrm>
            <a:custGeom>
              <a:avLst/>
              <a:gdLst/>
              <a:ahLst/>
              <a:cxnLst/>
              <a:rect l="l" t="t" r="r" b="b"/>
              <a:pathLst>
                <a:path w="1621" h="2823" fill="none" extrusionOk="0">
                  <a:moveTo>
                    <a:pt x="1621" y="1"/>
                  </a:moveTo>
                  <a:lnTo>
                    <a:pt x="836" y="1937"/>
                  </a:lnTo>
                  <a:lnTo>
                    <a:pt x="1" y="2823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6427875" y="4639300"/>
              <a:ext cx="4150" cy="25650"/>
            </a:xfrm>
            <a:custGeom>
              <a:avLst/>
              <a:gdLst/>
              <a:ahLst/>
              <a:cxnLst/>
              <a:rect l="l" t="t" r="r" b="b"/>
              <a:pathLst>
                <a:path w="166" h="1026" fill="none" extrusionOk="0">
                  <a:moveTo>
                    <a:pt x="165" y="0"/>
                  </a:moveTo>
                  <a:lnTo>
                    <a:pt x="1" y="1025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6402900" y="4644050"/>
              <a:ext cx="3800" cy="29125"/>
            </a:xfrm>
            <a:custGeom>
              <a:avLst/>
              <a:gdLst/>
              <a:ahLst/>
              <a:cxnLst/>
              <a:rect l="l" t="t" r="r" b="b"/>
              <a:pathLst>
                <a:path w="152" h="1165" fill="none" extrusionOk="0">
                  <a:moveTo>
                    <a:pt x="152" y="0"/>
                  </a:moveTo>
                  <a:lnTo>
                    <a:pt x="0" y="116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6377275" y="4649425"/>
              <a:ext cx="1925" cy="27550"/>
            </a:xfrm>
            <a:custGeom>
              <a:avLst/>
              <a:gdLst/>
              <a:ahLst/>
              <a:cxnLst/>
              <a:rect l="l" t="t" r="r" b="b"/>
              <a:pathLst>
                <a:path w="77" h="1102" fill="none" extrusionOk="0">
                  <a:moveTo>
                    <a:pt x="0" y="0"/>
                  </a:moveTo>
                  <a:lnTo>
                    <a:pt x="76" y="110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6343100" y="4656050"/>
              <a:ext cx="19950" cy="23750"/>
            </a:xfrm>
            <a:custGeom>
              <a:avLst/>
              <a:gdLst/>
              <a:ahLst/>
              <a:cxnLst/>
              <a:rect l="l" t="t" r="r" b="b"/>
              <a:pathLst>
                <a:path w="798" h="950" fill="none" extrusionOk="0">
                  <a:moveTo>
                    <a:pt x="1" y="1"/>
                  </a:moveTo>
                  <a:lnTo>
                    <a:pt x="798" y="95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331725" y="4686425"/>
              <a:ext cx="18350" cy="23125"/>
            </a:xfrm>
            <a:custGeom>
              <a:avLst/>
              <a:gdLst/>
              <a:ahLst/>
              <a:cxnLst/>
              <a:rect l="l" t="t" r="r" b="b"/>
              <a:pathLst>
                <a:path w="734" h="925" fill="none" extrusionOk="0">
                  <a:moveTo>
                    <a:pt x="0" y="1"/>
                  </a:moveTo>
                  <a:lnTo>
                    <a:pt x="734" y="92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6319375" y="4724400"/>
              <a:ext cx="19325" cy="20250"/>
            </a:xfrm>
            <a:custGeom>
              <a:avLst/>
              <a:gdLst/>
              <a:ahLst/>
              <a:cxnLst/>
              <a:rect l="l" t="t" r="r" b="b"/>
              <a:pathLst>
                <a:path w="773" h="810" fill="none" extrusionOk="0">
                  <a:moveTo>
                    <a:pt x="1" y="0"/>
                  </a:moveTo>
                  <a:lnTo>
                    <a:pt x="772" y="81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6309250" y="4754450"/>
              <a:ext cx="19000" cy="21850"/>
            </a:xfrm>
            <a:custGeom>
              <a:avLst/>
              <a:gdLst/>
              <a:ahLst/>
              <a:cxnLst/>
              <a:rect l="l" t="t" r="r" b="b"/>
              <a:pathLst>
                <a:path w="760" h="874" fill="none" extrusionOk="0">
                  <a:moveTo>
                    <a:pt x="1" y="0"/>
                  </a:moveTo>
                  <a:lnTo>
                    <a:pt x="760" y="873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298500" y="477722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0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6289950" y="4802850"/>
              <a:ext cx="22500" cy="21525"/>
            </a:xfrm>
            <a:custGeom>
              <a:avLst/>
              <a:gdLst/>
              <a:ahLst/>
              <a:cxnLst/>
              <a:rect l="l" t="t" r="r" b="b"/>
              <a:pathLst>
                <a:path w="900" h="861" fill="none" extrusionOk="0">
                  <a:moveTo>
                    <a:pt x="1" y="0"/>
                  </a:moveTo>
                  <a:lnTo>
                    <a:pt x="899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281725" y="482847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1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6273200" y="4854100"/>
              <a:ext cx="20900" cy="20275"/>
            </a:xfrm>
            <a:custGeom>
              <a:avLst/>
              <a:gdLst/>
              <a:ahLst/>
              <a:cxnLst/>
              <a:rect l="l" t="t" r="r" b="b"/>
              <a:pathLst>
                <a:path w="836" h="811" fill="none" extrusionOk="0">
                  <a:moveTo>
                    <a:pt x="0" y="0"/>
                  </a:moveTo>
                  <a:lnTo>
                    <a:pt x="835" y="81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6264650" y="4879725"/>
              <a:ext cx="20575" cy="19625"/>
            </a:xfrm>
            <a:custGeom>
              <a:avLst/>
              <a:gdLst/>
              <a:ahLst/>
              <a:cxnLst/>
              <a:rect l="l" t="t" r="r" b="b"/>
              <a:pathLst>
                <a:path w="823" h="785" fill="none" extrusionOk="0">
                  <a:moveTo>
                    <a:pt x="0" y="0"/>
                  </a:moveTo>
                  <a:lnTo>
                    <a:pt x="823" y="785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252625" y="4902800"/>
              <a:ext cx="23425" cy="21875"/>
            </a:xfrm>
            <a:custGeom>
              <a:avLst/>
              <a:gdLst/>
              <a:ahLst/>
              <a:cxnLst/>
              <a:rect l="l" t="t" r="r" b="b"/>
              <a:pathLst>
                <a:path w="937" h="875" fill="none" extrusionOk="0">
                  <a:moveTo>
                    <a:pt x="1" y="1"/>
                  </a:moveTo>
                  <a:lnTo>
                    <a:pt x="937" y="874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6245025" y="4927800"/>
              <a:ext cx="22500" cy="21550"/>
            </a:xfrm>
            <a:custGeom>
              <a:avLst/>
              <a:gdLst/>
              <a:ahLst/>
              <a:cxnLst/>
              <a:rect l="l" t="t" r="r" b="b"/>
              <a:pathLst>
                <a:path w="900" h="862" fill="none" extrusionOk="0">
                  <a:moveTo>
                    <a:pt x="1" y="1"/>
                  </a:moveTo>
                  <a:lnTo>
                    <a:pt x="899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6235225" y="4952475"/>
              <a:ext cx="22175" cy="21550"/>
            </a:xfrm>
            <a:custGeom>
              <a:avLst/>
              <a:gdLst/>
              <a:ahLst/>
              <a:cxnLst/>
              <a:rect l="l" t="t" r="r" b="b"/>
              <a:pathLst>
                <a:path w="887" h="862" fill="none" extrusionOk="0">
                  <a:moveTo>
                    <a:pt x="1" y="1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6227000" y="4976525"/>
              <a:ext cx="22175" cy="21525"/>
            </a:xfrm>
            <a:custGeom>
              <a:avLst/>
              <a:gdLst/>
              <a:ahLst/>
              <a:cxnLst/>
              <a:rect l="l" t="t" r="r" b="b"/>
              <a:pathLst>
                <a:path w="887" h="861" fill="none" extrusionOk="0">
                  <a:moveTo>
                    <a:pt x="1" y="0"/>
                  </a:moveTo>
                  <a:lnTo>
                    <a:pt x="886" y="86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6170700" y="4727875"/>
              <a:ext cx="28175" cy="49375"/>
            </a:xfrm>
            <a:custGeom>
              <a:avLst/>
              <a:gdLst/>
              <a:ahLst/>
              <a:cxnLst/>
              <a:rect l="l" t="t" r="r" b="b"/>
              <a:pathLst>
                <a:path w="1127" h="1975" fill="none" extrusionOk="0">
                  <a:moveTo>
                    <a:pt x="823" y="140"/>
                  </a:moveTo>
                  <a:lnTo>
                    <a:pt x="0" y="1557"/>
                  </a:lnTo>
                  <a:cubicBezTo>
                    <a:pt x="0" y="1557"/>
                    <a:pt x="557" y="1974"/>
                    <a:pt x="1126" y="1924"/>
                  </a:cubicBezTo>
                  <a:lnTo>
                    <a:pt x="848" y="0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6205500" y="4675350"/>
              <a:ext cx="36700" cy="40850"/>
            </a:xfrm>
            <a:custGeom>
              <a:avLst/>
              <a:gdLst/>
              <a:ahLst/>
              <a:cxnLst/>
              <a:rect l="l" t="t" r="r" b="b"/>
              <a:pathLst>
                <a:path w="1468" h="1634" fill="none" extrusionOk="0">
                  <a:moveTo>
                    <a:pt x="0" y="1633"/>
                  </a:moveTo>
                  <a:lnTo>
                    <a:pt x="89" y="1"/>
                  </a:lnTo>
                  <a:cubicBezTo>
                    <a:pt x="89" y="1"/>
                    <a:pt x="1228" y="1"/>
                    <a:pt x="1468" y="646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6158975" y="4680425"/>
              <a:ext cx="39575" cy="33225"/>
            </a:xfrm>
            <a:custGeom>
              <a:avLst/>
              <a:gdLst/>
              <a:ahLst/>
              <a:cxnLst/>
              <a:rect l="l" t="t" r="r" b="b"/>
              <a:pathLst>
                <a:path w="1583" h="1329" fill="none" extrusionOk="0">
                  <a:moveTo>
                    <a:pt x="1583" y="1329"/>
                  </a:moveTo>
                  <a:lnTo>
                    <a:pt x="1077" y="0"/>
                  </a:lnTo>
                  <a:cubicBezTo>
                    <a:pt x="1077" y="0"/>
                    <a:pt x="267" y="0"/>
                    <a:pt x="14" y="823"/>
                  </a:cubicBezTo>
                  <a:cubicBezTo>
                    <a:pt x="1" y="924"/>
                    <a:pt x="1583" y="1329"/>
                    <a:pt x="1583" y="1329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6147275" y="4713625"/>
              <a:ext cx="41150" cy="37050"/>
            </a:xfrm>
            <a:custGeom>
              <a:avLst/>
              <a:gdLst/>
              <a:ahLst/>
              <a:cxnLst/>
              <a:rect l="l" t="t" r="r" b="b"/>
              <a:pathLst>
                <a:path w="1646" h="1482" fill="none" extrusionOk="0">
                  <a:moveTo>
                    <a:pt x="292" y="77"/>
                  </a:moveTo>
                  <a:cubicBezTo>
                    <a:pt x="292" y="77"/>
                    <a:pt x="1" y="861"/>
                    <a:pt x="608" y="1481"/>
                  </a:cubicBezTo>
                  <a:lnTo>
                    <a:pt x="1646" y="431"/>
                  </a:lnTo>
                  <a:lnTo>
                    <a:pt x="317" y="1"/>
                  </a:ln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6215300" y="4707950"/>
              <a:ext cx="47150" cy="39250"/>
            </a:xfrm>
            <a:custGeom>
              <a:avLst/>
              <a:gdLst/>
              <a:ahLst/>
              <a:cxnLst/>
              <a:rect l="l" t="t" r="r" b="b"/>
              <a:pathLst>
                <a:path w="1886" h="1570" fill="none" extrusionOk="0">
                  <a:moveTo>
                    <a:pt x="0" y="721"/>
                  </a:moveTo>
                  <a:lnTo>
                    <a:pt x="1316" y="0"/>
                  </a:lnTo>
                  <a:cubicBezTo>
                    <a:pt x="1316" y="0"/>
                    <a:pt x="1886" y="810"/>
                    <a:pt x="1418" y="1569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23"/>
          <p:cNvGrpSpPr/>
          <p:nvPr/>
        </p:nvGrpSpPr>
        <p:grpSpPr>
          <a:xfrm>
            <a:off x="8139723" y="1378141"/>
            <a:ext cx="400228" cy="390437"/>
            <a:chOff x="6646475" y="4628525"/>
            <a:chExt cx="439425" cy="428675"/>
          </a:xfrm>
        </p:grpSpPr>
        <p:sp>
          <p:nvSpPr>
            <p:cNvPr id="520" name="Google Shape;520;p23"/>
            <p:cNvSpPr/>
            <p:nvPr/>
          </p:nvSpPr>
          <p:spPr>
            <a:xfrm>
              <a:off x="6646475" y="4628525"/>
              <a:ext cx="439425" cy="428675"/>
            </a:xfrm>
            <a:custGeom>
              <a:avLst/>
              <a:gdLst/>
              <a:ahLst/>
              <a:cxnLst/>
              <a:rect l="l" t="t" r="r" b="b"/>
              <a:pathLst>
                <a:path w="17577" h="17147" fill="none" extrusionOk="0">
                  <a:moveTo>
                    <a:pt x="16273" y="11022"/>
                  </a:moveTo>
                  <a:cubicBezTo>
                    <a:pt x="14970" y="15008"/>
                    <a:pt x="10566" y="17146"/>
                    <a:pt x="6428" y="15792"/>
                  </a:cubicBezTo>
                  <a:cubicBezTo>
                    <a:pt x="2291" y="14451"/>
                    <a:pt x="0" y="10111"/>
                    <a:pt x="1304" y="6125"/>
                  </a:cubicBezTo>
                  <a:cubicBezTo>
                    <a:pt x="2607" y="2139"/>
                    <a:pt x="7011" y="0"/>
                    <a:pt x="11148" y="1354"/>
                  </a:cubicBezTo>
                  <a:cubicBezTo>
                    <a:pt x="15286" y="2695"/>
                    <a:pt x="17577" y="7036"/>
                    <a:pt x="16273" y="11022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6757500" y="4737025"/>
              <a:ext cx="217375" cy="211650"/>
            </a:xfrm>
            <a:custGeom>
              <a:avLst/>
              <a:gdLst/>
              <a:ahLst/>
              <a:cxnLst/>
              <a:rect l="l" t="t" r="r" b="b"/>
              <a:pathLst>
                <a:path w="8695" h="8466" fill="none" extrusionOk="0">
                  <a:moveTo>
                    <a:pt x="8049" y="5442"/>
                  </a:moveTo>
                  <a:cubicBezTo>
                    <a:pt x="7403" y="7416"/>
                    <a:pt x="5227" y="8466"/>
                    <a:pt x="3190" y="7808"/>
                  </a:cubicBezTo>
                  <a:cubicBezTo>
                    <a:pt x="1140" y="7137"/>
                    <a:pt x="1" y="4999"/>
                    <a:pt x="646" y="3025"/>
                  </a:cubicBezTo>
                  <a:cubicBezTo>
                    <a:pt x="1292" y="1051"/>
                    <a:pt x="3468" y="0"/>
                    <a:pt x="5518" y="658"/>
                  </a:cubicBezTo>
                  <a:cubicBezTo>
                    <a:pt x="7555" y="1329"/>
                    <a:pt x="8694" y="3468"/>
                    <a:pt x="8049" y="5442"/>
                  </a:cubicBezTo>
                  <a:close/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6865375" y="4652550"/>
              <a:ext cx="10475" cy="96200"/>
            </a:xfrm>
            <a:custGeom>
              <a:avLst/>
              <a:gdLst/>
              <a:ahLst/>
              <a:cxnLst/>
              <a:rect l="l" t="t" r="r" b="b"/>
              <a:pathLst>
                <a:path w="419" h="3848" fill="none" extrusionOk="0">
                  <a:moveTo>
                    <a:pt x="418" y="1"/>
                  </a:moveTo>
                  <a:cubicBezTo>
                    <a:pt x="418" y="1"/>
                    <a:pt x="1" y="2987"/>
                    <a:pt x="191" y="3848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6927075" y="4683550"/>
              <a:ext cx="43675" cy="87025"/>
            </a:xfrm>
            <a:custGeom>
              <a:avLst/>
              <a:gdLst/>
              <a:ahLst/>
              <a:cxnLst/>
              <a:rect l="l" t="t" r="r" b="b"/>
              <a:pathLst>
                <a:path w="1747" h="3481" fill="none" extrusionOk="0">
                  <a:moveTo>
                    <a:pt x="0" y="3481"/>
                  </a:moveTo>
                  <a:cubicBezTo>
                    <a:pt x="0" y="3481"/>
                    <a:pt x="1493" y="1064"/>
                    <a:pt x="1747" y="1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6962175" y="4859450"/>
              <a:ext cx="97475" cy="25325"/>
            </a:xfrm>
            <a:custGeom>
              <a:avLst/>
              <a:gdLst/>
              <a:ahLst/>
              <a:cxnLst/>
              <a:rect l="l" t="t" r="r" b="b"/>
              <a:pathLst>
                <a:path w="3899" h="1013" fill="none" extrusionOk="0">
                  <a:moveTo>
                    <a:pt x="1" y="0"/>
                  </a:moveTo>
                  <a:cubicBezTo>
                    <a:pt x="1" y="0"/>
                    <a:pt x="2620" y="89"/>
                    <a:pt x="3898" y="1013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6945725" y="4898350"/>
              <a:ext cx="92400" cy="39900"/>
            </a:xfrm>
            <a:custGeom>
              <a:avLst/>
              <a:gdLst/>
              <a:ahLst/>
              <a:cxnLst/>
              <a:rect l="l" t="t" r="r" b="b"/>
              <a:pathLst>
                <a:path w="3696" h="1596" fill="none" extrusionOk="0">
                  <a:moveTo>
                    <a:pt x="1" y="1"/>
                  </a:moveTo>
                  <a:cubicBezTo>
                    <a:pt x="1" y="1"/>
                    <a:pt x="2506" y="1557"/>
                    <a:pt x="3696" y="1595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6780275" y="4921125"/>
              <a:ext cx="33575" cy="91150"/>
            </a:xfrm>
            <a:custGeom>
              <a:avLst/>
              <a:gdLst/>
              <a:ahLst/>
              <a:cxnLst/>
              <a:rect l="l" t="t" r="r" b="b"/>
              <a:pathLst>
                <a:path w="1343" h="3646" fill="none" extrusionOk="0">
                  <a:moveTo>
                    <a:pt x="1342" y="1"/>
                  </a:moveTo>
                  <a:cubicBezTo>
                    <a:pt x="1342" y="1"/>
                    <a:pt x="39" y="2759"/>
                    <a:pt x="1" y="3645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6850200" y="4936950"/>
              <a:ext cx="22475" cy="95575"/>
            </a:xfrm>
            <a:custGeom>
              <a:avLst/>
              <a:gdLst/>
              <a:ahLst/>
              <a:cxnLst/>
              <a:rect l="l" t="t" r="r" b="b"/>
              <a:pathLst>
                <a:path w="899" h="3823" fill="none" extrusionOk="0">
                  <a:moveTo>
                    <a:pt x="899" y="1"/>
                  </a:moveTo>
                  <a:cubicBezTo>
                    <a:pt x="899" y="1"/>
                    <a:pt x="178" y="2759"/>
                    <a:pt x="0" y="3822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6694250" y="4747450"/>
              <a:ext cx="87325" cy="47500"/>
            </a:xfrm>
            <a:custGeom>
              <a:avLst/>
              <a:gdLst/>
              <a:ahLst/>
              <a:cxnLst/>
              <a:rect l="l" t="t" r="r" b="b"/>
              <a:pathLst>
                <a:path w="3493" h="1900" fill="none" extrusionOk="0">
                  <a:moveTo>
                    <a:pt x="0" y="1"/>
                  </a:moveTo>
                  <a:cubicBezTo>
                    <a:pt x="0" y="1"/>
                    <a:pt x="2607" y="760"/>
                    <a:pt x="3493" y="1899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6670200" y="4821175"/>
              <a:ext cx="99050" cy="20900"/>
            </a:xfrm>
            <a:custGeom>
              <a:avLst/>
              <a:gdLst/>
              <a:ahLst/>
              <a:cxnLst/>
              <a:rect l="l" t="t" r="r" b="b"/>
              <a:pathLst>
                <a:path w="3962" h="836" fill="none" extrusionOk="0">
                  <a:moveTo>
                    <a:pt x="0" y="0"/>
                  </a:moveTo>
                  <a:cubicBezTo>
                    <a:pt x="0" y="0"/>
                    <a:pt x="2582" y="835"/>
                    <a:pt x="3961" y="772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7003000" y="4729750"/>
              <a:ext cx="41150" cy="82275"/>
            </a:xfrm>
            <a:custGeom>
              <a:avLst/>
              <a:gdLst/>
              <a:ahLst/>
              <a:cxnLst/>
              <a:rect l="l" t="t" r="r" b="b"/>
              <a:pathLst>
                <a:path w="1646" h="3291" fill="none" extrusionOk="0">
                  <a:moveTo>
                    <a:pt x="0" y="0"/>
                  </a:moveTo>
                  <a:cubicBezTo>
                    <a:pt x="139" y="89"/>
                    <a:pt x="1202" y="1025"/>
                    <a:pt x="1645" y="3290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7011225" y="4768650"/>
              <a:ext cx="14250" cy="46850"/>
            </a:xfrm>
            <a:custGeom>
              <a:avLst/>
              <a:gdLst/>
              <a:ahLst/>
              <a:cxnLst/>
              <a:rect l="l" t="t" r="r" b="b"/>
              <a:pathLst>
                <a:path w="570" h="1874" fill="none" extrusionOk="0">
                  <a:moveTo>
                    <a:pt x="0" y="1"/>
                  </a:moveTo>
                  <a:cubicBezTo>
                    <a:pt x="0" y="1"/>
                    <a:pt x="481" y="836"/>
                    <a:pt x="570" y="1874"/>
                  </a:cubicBezTo>
                </a:path>
              </a:pathLst>
            </a:custGeom>
            <a:solidFill>
              <a:srgbClr val="F7BE16"/>
            </a:solidFill>
            <a:ln w="9525" cap="rnd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3"/>
          <p:cNvGrpSpPr/>
          <p:nvPr/>
        </p:nvGrpSpPr>
        <p:grpSpPr>
          <a:xfrm rot="409167">
            <a:off x="5199011" y="1056907"/>
            <a:ext cx="919062" cy="826955"/>
            <a:chOff x="2967600" y="4528286"/>
            <a:chExt cx="765827" cy="670678"/>
          </a:xfrm>
        </p:grpSpPr>
        <p:sp>
          <p:nvSpPr>
            <p:cNvPr id="533" name="Google Shape;533;p23"/>
            <p:cNvSpPr/>
            <p:nvPr/>
          </p:nvSpPr>
          <p:spPr>
            <a:xfrm rot="1492103">
              <a:off x="3031179" y="4642031"/>
              <a:ext cx="638671" cy="443188"/>
            </a:xfrm>
            <a:custGeom>
              <a:avLst/>
              <a:gdLst/>
              <a:ahLst/>
              <a:cxnLst/>
              <a:rect l="l" t="t" r="r" b="b"/>
              <a:pathLst>
                <a:path w="25549" h="17729" fill="none" extrusionOk="0">
                  <a:moveTo>
                    <a:pt x="3848" y="17728"/>
                  </a:moveTo>
                  <a:lnTo>
                    <a:pt x="1620" y="13059"/>
                  </a:lnTo>
                  <a:cubicBezTo>
                    <a:pt x="1620" y="13059"/>
                    <a:pt x="1" y="9693"/>
                    <a:pt x="1747" y="8503"/>
                  </a:cubicBezTo>
                  <a:cubicBezTo>
                    <a:pt x="3481" y="7314"/>
                    <a:pt x="7112" y="5062"/>
                    <a:pt x="9339" y="3910"/>
                  </a:cubicBezTo>
                  <a:cubicBezTo>
                    <a:pt x="11554" y="2759"/>
                    <a:pt x="16312" y="658"/>
                    <a:pt x="17792" y="329"/>
                  </a:cubicBezTo>
                  <a:cubicBezTo>
                    <a:pt x="19273" y="0"/>
                    <a:pt x="20728" y="607"/>
                    <a:pt x="22778" y="2695"/>
                  </a:cubicBezTo>
                  <a:cubicBezTo>
                    <a:pt x="24840" y="4783"/>
                    <a:pt x="25321" y="5606"/>
                    <a:pt x="25549" y="6783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1492103">
              <a:off x="3586323" y="4934014"/>
              <a:ext cx="92367" cy="59170"/>
            </a:xfrm>
            <a:custGeom>
              <a:avLst/>
              <a:gdLst/>
              <a:ahLst/>
              <a:cxnLst/>
              <a:rect l="l" t="t" r="r" b="b"/>
              <a:pathLst>
                <a:path w="3695" h="2367" fill="none" extrusionOk="0">
                  <a:moveTo>
                    <a:pt x="3568" y="355"/>
                  </a:moveTo>
                  <a:cubicBezTo>
                    <a:pt x="3695" y="608"/>
                    <a:pt x="3581" y="911"/>
                    <a:pt x="3341" y="1025"/>
                  </a:cubicBezTo>
                  <a:lnTo>
                    <a:pt x="797" y="2240"/>
                  </a:lnTo>
                  <a:cubicBezTo>
                    <a:pt x="544" y="2367"/>
                    <a:pt x="240" y="2253"/>
                    <a:pt x="127" y="2012"/>
                  </a:cubicBezTo>
                  <a:lnTo>
                    <a:pt x="127" y="2012"/>
                  </a:lnTo>
                  <a:cubicBezTo>
                    <a:pt x="0" y="1759"/>
                    <a:pt x="114" y="1456"/>
                    <a:pt x="354" y="1342"/>
                  </a:cubicBezTo>
                  <a:lnTo>
                    <a:pt x="2898" y="127"/>
                  </a:lnTo>
                  <a:cubicBezTo>
                    <a:pt x="3151" y="0"/>
                    <a:pt x="3455" y="114"/>
                    <a:pt x="3568" y="35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1492103">
              <a:off x="3033742" y="4956619"/>
              <a:ext cx="79118" cy="52846"/>
            </a:xfrm>
            <a:custGeom>
              <a:avLst/>
              <a:gdLst/>
              <a:ahLst/>
              <a:cxnLst/>
              <a:rect l="l" t="t" r="r" b="b"/>
              <a:pathLst>
                <a:path w="3165" h="2114" fill="none" extrusionOk="0">
                  <a:moveTo>
                    <a:pt x="3038" y="355"/>
                  </a:moveTo>
                  <a:cubicBezTo>
                    <a:pt x="3164" y="608"/>
                    <a:pt x="3051" y="911"/>
                    <a:pt x="2810" y="1025"/>
                  </a:cubicBezTo>
                  <a:lnTo>
                    <a:pt x="785" y="2000"/>
                  </a:lnTo>
                  <a:cubicBezTo>
                    <a:pt x="532" y="2114"/>
                    <a:pt x="241" y="2012"/>
                    <a:pt x="115" y="1759"/>
                  </a:cubicBezTo>
                  <a:lnTo>
                    <a:pt x="115" y="1759"/>
                  </a:lnTo>
                  <a:cubicBezTo>
                    <a:pt x="1" y="1506"/>
                    <a:pt x="102" y="1215"/>
                    <a:pt x="355" y="1089"/>
                  </a:cubicBezTo>
                  <a:lnTo>
                    <a:pt x="2380" y="127"/>
                  </a:lnTo>
                  <a:cubicBezTo>
                    <a:pt x="2620" y="0"/>
                    <a:pt x="2924" y="114"/>
                    <a:pt x="3038" y="35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 rot="1492103">
              <a:off x="3106220" y="4931459"/>
              <a:ext cx="121815" cy="121790"/>
            </a:xfrm>
            <a:custGeom>
              <a:avLst/>
              <a:gdLst/>
              <a:ahLst/>
              <a:cxnLst/>
              <a:rect l="l" t="t" r="r" b="b"/>
              <a:pathLst>
                <a:path w="4873" h="4872" fill="none" extrusionOk="0">
                  <a:moveTo>
                    <a:pt x="4366" y="1518"/>
                  </a:moveTo>
                  <a:cubicBezTo>
                    <a:pt x="4873" y="2581"/>
                    <a:pt x="4430" y="3859"/>
                    <a:pt x="3367" y="4366"/>
                  </a:cubicBezTo>
                  <a:cubicBezTo>
                    <a:pt x="2304" y="4872"/>
                    <a:pt x="1026" y="4429"/>
                    <a:pt x="520" y="3366"/>
                  </a:cubicBezTo>
                  <a:cubicBezTo>
                    <a:pt x="1" y="2290"/>
                    <a:pt x="456" y="1025"/>
                    <a:pt x="1519" y="506"/>
                  </a:cubicBezTo>
                  <a:cubicBezTo>
                    <a:pt x="2582" y="0"/>
                    <a:pt x="3860" y="456"/>
                    <a:pt x="4366" y="1518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 rot="1492103">
              <a:off x="3135638" y="4960928"/>
              <a:ext cx="63295" cy="62970"/>
            </a:xfrm>
            <a:custGeom>
              <a:avLst/>
              <a:gdLst/>
              <a:ahLst/>
              <a:cxnLst/>
              <a:rect l="l" t="t" r="r" b="b"/>
              <a:pathLst>
                <a:path w="2532" h="2519" fill="none" extrusionOk="0">
                  <a:moveTo>
                    <a:pt x="2266" y="785"/>
                  </a:moveTo>
                  <a:cubicBezTo>
                    <a:pt x="2531" y="1329"/>
                    <a:pt x="2291" y="2000"/>
                    <a:pt x="1747" y="2266"/>
                  </a:cubicBezTo>
                  <a:cubicBezTo>
                    <a:pt x="1190" y="2519"/>
                    <a:pt x="532" y="2291"/>
                    <a:pt x="266" y="1734"/>
                  </a:cubicBezTo>
                  <a:cubicBezTo>
                    <a:pt x="1" y="1190"/>
                    <a:pt x="241" y="532"/>
                    <a:pt x="785" y="267"/>
                  </a:cubicBezTo>
                  <a:cubicBezTo>
                    <a:pt x="1342" y="1"/>
                    <a:pt x="2000" y="229"/>
                    <a:pt x="2266" y="785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 rot="1492103">
              <a:off x="3161884" y="4987202"/>
              <a:ext cx="10799" cy="10449"/>
            </a:xfrm>
            <a:custGeom>
              <a:avLst/>
              <a:gdLst/>
              <a:ahLst/>
              <a:cxnLst/>
              <a:rect l="l" t="t" r="r" b="b"/>
              <a:pathLst>
                <a:path w="432" h="418" fill="none" extrusionOk="0">
                  <a:moveTo>
                    <a:pt x="381" y="127"/>
                  </a:moveTo>
                  <a:cubicBezTo>
                    <a:pt x="431" y="228"/>
                    <a:pt x="381" y="329"/>
                    <a:pt x="292" y="380"/>
                  </a:cubicBezTo>
                  <a:cubicBezTo>
                    <a:pt x="203" y="418"/>
                    <a:pt x="90" y="380"/>
                    <a:pt x="52" y="291"/>
                  </a:cubicBezTo>
                  <a:cubicBezTo>
                    <a:pt x="1" y="203"/>
                    <a:pt x="39" y="89"/>
                    <a:pt x="140" y="51"/>
                  </a:cubicBezTo>
                  <a:cubicBezTo>
                    <a:pt x="229" y="0"/>
                    <a:pt x="343" y="38"/>
                    <a:pt x="381" y="127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 rot="1492103">
              <a:off x="3466021" y="4921760"/>
              <a:ext cx="121790" cy="121790"/>
            </a:xfrm>
            <a:custGeom>
              <a:avLst/>
              <a:gdLst/>
              <a:ahLst/>
              <a:cxnLst/>
              <a:rect l="l" t="t" r="r" b="b"/>
              <a:pathLst>
                <a:path w="4872" h="4872" fill="none" extrusionOk="0">
                  <a:moveTo>
                    <a:pt x="4353" y="1519"/>
                  </a:moveTo>
                  <a:cubicBezTo>
                    <a:pt x="4872" y="2582"/>
                    <a:pt x="4416" y="3860"/>
                    <a:pt x="3353" y="4366"/>
                  </a:cubicBezTo>
                  <a:cubicBezTo>
                    <a:pt x="2291" y="4872"/>
                    <a:pt x="1013" y="4429"/>
                    <a:pt x="506" y="3366"/>
                  </a:cubicBezTo>
                  <a:cubicBezTo>
                    <a:pt x="0" y="2303"/>
                    <a:pt x="443" y="1025"/>
                    <a:pt x="1506" y="519"/>
                  </a:cubicBezTo>
                  <a:cubicBezTo>
                    <a:pt x="2569" y="0"/>
                    <a:pt x="3847" y="456"/>
                    <a:pt x="4353" y="151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 rot="1492103">
              <a:off x="3495074" y="4951083"/>
              <a:ext cx="63295" cy="63295"/>
            </a:xfrm>
            <a:custGeom>
              <a:avLst/>
              <a:gdLst/>
              <a:ahLst/>
              <a:cxnLst/>
              <a:rect l="l" t="t" r="r" b="b"/>
              <a:pathLst>
                <a:path w="2532" h="2532" fill="none" extrusionOk="0">
                  <a:moveTo>
                    <a:pt x="2265" y="786"/>
                  </a:moveTo>
                  <a:cubicBezTo>
                    <a:pt x="2531" y="1342"/>
                    <a:pt x="2303" y="2000"/>
                    <a:pt x="1747" y="2266"/>
                  </a:cubicBezTo>
                  <a:cubicBezTo>
                    <a:pt x="1190" y="2532"/>
                    <a:pt x="532" y="2291"/>
                    <a:pt x="266" y="1747"/>
                  </a:cubicBezTo>
                  <a:cubicBezTo>
                    <a:pt x="0" y="1190"/>
                    <a:pt x="241" y="532"/>
                    <a:pt x="785" y="267"/>
                  </a:cubicBezTo>
                  <a:cubicBezTo>
                    <a:pt x="1342" y="1"/>
                    <a:pt x="2000" y="229"/>
                    <a:pt x="2265" y="786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 rot="1492103">
              <a:off x="3521700" y="4977434"/>
              <a:ext cx="10449" cy="10449"/>
            </a:xfrm>
            <a:custGeom>
              <a:avLst/>
              <a:gdLst/>
              <a:ahLst/>
              <a:cxnLst/>
              <a:rect l="l" t="t" r="r" b="b"/>
              <a:pathLst>
                <a:path w="418" h="418" fill="none" extrusionOk="0">
                  <a:moveTo>
                    <a:pt x="367" y="139"/>
                  </a:moveTo>
                  <a:cubicBezTo>
                    <a:pt x="418" y="228"/>
                    <a:pt x="380" y="329"/>
                    <a:pt x="291" y="380"/>
                  </a:cubicBezTo>
                  <a:cubicBezTo>
                    <a:pt x="190" y="418"/>
                    <a:pt x="89" y="380"/>
                    <a:pt x="38" y="291"/>
                  </a:cubicBezTo>
                  <a:cubicBezTo>
                    <a:pt x="0" y="203"/>
                    <a:pt x="38" y="89"/>
                    <a:pt x="127" y="51"/>
                  </a:cubicBezTo>
                  <a:cubicBezTo>
                    <a:pt x="215" y="0"/>
                    <a:pt x="329" y="38"/>
                    <a:pt x="367" y="13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 rot="1492103">
              <a:off x="3233231" y="4922499"/>
              <a:ext cx="226531" cy="114215"/>
            </a:xfrm>
            <a:custGeom>
              <a:avLst/>
              <a:gdLst/>
              <a:ahLst/>
              <a:cxnLst/>
              <a:rect l="l" t="t" r="r" b="b"/>
              <a:pathLst>
                <a:path w="9062" h="4569" fill="none" extrusionOk="0">
                  <a:moveTo>
                    <a:pt x="1" y="4568"/>
                  </a:moveTo>
                  <a:lnTo>
                    <a:pt x="9061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 rot="1492103">
              <a:off x="3101594" y="4637243"/>
              <a:ext cx="468486" cy="230306"/>
            </a:xfrm>
            <a:custGeom>
              <a:avLst/>
              <a:gdLst/>
              <a:ahLst/>
              <a:cxnLst/>
              <a:rect l="l" t="t" r="r" b="b"/>
              <a:pathLst>
                <a:path w="18741" h="9213" fill="none" extrusionOk="0">
                  <a:moveTo>
                    <a:pt x="0" y="9212"/>
                  </a:moveTo>
                  <a:lnTo>
                    <a:pt x="18741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 rot="1492103">
              <a:off x="3405727" y="4761832"/>
              <a:ext cx="97142" cy="202783"/>
            </a:xfrm>
            <a:custGeom>
              <a:avLst/>
              <a:gdLst/>
              <a:ahLst/>
              <a:cxnLst/>
              <a:rect l="l" t="t" r="r" b="b"/>
              <a:pathLst>
                <a:path w="3886" h="8112" fill="none" extrusionOk="0">
                  <a:moveTo>
                    <a:pt x="1" y="1"/>
                  </a:moveTo>
                  <a:cubicBezTo>
                    <a:pt x="1" y="1"/>
                    <a:pt x="3443" y="7504"/>
                    <a:pt x="3885" y="8112"/>
                  </a:cubicBez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 rot="1492103">
              <a:off x="3083492" y="4713707"/>
              <a:ext cx="528906" cy="259078"/>
            </a:xfrm>
            <a:custGeom>
              <a:avLst/>
              <a:gdLst/>
              <a:ahLst/>
              <a:cxnLst/>
              <a:rect l="l" t="t" r="r" b="b"/>
              <a:pathLst>
                <a:path w="21158" h="10364" fill="none" extrusionOk="0">
                  <a:moveTo>
                    <a:pt x="1" y="10364"/>
                  </a:moveTo>
                  <a:lnTo>
                    <a:pt x="21158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 rot="1492103">
              <a:off x="3120551" y="4853846"/>
              <a:ext cx="54745" cy="25948"/>
            </a:xfrm>
            <a:custGeom>
              <a:avLst/>
              <a:gdLst/>
              <a:ahLst/>
              <a:cxnLst/>
              <a:rect l="l" t="t" r="r" b="b"/>
              <a:pathLst>
                <a:path w="2190" h="1038" fill="none" extrusionOk="0">
                  <a:moveTo>
                    <a:pt x="0" y="1038"/>
                  </a:moveTo>
                  <a:lnTo>
                    <a:pt x="2189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 rot="1492103">
              <a:off x="3120759" y="4862950"/>
              <a:ext cx="54420" cy="26273"/>
            </a:xfrm>
            <a:custGeom>
              <a:avLst/>
              <a:gdLst/>
              <a:ahLst/>
              <a:cxnLst/>
              <a:rect l="l" t="t" r="r" b="b"/>
              <a:pathLst>
                <a:path w="2177" h="1051" fill="none" extrusionOk="0">
                  <a:moveTo>
                    <a:pt x="1" y="1051"/>
                  </a:moveTo>
                  <a:lnTo>
                    <a:pt x="2177" y="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 rot="1492103">
              <a:off x="3120766" y="4872782"/>
              <a:ext cx="54745" cy="26273"/>
            </a:xfrm>
            <a:custGeom>
              <a:avLst/>
              <a:gdLst/>
              <a:ahLst/>
              <a:cxnLst/>
              <a:rect l="l" t="t" r="r" b="b"/>
              <a:pathLst>
                <a:path w="2190" h="1051" fill="none" extrusionOk="0">
                  <a:moveTo>
                    <a:pt x="0" y="1051"/>
                  </a:moveTo>
                  <a:lnTo>
                    <a:pt x="2189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 rot="1492103">
              <a:off x="3121028" y="4881968"/>
              <a:ext cx="54745" cy="26273"/>
            </a:xfrm>
            <a:custGeom>
              <a:avLst/>
              <a:gdLst/>
              <a:ahLst/>
              <a:cxnLst/>
              <a:rect l="l" t="t" r="r" b="b"/>
              <a:pathLst>
                <a:path w="2190" h="1051" fill="none" extrusionOk="0">
                  <a:moveTo>
                    <a:pt x="1" y="1051"/>
                  </a:moveTo>
                  <a:lnTo>
                    <a:pt x="2190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 rot="1492103">
              <a:off x="3120985" y="4892735"/>
              <a:ext cx="54745" cy="25973"/>
            </a:xfrm>
            <a:custGeom>
              <a:avLst/>
              <a:gdLst/>
              <a:ahLst/>
              <a:cxnLst/>
              <a:rect l="l" t="t" r="r" b="b"/>
              <a:pathLst>
                <a:path w="2190" h="1039" fill="none" extrusionOk="0">
                  <a:moveTo>
                    <a:pt x="1" y="1039"/>
                  </a:moveTo>
                  <a:lnTo>
                    <a:pt x="2190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 rot="1492103">
              <a:off x="3420507" y="4799371"/>
              <a:ext cx="261303" cy="140788"/>
            </a:xfrm>
            <a:custGeom>
              <a:avLst/>
              <a:gdLst/>
              <a:ahLst/>
              <a:cxnLst/>
              <a:rect l="l" t="t" r="r" b="b"/>
              <a:pathLst>
                <a:path w="10453" h="5632" fill="none" extrusionOk="0">
                  <a:moveTo>
                    <a:pt x="0" y="1"/>
                  </a:moveTo>
                  <a:cubicBezTo>
                    <a:pt x="0" y="1"/>
                    <a:pt x="2658" y="5100"/>
                    <a:pt x="3063" y="5632"/>
                  </a:cubicBezTo>
                  <a:cubicBezTo>
                    <a:pt x="3063" y="5632"/>
                    <a:pt x="6353" y="3911"/>
                    <a:pt x="7011" y="3974"/>
                  </a:cubicBezTo>
                  <a:cubicBezTo>
                    <a:pt x="7656" y="4050"/>
                    <a:pt x="8263" y="4278"/>
                    <a:pt x="8263" y="4278"/>
                  </a:cubicBezTo>
                  <a:lnTo>
                    <a:pt x="10452" y="3240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 rot="1492103">
              <a:off x="3630288" y="4899488"/>
              <a:ext cx="25323" cy="25973"/>
            </a:xfrm>
            <a:custGeom>
              <a:avLst/>
              <a:gdLst/>
              <a:ahLst/>
              <a:cxnLst/>
              <a:rect l="l" t="t" r="r" b="b"/>
              <a:pathLst>
                <a:path w="1013" h="1039" fill="none" extrusionOk="0">
                  <a:moveTo>
                    <a:pt x="899" y="330"/>
                  </a:moveTo>
                  <a:cubicBezTo>
                    <a:pt x="1013" y="558"/>
                    <a:pt x="924" y="823"/>
                    <a:pt x="709" y="937"/>
                  </a:cubicBezTo>
                  <a:cubicBezTo>
                    <a:pt x="481" y="1038"/>
                    <a:pt x="216" y="937"/>
                    <a:pt x="102" y="709"/>
                  </a:cubicBezTo>
                  <a:cubicBezTo>
                    <a:pt x="1" y="482"/>
                    <a:pt x="89" y="203"/>
                    <a:pt x="304" y="102"/>
                  </a:cubicBezTo>
                  <a:cubicBezTo>
                    <a:pt x="519" y="1"/>
                    <a:pt x="798" y="102"/>
                    <a:pt x="899" y="330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 rot="1492103">
              <a:off x="3118578" y="4745508"/>
              <a:ext cx="116440" cy="100617"/>
            </a:xfrm>
            <a:custGeom>
              <a:avLst/>
              <a:gdLst/>
              <a:ahLst/>
              <a:cxnLst/>
              <a:rect l="l" t="t" r="r" b="b"/>
              <a:pathLst>
                <a:path w="4658" h="4025" fill="none" extrusionOk="0">
                  <a:moveTo>
                    <a:pt x="1469" y="4012"/>
                  </a:moveTo>
                  <a:lnTo>
                    <a:pt x="4341" y="2633"/>
                  </a:lnTo>
                  <a:cubicBezTo>
                    <a:pt x="4341" y="2633"/>
                    <a:pt x="4657" y="2544"/>
                    <a:pt x="4278" y="1785"/>
                  </a:cubicBezTo>
                  <a:cubicBezTo>
                    <a:pt x="3898" y="1026"/>
                    <a:pt x="3506" y="343"/>
                    <a:pt x="3506" y="343"/>
                  </a:cubicBezTo>
                  <a:cubicBezTo>
                    <a:pt x="3506" y="343"/>
                    <a:pt x="3443" y="1"/>
                    <a:pt x="2873" y="279"/>
                  </a:cubicBezTo>
                  <a:cubicBezTo>
                    <a:pt x="2304" y="545"/>
                    <a:pt x="418" y="1456"/>
                    <a:pt x="418" y="1456"/>
                  </a:cubicBezTo>
                  <a:cubicBezTo>
                    <a:pt x="418" y="1456"/>
                    <a:pt x="1" y="1671"/>
                    <a:pt x="266" y="2152"/>
                  </a:cubicBezTo>
                  <a:cubicBezTo>
                    <a:pt x="532" y="2620"/>
                    <a:pt x="1000" y="3683"/>
                    <a:pt x="1000" y="3683"/>
                  </a:cubicBezTo>
                  <a:cubicBezTo>
                    <a:pt x="1000" y="3683"/>
                    <a:pt x="1203" y="4025"/>
                    <a:pt x="1469" y="4012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 rot="1492103">
              <a:off x="3231118" y="4743928"/>
              <a:ext cx="112941" cy="101891"/>
            </a:xfrm>
            <a:custGeom>
              <a:avLst/>
              <a:gdLst/>
              <a:ahLst/>
              <a:cxnLst/>
              <a:rect l="l" t="t" r="r" b="b"/>
              <a:pathLst>
                <a:path w="4518" h="4076" fill="none" extrusionOk="0">
                  <a:moveTo>
                    <a:pt x="1025" y="3569"/>
                  </a:moveTo>
                  <a:lnTo>
                    <a:pt x="177" y="1975"/>
                  </a:lnTo>
                  <a:cubicBezTo>
                    <a:pt x="177" y="1975"/>
                    <a:pt x="0" y="1620"/>
                    <a:pt x="696" y="1291"/>
                  </a:cubicBezTo>
                  <a:cubicBezTo>
                    <a:pt x="1405" y="950"/>
                    <a:pt x="3151" y="114"/>
                    <a:pt x="3151" y="114"/>
                  </a:cubicBezTo>
                  <a:cubicBezTo>
                    <a:pt x="3151" y="114"/>
                    <a:pt x="3594" y="1"/>
                    <a:pt x="3822" y="570"/>
                  </a:cubicBezTo>
                  <a:cubicBezTo>
                    <a:pt x="4062" y="1139"/>
                    <a:pt x="4404" y="1987"/>
                    <a:pt x="4404" y="1987"/>
                  </a:cubicBezTo>
                  <a:cubicBezTo>
                    <a:pt x="4404" y="1987"/>
                    <a:pt x="4518" y="2544"/>
                    <a:pt x="4176" y="2683"/>
                  </a:cubicBezTo>
                  <a:cubicBezTo>
                    <a:pt x="3328" y="3038"/>
                    <a:pt x="1481" y="3974"/>
                    <a:pt x="1481" y="3974"/>
                  </a:cubicBezTo>
                  <a:cubicBezTo>
                    <a:pt x="1481" y="3974"/>
                    <a:pt x="1266" y="4075"/>
                    <a:pt x="1025" y="3569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 rot="1492103">
              <a:off x="3340741" y="4741202"/>
              <a:ext cx="116115" cy="104416"/>
            </a:xfrm>
            <a:custGeom>
              <a:avLst/>
              <a:gdLst/>
              <a:ahLst/>
              <a:cxnLst/>
              <a:rect l="l" t="t" r="r" b="b"/>
              <a:pathLst>
                <a:path w="4645" h="4177" fill="none" extrusionOk="0">
                  <a:moveTo>
                    <a:pt x="165" y="1924"/>
                  </a:moveTo>
                  <a:lnTo>
                    <a:pt x="1013" y="3696"/>
                  </a:lnTo>
                  <a:cubicBezTo>
                    <a:pt x="1013" y="3696"/>
                    <a:pt x="1202" y="4176"/>
                    <a:pt x="1785" y="3911"/>
                  </a:cubicBezTo>
                  <a:cubicBezTo>
                    <a:pt x="2354" y="3658"/>
                    <a:pt x="4290" y="2721"/>
                    <a:pt x="4290" y="2721"/>
                  </a:cubicBezTo>
                  <a:cubicBezTo>
                    <a:pt x="4290" y="2721"/>
                    <a:pt x="4644" y="2607"/>
                    <a:pt x="4163" y="1696"/>
                  </a:cubicBezTo>
                  <a:cubicBezTo>
                    <a:pt x="3695" y="798"/>
                    <a:pt x="3569" y="443"/>
                    <a:pt x="3569" y="443"/>
                  </a:cubicBezTo>
                  <a:cubicBezTo>
                    <a:pt x="3569" y="443"/>
                    <a:pt x="3379" y="1"/>
                    <a:pt x="2544" y="494"/>
                  </a:cubicBezTo>
                  <a:cubicBezTo>
                    <a:pt x="2379" y="583"/>
                    <a:pt x="696" y="1367"/>
                    <a:pt x="696" y="1367"/>
                  </a:cubicBezTo>
                  <a:cubicBezTo>
                    <a:pt x="696" y="1367"/>
                    <a:pt x="0" y="1570"/>
                    <a:pt x="165" y="1924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 rot="1492103">
              <a:off x="3468287" y="4744327"/>
              <a:ext cx="166411" cy="111041"/>
            </a:xfrm>
            <a:custGeom>
              <a:avLst/>
              <a:gdLst/>
              <a:ahLst/>
              <a:cxnLst/>
              <a:rect l="l" t="t" r="r" b="b"/>
              <a:pathLst>
                <a:path w="6657" h="4442" fill="none" extrusionOk="0">
                  <a:moveTo>
                    <a:pt x="102" y="2316"/>
                  </a:moveTo>
                  <a:lnTo>
                    <a:pt x="899" y="3973"/>
                  </a:lnTo>
                  <a:cubicBezTo>
                    <a:pt x="899" y="3973"/>
                    <a:pt x="1025" y="4442"/>
                    <a:pt x="1974" y="3986"/>
                  </a:cubicBezTo>
                  <a:cubicBezTo>
                    <a:pt x="2923" y="3530"/>
                    <a:pt x="5859" y="2126"/>
                    <a:pt x="5859" y="2126"/>
                  </a:cubicBezTo>
                  <a:cubicBezTo>
                    <a:pt x="5859" y="2126"/>
                    <a:pt x="6656" y="1885"/>
                    <a:pt x="5821" y="1278"/>
                  </a:cubicBezTo>
                  <a:cubicBezTo>
                    <a:pt x="4973" y="658"/>
                    <a:pt x="4227" y="203"/>
                    <a:pt x="4227" y="203"/>
                  </a:cubicBezTo>
                  <a:cubicBezTo>
                    <a:pt x="4227" y="203"/>
                    <a:pt x="4037" y="0"/>
                    <a:pt x="3328" y="342"/>
                  </a:cubicBezTo>
                  <a:cubicBezTo>
                    <a:pt x="2607" y="683"/>
                    <a:pt x="367" y="1772"/>
                    <a:pt x="367" y="1772"/>
                  </a:cubicBezTo>
                  <a:cubicBezTo>
                    <a:pt x="367" y="1772"/>
                    <a:pt x="0" y="1911"/>
                    <a:pt x="102" y="2316"/>
                  </a:cubicBez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 rot="1492103">
              <a:off x="3518613" y="4748448"/>
              <a:ext cx="31647" cy="87668"/>
            </a:xfrm>
            <a:custGeom>
              <a:avLst/>
              <a:gdLst/>
              <a:ahLst/>
              <a:cxnLst/>
              <a:rect l="l" t="t" r="r" b="b"/>
              <a:pathLst>
                <a:path w="1266" h="3507" fill="none" extrusionOk="0">
                  <a:moveTo>
                    <a:pt x="0" y="520"/>
                  </a:moveTo>
                  <a:lnTo>
                    <a:pt x="25" y="3506"/>
                  </a:lnTo>
                  <a:lnTo>
                    <a:pt x="1265" y="2911"/>
                  </a:lnTo>
                  <a:lnTo>
                    <a:pt x="1088" y="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 rot="1492103">
              <a:off x="3276937" y="4753688"/>
              <a:ext cx="16774" cy="81643"/>
            </a:xfrm>
            <a:custGeom>
              <a:avLst/>
              <a:gdLst/>
              <a:ahLst/>
              <a:cxnLst/>
              <a:rect l="l" t="t" r="r" b="b"/>
              <a:pathLst>
                <a:path w="671" h="3266" fill="none" extrusionOk="0">
                  <a:moveTo>
                    <a:pt x="0" y="3266"/>
                  </a:moveTo>
                  <a:lnTo>
                    <a:pt x="228" y="203"/>
                  </a:lnTo>
                  <a:lnTo>
                    <a:pt x="671" y="1"/>
                  </a:lnTo>
                  <a:lnTo>
                    <a:pt x="544" y="3101"/>
                  </a:lnTo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 rot="1492103">
              <a:off x="3307873" y="4759585"/>
              <a:ext cx="19323" cy="75319"/>
            </a:xfrm>
            <a:custGeom>
              <a:avLst/>
              <a:gdLst/>
              <a:ahLst/>
              <a:cxnLst/>
              <a:rect l="l" t="t" r="r" b="b"/>
              <a:pathLst>
                <a:path w="773" h="3013" fill="none" extrusionOk="0">
                  <a:moveTo>
                    <a:pt x="203" y="3012"/>
                  </a:moveTo>
                  <a:lnTo>
                    <a:pt x="0" y="76"/>
                  </a:lnTo>
                  <a:lnTo>
                    <a:pt x="291" y="0"/>
                  </a:lnTo>
                  <a:lnTo>
                    <a:pt x="772" y="2746"/>
                  </a:lnTo>
                  <a:close/>
                </a:path>
              </a:pathLst>
            </a:custGeom>
            <a:solidFill>
              <a:srgbClr val="293462"/>
            </a:solidFill>
            <a:ln w="9525" cap="rnd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3"/>
          <p:cNvSpPr/>
          <p:nvPr/>
        </p:nvSpPr>
        <p:spPr>
          <a:xfrm>
            <a:off x="764341" y="1751425"/>
            <a:ext cx="7764900" cy="2189475"/>
          </a:xfrm>
          <a:custGeom>
            <a:avLst/>
            <a:gdLst/>
            <a:ahLst/>
            <a:cxnLst/>
            <a:rect l="l" t="t" r="r" b="b"/>
            <a:pathLst>
              <a:path w="310596" h="87579" extrusionOk="0">
                <a:moveTo>
                  <a:pt x="0" y="87579"/>
                </a:moveTo>
                <a:lnTo>
                  <a:pt x="28565" y="81367"/>
                </a:lnTo>
                <a:lnTo>
                  <a:pt x="57841" y="74963"/>
                </a:lnTo>
                <a:lnTo>
                  <a:pt x="77648" y="13103"/>
                </a:lnTo>
                <a:lnTo>
                  <a:pt x="122748" y="64906"/>
                </a:lnTo>
                <a:lnTo>
                  <a:pt x="152001" y="16759"/>
                </a:lnTo>
                <a:lnTo>
                  <a:pt x="189178" y="0"/>
                </a:lnTo>
                <a:lnTo>
                  <a:pt x="218432" y="76486"/>
                </a:lnTo>
                <a:lnTo>
                  <a:pt x="249210" y="57288"/>
                </a:lnTo>
                <a:lnTo>
                  <a:pt x="310596" y="1571"/>
                </a:lnTo>
              </a:path>
            </a:pathLst>
          </a:custGeom>
          <a:noFill/>
          <a:ln w="9525" cap="flat" cmpd="sng">
            <a:solidFill>
              <a:srgbClr val="DADAD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1" name="Google Shape;561;p23"/>
          <p:cNvSpPr/>
          <p:nvPr/>
        </p:nvSpPr>
        <p:spPr>
          <a:xfrm>
            <a:off x="707066" y="3869121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3"/>
          <p:cNvSpPr/>
          <p:nvPr/>
        </p:nvSpPr>
        <p:spPr>
          <a:xfrm>
            <a:off x="2648554" y="2027071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3"/>
          <p:cNvSpPr/>
          <p:nvPr/>
        </p:nvSpPr>
        <p:spPr>
          <a:xfrm>
            <a:off x="3765076" y="3310749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3"/>
          <p:cNvSpPr/>
          <p:nvPr/>
        </p:nvSpPr>
        <p:spPr>
          <a:xfrm>
            <a:off x="2153517" y="3577964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3"/>
          <p:cNvSpPr/>
          <p:nvPr/>
        </p:nvSpPr>
        <p:spPr>
          <a:xfrm>
            <a:off x="4525261" y="2135424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3"/>
          <p:cNvSpPr/>
          <p:nvPr/>
        </p:nvSpPr>
        <p:spPr>
          <a:xfrm>
            <a:off x="5439389" y="1729385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3"/>
          <p:cNvSpPr/>
          <p:nvPr/>
        </p:nvSpPr>
        <p:spPr>
          <a:xfrm>
            <a:off x="6193547" y="3577964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3"/>
          <p:cNvSpPr/>
          <p:nvPr/>
        </p:nvSpPr>
        <p:spPr>
          <a:xfrm>
            <a:off x="6930999" y="3151372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EC9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3"/>
          <p:cNvSpPr/>
          <p:nvPr/>
        </p:nvSpPr>
        <p:spPr>
          <a:xfrm>
            <a:off x="8470025" y="1729559"/>
            <a:ext cx="111600" cy="111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3"/>
          <p:cNvGrpSpPr/>
          <p:nvPr/>
        </p:nvGrpSpPr>
        <p:grpSpPr>
          <a:xfrm>
            <a:off x="1158800" y="932575"/>
            <a:ext cx="7263563" cy="2955527"/>
            <a:chOff x="1263984" y="932575"/>
            <a:chExt cx="7263563" cy="2955527"/>
          </a:xfrm>
        </p:grpSpPr>
        <p:sp>
          <p:nvSpPr>
            <p:cNvPr id="571" name="Google Shape;571;p23"/>
            <p:cNvSpPr/>
            <p:nvPr/>
          </p:nvSpPr>
          <p:spPr>
            <a:xfrm>
              <a:off x="1577550" y="1578283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 flipH="1">
              <a:off x="1792073" y="1976193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" name="Google Shape;573;p23"/>
            <p:cNvGrpSpPr/>
            <p:nvPr/>
          </p:nvGrpSpPr>
          <p:grpSpPr>
            <a:xfrm rot="2087494" flipH="1">
              <a:off x="1541606" y="2802564"/>
              <a:ext cx="385444" cy="500321"/>
              <a:chOff x="2614500" y="2818400"/>
              <a:chExt cx="430900" cy="559325"/>
            </a:xfrm>
          </p:grpSpPr>
          <p:sp>
            <p:nvSpPr>
              <p:cNvPr id="574" name="Google Shape;574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579;p23"/>
            <p:cNvGrpSpPr/>
            <p:nvPr/>
          </p:nvGrpSpPr>
          <p:grpSpPr>
            <a:xfrm rot="-5479765" flipH="1">
              <a:off x="3102134" y="1546577"/>
              <a:ext cx="490324" cy="575825"/>
              <a:chOff x="2614500" y="2818400"/>
              <a:chExt cx="430900" cy="559325"/>
            </a:xfrm>
          </p:grpSpPr>
          <p:sp>
            <p:nvSpPr>
              <p:cNvPr id="580" name="Google Shape;580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" name="Google Shape;585;p23"/>
            <p:cNvGrpSpPr/>
            <p:nvPr/>
          </p:nvGrpSpPr>
          <p:grpSpPr>
            <a:xfrm rot="-1073406" flipH="1">
              <a:off x="6532026" y="1654714"/>
              <a:ext cx="229229" cy="359991"/>
              <a:chOff x="2832488" y="5227575"/>
              <a:chExt cx="256250" cy="402425"/>
            </a:xfrm>
          </p:grpSpPr>
          <p:sp>
            <p:nvSpPr>
              <p:cNvPr id="586" name="Google Shape;586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rot="291288" flipH="1">
              <a:off x="5484983" y="2983061"/>
              <a:ext cx="490313" cy="575875"/>
              <a:chOff x="2614500" y="2818400"/>
              <a:chExt cx="430900" cy="559325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2838175" y="3366000"/>
                <a:ext cx="104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9" fill="none" extrusionOk="0">
                    <a:moveTo>
                      <a:pt x="0" y="469"/>
                    </a:moveTo>
                    <a:cubicBezTo>
                      <a:pt x="0" y="469"/>
                      <a:pt x="177" y="304"/>
                      <a:pt x="418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2614500" y="2834850"/>
                <a:ext cx="430900" cy="518200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20728" fill="none" extrusionOk="0">
                    <a:moveTo>
                      <a:pt x="9732" y="20728"/>
                    </a:moveTo>
                    <a:cubicBezTo>
                      <a:pt x="10795" y="19121"/>
                      <a:pt x="12149" y="15793"/>
                      <a:pt x="8327" y="12655"/>
                    </a:cubicBezTo>
                    <a:cubicBezTo>
                      <a:pt x="3013" y="8276"/>
                      <a:pt x="1" y="14110"/>
                      <a:pt x="3190" y="15970"/>
                    </a:cubicBezTo>
                    <a:cubicBezTo>
                      <a:pt x="8353" y="18956"/>
                      <a:pt x="17236" y="12060"/>
                      <a:pt x="9378" y="3683"/>
                    </a:cubicBezTo>
                    <a:cubicBezTo>
                      <a:pt x="9378" y="3683"/>
                      <a:pt x="6429" y="1279"/>
                      <a:pt x="3886" y="1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2690125" y="2825050"/>
                <a:ext cx="145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254" fill="none" extrusionOk="0">
                    <a:moveTo>
                      <a:pt x="582" y="254"/>
                    </a:moveTo>
                    <a:cubicBezTo>
                      <a:pt x="380" y="165"/>
                      <a:pt x="190" y="76"/>
                      <a:pt x="0" y="0"/>
                    </a:cubicBez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2687900" y="2818400"/>
                <a:ext cx="37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66" fill="none" extrusionOk="0">
                    <a:moveTo>
                      <a:pt x="1494" y="1"/>
                    </a:moveTo>
                    <a:lnTo>
                      <a:pt x="1" y="165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2687900" y="2822525"/>
                <a:ext cx="123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469" fill="none" extrusionOk="0">
                    <a:moveTo>
                      <a:pt x="494" y="1468"/>
                    </a:moveTo>
                    <a:lnTo>
                      <a:pt x="1" y="0"/>
                    </a:lnTo>
                  </a:path>
                </a:pathLst>
              </a:custGeom>
              <a:noFill/>
              <a:ln w="5375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" name="Google Shape;594;p23"/>
            <p:cNvGrpSpPr/>
            <p:nvPr/>
          </p:nvGrpSpPr>
          <p:grpSpPr>
            <a:xfrm rot="-3120322">
              <a:off x="7690590" y="3506963"/>
              <a:ext cx="229239" cy="360006"/>
              <a:chOff x="2832488" y="5227575"/>
              <a:chExt cx="256250" cy="402425"/>
            </a:xfrm>
          </p:grpSpPr>
          <p:sp>
            <p:nvSpPr>
              <p:cNvPr id="595" name="Google Shape;595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23"/>
            <p:cNvGrpSpPr/>
            <p:nvPr/>
          </p:nvGrpSpPr>
          <p:grpSpPr>
            <a:xfrm rot="-7679678" flipH="1">
              <a:off x="8200515" y="953708"/>
              <a:ext cx="229239" cy="360006"/>
              <a:chOff x="2832488" y="5227575"/>
              <a:chExt cx="256250" cy="402425"/>
            </a:xfrm>
          </p:grpSpPr>
          <p:sp>
            <p:nvSpPr>
              <p:cNvPr id="598" name="Google Shape;598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23"/>
            <p:cNvGrpSpPr/>
            <p:nvPr/>
          </p:nvGrpSpPr>
          <p:grpSpPr>
            <a:xfrm rot="-7679678" flipH="1">
              <a:off x="4825216" y="1206861"/>
              <a:ext cx="229239" cy="360006"/>
              <a:chOff x="2832488" y="5227575"/>
              <a:chExt cx="256250" cy="402425"/>
            </a:xfrm>
          </p:grpSpPr>
          <p:sp>
            <p:nvSpPr>
              <p:cNvPr id="601" name="Google Shape;601;p23"/>
              <p:cNvSpPr/>
              <p:nvPr/>
            </p:nvSpPr>
            <p:spPr>
              <a:xfrm>
                <a:off x="2832488" y="5227575"/>
                <a:ext cx="256250" cy="402425"/>
              </a:xfrm>
              <a:custGeom>
                <a:avLst/>
                <a:gdLst/>
                <a:ahLst/>
                <a:cxnLst/>
                <a:rect l="l" t="t" r="r" b="b"/>
                <a:pathLst>
                  <a:path w="10250" h="16097" fill="none" extrusionOk="0">
                    <a:moveTo>
                      <a:pt x="7985" y="16096"/>
                    </a:moveTo>
                    <a:cubicBezTo>
                      <a:pt x="7985" y="16096"/>
                      <a:pt x="0" y="14325"/>
                      <a:pt x="1594" y="7340"/>
                    </a:cubicBezTo>
                    <a:cubicBezTo>
                      <a:pt x="2961" y="1367"/>
                      <a:pt x="8136" y="3442"/>
                      <a:pt x="8655" y="4429"/>
                    </a:cubicBezTo>
                    <a:cubicBezTo>
                      <a:pt x="9174" y="5404"/>
                      <a:pt x="10250" y="7314"/>
                      <a:pt x="7580" y="8023"/>
                    </a:cubicBezTo>
                    <a:cubicBezTo>
                      <a:pt x="4910" y="8732"/>
                      <a:pt x="468" y="4645"/>
                      <a:pt x="4517" y="1"/>
                    </a:cubicBez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3"/>
              <p:cNvSpPr/>
              <p:nvPr/>
            </p:nvSpPr>
            <p:spPr>
              <a:xfrm>
                <a:off x="2904288" y="5232650"/>
                <a:ext cx="4937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203" fill="none" extrusionOk="0">
                    <a:moveTo>
                      <a:pt x="0" y="418"/>
                    </a:moveTo>
                    <a:lnTo>
                      <a:pt x="1544" y="0"/>
                    </a:lnTo>
                    <a:lnTo>
                      <a:pt x="1974" y="1202"/>
                    </a:lnTo>
                  </a:path>
                </a:pathLst>
              </a:custGeom>
              <a:noFill/>
              <a:ln w="5700" cap="rnd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3" name="Google Shape;603;p23"/>
            <p:cNvSpPr/>
            <p:nvPr/>
          </p:nvSpPr>
          <p:spPr>
            <a:xfrm>
              <a:off x="1263984" y="1801822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 flipH="1">
              <a:off x="2865365" y="285576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5173163" y="2407549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859598" y="2631087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6970981" y="175077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 flipH="1">
              <a:off x="7185504" y="2148686"/>
              <a:ext cx="313580" cy="213407"/>
            </a:xfrm>
            <a:custGeom>
              <a:avLst/>
              <a:gdLst/>
              <a:ahLst/>
              <a:cxnLst/>
              <a:rect l="l" t="t" r="r" b="b"/>
              <a:pathLst>
                <a:path w="14021" h="9542" fill="none" extrusionOk="0">
                  <a:moveTo>
                    <a:pt x="12401" y="6264"/>
                  </a:moveTo>
                  <a:cubicBezTo>
                    <a:pt x="12376" y="5176"/>
                    <a:pt x="12958" y="2695"/>
                    <a:pt x="10528" y="2354"/>
                  </a:cubicBezTo>
                  <a:cubicBezTo>
                    <a:pt x="8744" y="2202"/>
                    <a:pt x="8630" y="4619"/>
                    <a:pt x="8630" y="4619"/>
                  </a:cubicBezTo>
                  <a:cubicBezTo>
                    <a:pt x="8630" y="4619"/>
                    <a:pt x="9263" y="1443"/>
                    <a:pt x="7605" y="671"/>
                  </a:cubicBezTo>
                  <a:cubicBezTo>
                    <a:pt x="6201" y="0"/>
                    <a:pt x="4670" y="266"/>
                    <a:pt x="4783" y="4707"/>
                  </a:cubicBezTo>
                  <a:cubicBezTo>
                    <a:pt x="4783" y="4707"/>
                    <a:pt x="4973" y="1430"/>
                    <a:pt x="3404" y="1139"/>
                  </a:cubicBezTo>
                  <a:cubicBezTo>
                    <a:pt x="1139" y="721"/>
                    <a:pt x="0" y="5327"/>
                    <a:pt x="2278" y="7251"/>
                  </a:cubicBezTo>
                  <a:cubicBezTo>
                    <a:pt x="4973" y="9541"/>
                    <a:pt x="13173" y="7947"/>
                    <a:pt x="14021" y="7605"/>
                  </a:cubicBezTo>
                  <a:cubicBezTo>
                    <a:pt x="13300" y="7365"/>
                    <a:pt x="12439" y="7365"/>
                    <a:pt x="12401" y="626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4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4" name="Google Shape;614;p24"/>
          <p:cNvSpPr txBox="1">
            <a:spLocks noGrp="1"/>
          </p:cNvSpPr>
          <p:nvPr>
            <p:ph type="title"/>
          </p:nvPr>
        </p:nvSpPr>
        <p:spPr>
          <a:xfrm>
            <a:off x="338057" y="129546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5" name="Google Shape;615;p24"/>
          <p:cNvSpPr txBox="1">
            <a:spLocks noGrp="1"/>
          </p:cNvSpPr>
          <p:nvPr>
            <p:ph type="title"/>
          </p:nvPr>
        </p:nvSpPr>
        <p:spPr>
          <a:xfrm>
            <a:off x="338057" y="1818707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6" name="Google Shape;616;p24"/>
          <p:cNvSpPr txBox="1">
            <a:spLocks noGrp="1"/>
          </p:cNvSpPr>
          <p:nvPr>
            <p:ph type="title"/>
          </p:nvPr>
        </p:nvSpPr>
        <p:spPr>
          <a:xfrm>
            <a:off x="338057" y="2341953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7" name="Google Shape;617;p24"/>
          <p:cNvSpPr txBox="1">
            <a:spLocks noGrp="1"/>
          </p:cNvSpPr>
          <p:nvPr>
            <p:ph type="title"/>
          </p:nvPr>
        </p:nvSpPr>
        <p:spPr>
          <a:xfrm>
            <a:off x="338057" y="285287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8" name="Google Shape;618;p24"/>
          <p:cNvSpPr txBox="1">
            <a:spLocks noGrp="1"/>
          </p:cNvSpPr>
          <p:nvPr>
            <p:ph type="title"/>
          </p:nvPr>
        </p:nvSpPr>
        <p:spPr>
          <a:xfrm>
            <a:off x="338057" y="3363791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2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619" name="Google Shape;619;p24"/>
          <p:cNvGrpSpPr/>
          <p:nvPr/>
        </p:nvGrpSpPr>
        <p:grpSpPr>
          <a:xfrm>
            <a:off x="867536" y="1398280"/>
            <a:ext cx="7818677" cy="2203012"/>
            <a:chOff x="867536" y="1398280"/>
            <a:chExt cx="7818677" cy="2203012"/>
          </a:xfrm>
        </p:grpSpPr>
        <p:sp>
          <p:nvSpPr>
            <p:cNvPr id="620" name="Google Shape;620;p24"/>
            <p:cNvSpPr/>
            <p:nvPr/>
          </p:nvSpPr>
          <p:spPr>
            <a:xfrm>
              <a:off x="867715" y="1458769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1" name="Google Shape;621;p24"/>
            <p:cNvSpPr/>
            <p:nvPr/>
          </p:nvSpPr>
          <p:spPr>
            <a:xfrm flipH="1">
              <a:off x="867536" y="1961635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2" name="Google Shape;622;p24"/>
            <p:cNvSpPr/>
            <p:nvPr/>
          </p:nvSpPr>
          <p:spPr>
            <a:xfrm>
              <a:off x="867715" y="2490143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3" name="Google Shape;623;p24"/>
            <p:cNvSpPr/>
            <p:nvPr/>
          </p:nvSpPr>
          <p:spPr>
            <a:xfrm flipH="1">
              <a:off x="867536" y="2993010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4" name="Google Shape;624;p24"/>
            <p:cNvSpPr/>
            <p:nvPr/>
          </p:nvSpPr>
          <p:spPr>
            <a:xfrm>
              <a:off x="867715" y="3527959"/>
              <a:ext cx="7818498" cy="17272"/>
            </a:xfrm>
            <a:custGeom>
              <a:avLst/>
              <a:gdLst/>
              <a:ahLst/>
              <a:cxnLst/>
              <a:rect l="l" t="t" r="r" b="b"/>
              <a:pathLst>
                <a:path w="308270" h="681" extrusionOk="0">
                  <a:moveTo>
                    <a:pt x="0" y="0"/>
                  </a:moveTo>
                  <a:cubicBezTo>
                    <a:pt x="102757" y="0"/>
                    <a:pt x="205513" y="681"/>
                    <a:pt x="308270" y="68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5" name="Google Shape;625;p24"/>
            <p:cNvSpPr/>
            <p:nvPr/>
          </p:nvSpPr>
          <p:spPr>
            <a:xfrm>
              <a:off x="945475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24"/>
            <p:cNvSpPr/>
            <p:nvPr/>
          </p:nvSpPr>
          <p:spPr>
            <a:xfrm>
              <a:off x="8600412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7" name="Google Shape;627;p24"/>
            <p:cNvSpPr/>
            <p:nvPr/>
          </p:nvSpPr>
          <p:spPr>
            <a:xfrm flipH="1">
              <a:off x="2811680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8" name="Google Shape;628;p24"/>
            <p:cNvSpPr/>
            <p:nvPr/>
          </p:nvSpPr>
          <p:spPr>
            <a:xfrm>
              <a:off x="4772943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9" name="Google Shape;629;p24"/>
            <p:cNvSpPr/>
            <p:nvPr/>
          </p:nvSpPr>
          <p:spPr>
            <a:xfrm flipH="1">
              <a:off x="6639149" y="1398280"/>
              <a:ext cx="8649" cy="2203012"/>
            </a:xfrm>
            <a:custGeom>
              <a:avLst/>
              <a:gdLst/>
              <a:ahLst/>
              <a:cxnLst/>
              <a:rect l="l" t="t" r="r" b="b"/>
              <a:pathLst>
                <a:path w="341" h="86861" extrusionOk="0">
                  <a:moveTo>
                    <a:pt x="0" y="0"/>
                  </a:moveTo>
                  <a:cubicBezTo>
                    <a:pt x="0" y="28954"/>
                    <a:pt x="341" y="57907"/>
                    <a:pt x="341" y="86861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30" name="Google Shape;630;p24"/>
          <p:cNvGrpSpPr/>
          <p:nvPr/>
        </p:nvGrpSpPr>
        <p:grpSpPr>
          <a:xfrm>
            <a:off x="907404" y="1639420"/>
            <a:ext cx="7757035" cy="1457739"/>
            <a:chOff x="907404" y="1639420"/>
            <a:chExt cx="7757035" cy="1457739"/>
          </a:xfrm>
        </p:grpSpPr>
        <p:sp>
          <p:nvSpPr>
            <p:cNvPr id="631" name="Google Shape;631;p24"/>
            <p:cNvSpPr/>
            <p:nvPr/>
          </p:nvSpPr>
          <p:spPr>
            <a:xfrm>
              <a:off x="954123" y="1746907"/>
              <a:ext cx="7645357" cy="1313245"/>
            </a:xfrm>
            <a:custGeom>
              <a:avLst/>
              <a:gdLst/>
              <a:ahLst/>
              <a:cxnLst/>
              <a:rect l="l" t="t" r="r" b="b"/>
              <a:pathLst>
                <a:path w="297369" h="51779" extrusionOk="0">
                  <a:moveTo>
                    <a:pt x="0" y="6011"/>
                  </a:moveTo>
                  <a:cubicBezTo>
                    <a:pt x="6899" y="18427"/>
                    <a:pt x="13095" y="32220"/>
                    <a:pt x="24184" y="41095"/>
                  </a:cubicBezTo>
                  <a:cubicBezTo>
                    <a:pt x="28134" y="44256"/>
                    <a:pt x="30124" y="52648"/>
                    <a:pt x="35084" y="51655"/>
                  </a:cubicBezTo>
                  <a:cubicBezTo>
                    <a:pt x="40094" y="50652"/>
                    <a:pt x="43215" y="45463"/>
                    <a:pt x="47347" y="42458"/>
                  </a:cubicBezTo>
                  <a:cubicBezTo>
                    <a:pt x="57955" y="34743"/>
                    <a:pt x="67314" y="25434"/>
                    <a:pt x="76982" y="16570"/>
                  </a:cubicBezTo>
                  <a:cubicBezTo>
                    <a:pt x="81836" y="12120"/>
                    <a:pt x="84960" y="5653"/>
                    <a:pt x="90607" y="2264"/>
                  </a:cubicBezTo>
                  <a:cubicBezTo>
                    <a:pt x="97909" y="-2118"/>
                    <a:pt x="107656" y="1356"/>
                    <a:pt x="116154" y="1923"/>
                  </a:cubicBezTo>
                  <a:cubicBezTo>
                    <a:pt x="133857" y="3105"/>
                    <a:pt x="151647" y="3132"/>
                    <a:pt x="169292" y="4989"/>
                  </a:cubicBezTo>
                  <a:cubicBezTo>
                    <a:pt x="176858" y="5785"/>
                    <a:pt x="184610" y="3396"/>
                    <a:pt x="192114" y="4648"/>
                  </a:cubicBezTo>
                  <a:cubicBezTo>
                    <a:pt x="194495" y="5045"/>
                    <a:pt x="195176" y="8391"/>
                    <a:pt x="196883" y="10098"/>
                  </a:cubicBezTo>
                  <a:cubicBezTo>
                    <a:pt x="202960" y="16175"/>
                    <a:pt x="209003" y="22307"/>
                    <a:pt x="214596" y="28833"/>
                  </a:cubicBezTo>
                  <a:cubicBezTo>
                    <a:pt x="217435" y="32145"/>
                    <a:pt x="218633" y="37671"/>
                    <a:pt x="222771" y="39052"/>
                  </a:cubicBezTo>
                  <a:cubicBezTo>
                    <a:pt x="234582" y="42993"/>
                    <a:pt x="246936" y="32920"/>
                    <a:pt x="259218" y="30877"/>
                  </a:cubicBezTo>
                  <a:cubicBezTo>
                    <a:pt x="271860" y="28774"/>
                    <a:pt x="285212" y="39701"/>
                    <a:pt x="297369" y="35645"/>
                  </a:cubicBezTo>
                </a:path>
              </a:pathLst>
            </a:custGeom>
            <a:noFill/>
            <a:ln w="952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32" name="Google Shape;632;p24"/>
            <p:cNvGrpSpPr/>
            <p:nvPr/>
          </p:nvGrpSpPr>
          <p:grpSpPr>
            <a:xfrm>
              <a:off x="907404" y="1858371"/>
              <a:ext cx="159048" cy="158896"/>
              <a:chOff x="1018399" y="2079988"/>
              <a:chExt cx="156775" cy="156625"/>
            </a:xfrm>
          </p:grpSpPr>
          <p:sp>
            <p:nvSpPr>
              <p:cNvPr id="633" name="Google Shape;633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35" name="Google Shape;635;p24"/>
            <p:cNvGrpSpPr/>
            <p:nvPr/>
          </p:nvGrpSpPr>
          <p:grpSpPr>
            <a:xfrm>
              <a:off x="1803403" y="2938263"/>
              <a:ext cx="159048" cy="158896"/>
              <a:chOff x="1018399" y="2079988"/>
              <a:chExt cx="156775" cy="156625"/>
            </a:xfrm>
          </p:grpSpPr>
          <p:sp>
            <p:nvSpPr>
              <p:cNvPr id="636" name="Google Shape;636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38" name="Google Shape;638;p24"/>
            <p:cNvGrpSpPr/>
            <p:nvPr/>
          </p:nvGrpSpPr>
          <p:grpSpPr>
            <a:xfrm>
              <a:off x="3297955" y="1639420"/>
              <a:ext cx="159048" cy="158896"/>
              <a:chOff x="1018399" y="2079988"/>
              <a:chExt cx="156775" cy="156625"/>
            </a:xfrm>
          </p:grpSpPr>
          <p:sp>
            <p:nvSpPr>
              <p:cNvPr id="639" name="Google Shape;639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41" name="Google Shape;641;p24"/>
            <p:cNvGrpSpPr/>
            <p:nvPr/>
          </p:nvGrpSpPr>
          <p:grpSpPr>
            <a:xfrm>
              <a:off x="5829201" y="1776312"/>
              <a:ext cx="159048" cy="158896"/>
              <a:chOff x="1018399" y="2079988"/>
              <a:chExt cx="156775" cy="156625"/>
            </a:xfrm>
          </p:grpSpPr>
          <p:sp>
            <p:nvSpPr>
              <p:cNvPr id="642" name="Google Shape;642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44" name="Google Shape;644;p24"/>
            <p:cNvGrpSpPr/>
            <p:nvPr/>
          </p:nvGrpSpPr>
          <p:grpSpPr>
            <a:xfrm>
              <a:off x="6639185" y="2670807"/>
              <a:ext cx="159048" cy="158896"/>
              <a:chOff x="1018399" y="2079988"/>
              <a:chExt cx="156775" cy="156625"/>
            </a:xfrm>
          </p:grpSpPr>
          <p:sp>
            <p:nvSpPr>
              <p:cNvPr id="645" name="Google Shape;645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47" name="Google Shape;647;p24"/>
            <p:cNvGrpSpPr/>
            <p:nvPr/>
          </p:nvGrpSpPr>
          <p:grpSpPr>
            <a:xfrm>
              <a:off x="8505391" y="2538671"/>
              <a:ext cx="159048" cy="158896"/>
              <a:chOff x="1018399" y="2079988"/>
              <a:chExt cx="156775" cy="156625"/>
            </a:xfrm>
          </p:grpSpPr>
          <p:sp>
            <p:nvSpPr>
              <p:cNvPr id="648" name="Google Shape;648;p24"/>
              <p:cNvSpPr/>
              <p:nvPr/>
            </p:nvSpPr>
            <p:spPr>
              <a:xfrm>
                <a:off x="1047074" y="2079988"/>
                <a:ext cx="128100" cy="128100"/>
              </a:xfrm>
              <a:prstGeom prst="ellipse">
                <a:avLst/>
              </a:prstGeom>
              <a:solidFill>
                <a:srgbClr val="EC9B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4"/>
              <p:cNvSpPr/>
              <p:nvPr/>
            </p:nvSpPr>
            <p:spPr>
              <a:xfrm>
                <a:off x="1018399" y="2104774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EC9B3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50" name="Google Shape;650;p24"/>
          <p:cNvGrpSpPr/>
          <p:nvPr/>
        </p:nvGrpSpPr>
        <p:grpSpPr>
          <a:xfrm>
            <a:off x="1040608" y="2993082"/>
            <a:ext cx="159048" cy="158896"/>
            <a:chOff x="3894287" y="4290125"/>
            <a:chExt cx="156775" cy="156625"/>
          </a:xfrm>
        </p:grpSpPr>
        <p:sp>
          <p:nvSpPr>
            <p:cNvPr id="651" name="Google Shape;651;p24"/>
            <p:cNvSpPr/>
            <p:nvPr/>
          </p:nvSpPr>
          <p:spPr>
            <a:xfrm>
              <a:off x="3922961" y="4290125"/>
              <a:ext cx="128100" cy="1281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894287" y="4314912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53" name="Google Shape;653;p24"/>
          <p:cNvGrpSpPr/>
          <p:nvPr/>
        </p:nvGrpSpPr>
        <p:grpSpPr>
          <a:xfrm>
            <a:off x="1040608" y="1532087"/>
            <a:ext cx="7623885" cy="1841480"/>
            <a:chOff x="1040608" y="1532087"/>
            <a:chExt cx="7623885" cy="1841480"/>
          </a:xfrm>
        </p:grpSpPr>
        <p:sp>
          <p:nvSpPr>
            <p:cNvPr id="654" name="Google Shape;654;p24"/>
            <p:cNvSpPr/>
            <p:nvPr/>
          </p:nvSpPr>
          <p:spPr>
            <a:xfrm>
              <a:off x="1066426" y="1636432"/>
              <a:ext cx="7533373" cy="1696878"/>
            </a:xfrm>
            <a:custGeom>
              <a:avLst/>
              <a:gdLst/>
              <a:ahLst/>
              <a:cxnLst/>
              <a:rect l="l" t="t" r="r" b="b"/>
              <a:pathLst>
                <a:path w="297028" h="66905" extrusionOk="0">
                  <a:moveTo>
                    <a:pt x="0" y="57714"/>
                  </a:moveTo>
                  <a:cubicBezTo>
                    <a:pt x="3693" y="46629"/>
                    <a:pt x="13276" y="38483"/>
                    <a:pt x="19756" y="28761"/>
                  </a:cubicBezTo>
                  <a:cubicBezTo>
                    <a:pt x="23396" y="23300"/>
                    <a:pt x="27037" y="17733"/>
                    <a:pt x="31678" y="13092"/>
                  </a:cubicBezTo>
                  <a:cubicBezTo>
                    <a:pt x="32758" y="12012"/>
                    <a:pt x="33718" y="9343"/>
                    <a:pt x="35085" y="10026"/>
                  </a:cubicBezTo>
                  <a:cubicBezTo>
                    <a:pt x="37961" y="11464"/>
                    <a:pt x="39087" y="15120"/>
                    <a:pt x="41557" y="17179"/>
                  </a:cubicBezTo>
                  <a:cubicBezTo>
                    <a:pt x="55093" y="28463"/>
                    <a:pt x="68834" y="39775"/>
                    <a:pt x="84135" y="48517"/>
                  </a:cubicBezTo>
                  <a:cubicBezTo>
                    <a:pt x="89089" y="51347"/>
                    <a:pt x="93154" y="58309"/>
                    <a:pt x="98782" y="57373"/>
                  </a:cubicBezTo>
                  <a:cubicBezTo>
                    <a:pt x="110384" y="55443"/>
                    <a:pt x="117378" y="42871"/>
                    <a:pt x="125692" y="34551"/>
                  </a:cubicBezTo>
                  <a:cubicBezTo>
                    <a:pt x="128425" y="31816"/>
                    <a:pt x="130681" y="27057"/>
                    <a:pt x="134548" y="27057"/>
                  </a:cubicBezTo>
                  <a:cubicBezTo>
                    <a:pt x="150035" y="27057"/>
                    <a:pt x="164053" y="36638"/>
                    <a:pt x="179171" y="40001"/>
                  </a:cubicBezTo>
                  <a:cubicBezTo>
                    <a:pt x="183349" y="40930"/>
                    <a:pt x="187119" y="46359"/>
                    <a:pt x="191093" y="44770"/>
                  </a:cubicBezTo>
                  <a:cubicBezTo>
                    <a:pt x="196327" y="42677"/>
                    <a:pt x="197503" y="35494"/>
                    <a:pt x="200630" y="30804"/>
                  </a:cubicBezTo>
                  <a:cubicBezTo>
                    <a:pt x="204984" y="24275"/>
                    <a:pt x="209383" y="17726"/>
                    <a:pt x="212893" y="10707"/>
                  </a:cubicBezTo>
                  <a:cubicBezTo>
                    <a:pt x="214417" y="7659"/>
                    <a:pt x="216478" y="4899"/>
                    <a:pt x="218002" y="1851"/>
                  </a:cubicBezTo>
                  <a:cubicBezTo>
                    <a:pt x="218298" y="1259"/>
                    <a:pt x="218432" y="-148"/>
                    <a:pt x="219024" y="148"/>
                  </a:cubicBezTo>
                  <a:cubicBezTo>
                    <a:pt x="223799" y="2534"/>
                    <a:pt x="224112" y="9537"/>
                    <a:pt x="226859" y="14114"/>
                  </a:cubicBezTo>
                  <a:cubicBezTo>
                    <a:pt x="233896" y="25840"/>
                    <a:pt x="239922" y="38152"/>
                    <a:pt x="246956" y="49880"/>
                  </a:cubicBezTo>
                  <a:cubicBezTo>
                    <a:pt x="249832" y="54675"/>
                    <a:pt x="251177" y="60573"/>
                    <a:pt x="255131" y="64527"/>
                  </a:cubicBezTo>
                  <a:cubicBezTo>
                    <a:pt x="259233" y="68629"/>
                    <a:pt x="266738" y="66189"/>
                    <a:pt x="272503" y="65549"/>
                  </a:cubicBezTo>
                  <a:cubicBezTo>
                    <a:pt x="280635" y="64647"/>
                    <a:pt x="289265" y="67112"/>
                    <a:pt x="297028" y="64527"/>
                  </a:cubicBezTo>
                </a:path>
              </a:pathLst>
            </a:custGeom>
            <a:noFill/>
            <a:ln w="952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55" name="Google Shape;655;p24"/>
            <p:cNvGrpSpPr/>
            <p:nvPr/>
          </p:nvGrpSpPr>
          <p:grpSpPr>
            <a:xfrm>
              <a:off x="1859621" y="1776362"/>
              <a:ext cx="159048" cy="158896"/>
              <a:chOff x="3894287" y="4290125"/>
              <a:chExt cx="156775" cy="156625"/>
            </a:xfrm>
          </p:grpSpPr>
          <p:sp>
            <p:nvSpPr>
              <p:cNvPr id="656" name="Google Shape;656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58" name="Google Shape;658;p24"/>
            <p:cNvGrpSpPr/>
            <p:nvPr/>
          </p:nvGrpSpPr>
          <p:grpSpPr>
            <a:xfrm>
              <a:off x="1040608" y="2980376"/>
              <a:ext cx="159048" cy="158896"/>
              <a:chOff x="3894287" y="4290125"/>
              <a:chExt cx="156775" cy="156625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61" name="Google Shape;661;p24"/>
            <p:cNvGrpSpPr/>
            <p:nvPr/>
          </p:nvGrpSpPr>
          <p:grpSpPr>
            <a:xfrm>
              <a:off x="3457066" y="3018698"/>
              <a:ext cx="159048" cy="158896"/>
              <a:chOff x="3894287" y="4290125"/>
              <a:chExt cx="156775" cy="15662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64" name="Google Shape;664;p24"/>
            <p:cNvGrpSpPr/>
            <p:nvPr/>
          </p:nvGrpSpPr>
          <p:grpSpPr>
            <a:xfrm>
              <a:off x="4353484" y="2216419"/>
              <a:ext cx="159048" cy="158896"/>
              <a:chOff x="3894287" y="4290125"/>
              <a:chExt cx="156775" cy="15662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67" name="Google Shape;667;p24"/>
            <p:cNvGrpSpPr/>
            <p:nvPr/>
          </p:nvGrpSpPr>
          <p:grpSpPr>
            <a:xfrm>
              <a:off x="5829268" y="2670832"/>
              <a:ext cx="159048" cy="158896"/>
              <a:chOff x="3894287" y="4290125"/>
              <a:chExt cx="156775" cy="156625"/>
            </a:xfrm>
          </p:grpSpPr>
          <p:sp>
            <p:nvSpPr>
              <p:cNvPr id="668" name="Google Shape;668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70" name="Google Shape;670;p24"/>
            <p:cNvGrpSpPr/>
            <p:nvPr/>
          </p:nvGrpSpPr>
          <p:grpSpPr>
            <a:xfrm>
              <a:off x="6564054" y="1532087"/>
              <a:ext cx="159048" cy="158896"/>
              <a:chOff x="3894287" y="4290125"/>
              <a:chExt cx="156775" cy="156625"/>
            </a:xfrm>
          </p:grpSpPr>
          <p:sp>
            <p:nvSpPr>
              <p:cNvPr id="671" name="Google Shape;671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73" name="Google Shape;673;p24"/>
            <p:cNvGrpSpPr/>
            <p:nvPr/>
          </p:nvGrpSpPr>
          <p:grpSpPr>
            <a:xfrm>
              <a:off x="7544685" y="3214671"/>
              <a:ext cx="159048" cy="158896"/>
              <a:chOff x="3894287" y="4290125"/>
              <a:chExt cx="156775" cy="156625"/>
            </a:xfrm>
          </p:grpSpPr>
          <p:sp>
            <p:nvSpPr>
              <p:cNvPr id="674" name="Google Shape;674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76" name="Google Shape;676;p24"/>
            <p:cNvGrpSpPr/>
            <p:nvPr/>
          </p:nvGrpSpPr>
          <p:grpSpPr>
            <a:xfrm>
              <a:off x="8505445" y="3189740"/>
              <a:ext cx="159048" cy="158896"/>
              <a:chOff x="3894287" y="4290125"/>
              <a:chExt cx="156775" cy="156625"/>
            </a:xfrm>
          </p:grpSpPr>
          <p:sp>
            <p:nvSpPr>
              <p:cNvPr id="677" name="Google Shape;677;p24"/>
              <p:cNvSpPr/>
              <p:nvPr/>
            </p:nvSpPr>
            <p:spPr>
              <a:xfrm>
                <a:off x="3922961" y="4290125"/>
                <a:ext cx="128100" cy="128100"/>
              </a:xfrm>
              <a:prstGeom prst="ellipse">
                <a:avLst/>
              </a:prstGeom>
              <a:solidFill>
                <a:srgbClr val="2934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4"/>
              <p:cNvSpPr/>
              <p:nvPr/>
            </p:nvSpPr>
            <p:spPr>
              <a:xfrm>
                <a:off x="3894287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29346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79" name="Google Shape;679;p24"/>
          <p:cNvGrpSpPr/>
          <p:nvPr/>
        </p:nvGrpSpPr>
        <p:grpSpPr>
          <a:xfrm>
            <a:off x="954213" y="2464587"/>
            <a:ext cx="7710280" cy="1130289"/>
            <a:chOff x="954213" y="2464587"/>
            <a:chExt cx="7710280" cy="1130289"/>
          </a:xfrm>
        </p:grpSpPr>
        <p:sp>
          <p:nvSpPr>
            <p:cNvPr id="680" name="Google Shape;680;p24"/>
            <p:cNvSpPr/>
            <p:nvPr/>
          </p:nvSpPr>
          <p:spPr>
            <a:xfrm>
              <a:off x="1040506" y="2538635"/>
              <a:ext cx="7567942" cy="1002148"/>
            </a:xfrm>
            <a:custGeom>
              <a:avLst/>
              <a:gdLst/>
              <a:ahLst/>
              <a:cxnLst/>
              <a:rect l="l" t="t" r="r" b="b"/>
              <a:pathLst>
                <a:path w="298391" h="39513" extrusionOk="0">
                  <a:moveTo>
                    <a:pt x="0" y="39513"/>
                  </a:moveTo>
                  <a:cubicBezTo>
                    <a:pt x="10787" y="28726"/>
                    <a:pt x="31283" y="39052"/>
                    <a:pt x="45304" y="33041"/>
                  </a:cubicBezTo>
                  <a:cubicBezTo>
                    <a:pt x="59839" y="26810"/>
                    <a:pt x="71938" y="15973"/>
                    <a:pt x="85498" y="7835"/>
                  </a:cubicBezTo>
                  <a:cubicBezTo>
                    <a:pt x="89823" y="5240"/>
                    <a:pt x="93398" y="0"/>
                    <a:pt x="98442" y="0"/>
                  </a:cubicBezTo>
                  <a:cubicBezTo>
                    <a:pt x="103103" y="0"/>
                    <a:pt x="105854" y="5751"/>
                    <a:pt x="110023" y="7835"/>
                  </a:cubicBezTo>
                  <a:cubicBezTo>
                    <a:pt x="125504" y="15575"/>
                    <a:pt x="141852" y="23147"/>
                    <a:pt x="159074" y="24866"/>
                  </a:cubicBezTo>
                  <a:cubicBezTo>
                    <a:pt x="205297" y="29480"/>
                    <a:pt x="251938" y="21460"/>
                    <a:pt x="298391" y="21460"/>
                  </a:cubicBezTo>
                </a:path>
              </a:pathLst>
            </a:custGeom>
            <a:noFill/>
            <a:ln w="9525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81" name="Google Shape;681;p24"/>
            <p:cNvGrpSpPr/>
            <p:nvPr/>
          </p:nvGrpSpPr>
          <p:grpSpPr>
            <a:xfrm>
              <a:off x="954213" y="3435980"/>
              <a:ext cx="159048" cy="158896"/>
              <a:chOff x="3374837" y="4290125"/>
              <a:chExt cx="156775" cy="156625"/>
            </a:xfrm>
          </p:grpSpPr>
          <p:sp>
            <p:nvSpPr>
              <p:cNvPr id="682" name="Google Shape;682;p24"/>
              <p:cNvSpPr/>
              <p:nvPr/>
            </p:nvSpPr>
            <p:spPr>
              <a:xfrm flipH="1">
                <a:off x="3374837" y="4290125"/>
                <a:ext cx="128100" cy="128100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4"/>
              <p:cNvSpPr/>
              <p:nvPr/>
            </p:nvSpPr>
            <p:spPr>
              <a:xfrm flipH="1">
                <a:off x="3403526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00818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84" name="Google Shape;684;p24"/>
            <p:cNvGrpSpPr/>
            <p:nvPr/>
          </p:nvGrpSpPr>
          <p:grpSpPr>
            <a:xfrm>
              <a:off x="3457054" y="2464587"/>
              <a:ext cx="159048" cy="158896"/>
              <a:chOff x="3374837" y="4290125"/>
              <a:chExt cx="156775" cy="156625"/>
            </a:xfrm>
          </p:grpSpPr>
          <p:sp>
            <p:nvSpPr>
              <p:cNvPr id="685" name="Google Shape;685;p24"/>
              <p:cNvSpPr/>
              <p:nvPr/>
            </p:nvSpPr>
            <p:spPr>
              <a:xfrm flipH="1">
                <a:off x="3374837" y="4290125"/>
                <a:ext cx="128100" cy="128100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4"/>
              <p:cNvSpPr/>
              <p:nvPr/>
            </p:nvSpPr>
            <p:spPr>
              <a:xfrm flipH="1">
                <a:off x="3403526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00818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87" name="Google Shape;687;p24"/>
            <p:cNvGrpSpPr/>
            <p:nvPr/>
          </p:nvGrpSpPr>
          <p:grpSpPr>
            <a:xfrm>
              <a:off x="8505446" y="2980376"/>
              <a:ext cx="159048" cy="158896"/>
              <a:chOff x="3374837" y="4290125"/>
              <a:chExt cx="156775" cy="156625"/>
            </a:xfrm>
          </p:grpSpPr>
          <p:sp>
            <p:nvSpPr>
              <p:cNvPr id="688" name="Google Shape;688;p24"/>
              <p:cNvSpPr/>
              <p:nvPr/>
            </p:nvSpPr>
            <p:spPr>
              <a:xfrm flipH="1">
                <a:off x="3374837" y="4290125"/>
                <a:ext cx="128100" cy="128100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4"/>
              <p:cNvSpPr/>
              <p:nvPr/>
            </p:nvSpPr>
            <p:spPr>
              <a:xfrm flipH="1">
                <a:off x="3403526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00818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90" name="Google Shape;690;p24"/>
            <p:cNvGrpSpPr/>
            <p:nvPr/>
          </p:nvGrpSpPr>
          <p:grpSpPr>
            <a:xfrm>
              <a:off x="2018653" y="3331057"/>
              <a:ext cx="159048" cy="158896"/>
              <a:chOff x="3374837" y="4290125"/>
              <a:chExt cx="156775" cy="156625"/>
            </a:xfrm>
          </p:grpSpPr>
          <p:sp>
            <p:nvSpPr>
              <p:cNvPr id="691" name="Google Shape;691;p24"/>
              <p:cNvSpPr/>
              <p:nvPr/>
            </p:nvSpPr>
            <p:spPr>
              <a:xfrm flipH="1">
                <a:off x="3374837" y="4290125"/>
                <a:ext cx="128100" cy="128100"/>
              </a:xfrm>
              <a:prstGeom prst="ellipse">
                <a:avLst/>
              </a:prstGeom>
              <a:solidFill>
                <a:srgbClr val="0081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4"/>
              <p:cNvSpPr/>
              <p:nvPr/>
            </p:nvSpPr>
            <p:spPr>
              <a:xfrm flipH="1">
                <a:off x="3403526" y="4314912"/>
                <a:ext cx="128086" cy="131839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904" extrusionOk="0">
                    <a:moveTo>
                      <a:pt x="5466" y="218"/>
                    </a:moveTo>
                    <a:cubicBezTo>
                      <a:pt x="3725" y="-218"/>
                      <a:pt x="1160" y="315"/>
                      <a:pt x="357" y="1921"/>
                    </a:cubicBezTo>
                    <a:cubicBezTo>
                      <a:pt x="-558" y="3752"/>
                      <a:pt x="394" y="7311"/>
                      <a:pt x="2401" y="7711"/>
                    </a:cubicBezTo>
                    <a:cubicBezTo>
                      <a:pt x="4161" y="8062"/>
                      <a:pt x="7215" y="7779"/>
                      <a:pt x="7510" y="6008"/>
                    </a:cubicBezTo>
                    <a:cubicBezTo>
                      <a:pt x="7847" y="3989"/>
                      <a:pt x="6603" y="1920"/>
                      <a:pt x="5466" y="218"/>
                    </a:cubicBezTo>
                  </a:path>
                </a:pathLst>
              </a:custGeom>
              <a:noFill/>
              <a:ln w="28575" cap="flat" cmpd="sng">
                <a:solidFill>
                  <a:srgbClr val="00818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693" name="Google Shape;693;p24"/>
          <p:cNvSpPr txBox="1">
            <a:spLocks noGrp="1"/>
          </p:cNvSpPr>
          <p:nvPr>
            <p:ph type="title"/>
          </p:nvPr>
        </p:nvSpPr>
        <p:spPr>
          <a:xfrm>
            <a:off x="6850200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4" name="Google Shape;694;p24"/>
          <p:cNvSpPr txBox="1">
            <a:spLocks noGrp="1"/>
          </p:cNvSpPr>
          <p:nvPr>
            <p:ph type="title"/>
          </p:nvPr>
        </p:nvSpPr>
        <p:spPr>
          <a:xfrm>
            <a:off x="6850200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is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24"/>
          <p:cNvSpPr txBox="1">
            <a:spLocks noGrp="1"/>
          </p:cNvSpPr>
          <p:nvPr>
            <p:ph type="title"/>
          </p:nvPr>
        </p:nvSpPr>
        <p:spPr>
          <a:xfrm>
            <a:off x="3840925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6" name="Google Shape;696;p24"/>
          <p:cNvSpPr txBox="1">
            <a:spLocks noGrp="1"/>
          </p:cNvSpPr>
          <p:nvPr>
            <p:ph type="title"/>
          </p:nvPr>
        </p:nvSpPr>
        <p:spPr>
          <a:xfrm>
            <a:off x="3840925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24"/>
          <p:cNvSpPr txBox="1">
            <a:spLocks noGrp="1"/>
          </p:cNvSpPr>
          <p:nvPr>
            <p:ph type="title"/>
          </p:nvPr>
        </p:nvSpPr>
        <p:spPr>
          <a:xfrm>
            <a:off x="831650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8" name="Google Shape;698;p24"/>
          <p:cNvSpPr txBox="1">
            <a:spLocks noGrp="1"/>
          </p:cNvSpPr>
          <p:nvPr>
            <p:ph type="title"/>
          </p:nvPr>
        </p:nvSpPr>
        <p:spPr>
          <a:xfrm>
            <a:off x="831650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99" name="Google Shape;699;p24"/>
          <p:cNvGrpSpPr/>
          <p:nvPr/>
        </p:nvGrpSpPr>
        <p:grpSpPr>
          <a:xfrm>
            <a:off x="609612" y="4039800"/>
            <a:ext cx="156775" cy="156625"/>
            <a:chOff x="3894287" y="4290125"/>
            <a:chExt cx="156775" cy="156625"/>
          </a:xfrm>
        </p:grpSpPr>
        <p:sp>
          <p:nvSpPr>
            <p:cNvPr id="700" name="Google Shape;700;p24"/>
            <p:cNvSpPr/>
            <p:nvPr/>
          </p:nvSpPr>
          <p:spPr>
            <a:xfrm>
              <a:off x="3922961" y="4290125"/>
              <a:ext cx="128100" cy="1281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894287" y="4314912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02" name="Google Shape;702;p24"/>
          <p:cNvGrpSpPr/>
          <p:nvPr/>
        </p:nvGrpSpPr>
        <p:grpSpPr>
          <a:xfrm>
            <a:off x="3563849" y="4015300"/>
            <a:ext cx="156775" cy="156625"/>
            <a:chOff x="3374837" y="4290125"/>
            <a:chExt cx="156775" cy="156625"/>
          </a:xfrm>
        </p:grpSpPr>
        <p:sp>
          <p:nvSpPr>
            <p:cNvPr id="703" name="Google Shape;703;p24"/>
            <p:cNvSpPr/>
            <p:nvPr/>
          </p:nvSpPr>
          <p:spPr>
            <a:xfrm flipH="1">
              <a:off x="3374837" y="4290125"/>
              <a:ext cx="128100" cy="1281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 flipH="1">
              <a:off x="3403526" y="4314912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05" name="Google Shape;705;p24"/>
          <p:cNvGrpSpPr/>
          <p:nvPr/>
        </p:nvGrpSpPr>
        <p:grpSpPr>
          <a:xfrm>
            <a:off x="6573124" y="4019363"/>
            <a:ext cx="156775" cy="156625"/>
            <a:chOff x="1018399" y="2079988"/>
            <a:chExt cx="156775" cy="156625"/>
          </a:xfrm>
        </p:grpSpPr>
        <p:sp>
          <p:nvSpPr>
            <p:cNvPr id="706" name="Google Shape;706;p24"/>
            <p:cNvSpPr/>
            <p:nvPr/>
          </p:nvSpPr>
          <p:spPr>
            <a:xfrm>
              <a:off x="1047074" y="2079988"/>
              <a:ext cx="128100" cy="128100"/>
            </a:xfrm>
            <a:prstGeom prst="ellipse">
              <a:avLst/>
            </a:prstGeom>
            <a:solidFill>
              <a:srgbClr val="EC9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1018399" y="2104774"/>
              <a:ext cx="128086" cy="131839"/>
            </a:xfrm>
            <a:custGeom>
              <a:avLst/>
              <a:gdLst/>
              <a:ahLst/>
              <a:cxnLst/>
              <a:rect l="l" t="t" r="r" b="b"/>
              <a:pathLst>
                <a:path w="7679" h="7904" extrusionOk="0">
                  <a:moveTo>
                    <a:pt x="5466" y="218"/>
                  </a:moveTo>
                  <a:cubicBezTo>
                    <a:pt x="3725" y="-218"/>
                    <a:pt x="1160" y="315"/>
                    <a:pt x="357" y="1921"/>
                  </a:cubicBezTo>
                  <a:cubicBezTo>
                    <a:pt x="-558" y="3752"/>
                    <a:pt x="394" y="7311"/>
                    <a:pt x="2401" y="7711"/>
                  </a:cubicBezTo>
                  <a:cubicBezTo>
                    <a:pt x="4161" y="8062"/>
                    <a:pt x="7215" y="7779"/>
                    <a:pt x="7510" y="6008"/>
                  </a:cubicBezTo>
                  <a:cubicBezTo>
                    <a:pt x="7847" y="3989"/>
                    <a:pt x="6603" y="1920"/>
                    <a:pt x="5466" y="218"/>
                  </a:cubicBezTo>
                </a:path>
              </a:pathLst>
            </a:custGeom>
            <a:noFill/>
            <a:ln w="2857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5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13" name="Google Shape;713;p25"/>
          <p:cNvSpPr txBox="1">
            <a:spLocks noGrp="1"/>
          </p:cNvSpPr>
          <p:nvPr>
            <p:ph type="title"/>
          </p:nvPr>
        </p:nvSpPr>
        <p:spPr>
          <a:xfrm>
            <a:off x="457200" y="3086600"/>
            <a:ext cx="12006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14" name="Google Shape;714;p25"/>
          <p:cNvSpPr txBox="1">
            <a:spLocks noGrp="1"/>
          </p:cNvSpPr>
          <p:nvPr>
            <p:ph type="title"/>
          </p:nvPr>
        </p:nvSpPr>
        <p:spPr>
          <a:xfrm>
            <a:off x="6557025" y="4078625"/>
            <a:ext cx="21405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25"/>
          <p:cNvSpPr txBox="1">
            <a:spLocks noGrp="1"/>
          </p:cNvSpPr>
          <p:nvPr>
            <p:ph type="title"/>
          </p:nvPr>
        </p:nvSpPr>
        <p:spPr>
          <a:xfrm>
            <a:off x="457200" y="2429925"/>
            <a:ext cx="12006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16" name="Google Shape;716;p25"/>
          <p:cNvSpPr txBox="1">
            <a:spLocks noGrp="1"/>
          </p:cNvSpPr>
          <p:nvPr>
            <p:ph type="title"/>
          </p:nvPr>
        </p:nvSpPr>
        <p:spPr>
          <a:xfrm>
            <a:off x="3863225" y="4078625"/>
            <a:ext cx="21405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25"/>
          <p:cNvSpPr txBox="1">
            <a:spLocks noGrp="1"/>
          </p:cNvSpPr>
          <p:nvPr>
            <p:ph type="title"/>
          </p:nvPr>
        </p:nvSpPr>
        <p:spPr>
          <a:xfrm>
            <a:off x="457200" y="1773250"/>
            <a:ext cx="12006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18" name="Google Shape;718;p25"/>
          <p:cNvSpPr txBox="1">
            <a:spLocks noGrp="1"/>
          </p:cNvSpPr>
          <p:nvPr>
            <p:ph type="title"/>
          </p:nvPr>
        </p:nvSpPr>
        <p:spPr>
          <a:xfrm>
            <a:off x="881525" y="4078625"/>
            <a:ext cx="21405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is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25"/>
          <p:cNvSpPr/>
          <p:nvPr/>
        </p:nvSpPr>
        <p:spPr>
          <a:xfrm>
            <a:off x="535975" y="4221313"/>
            <a:ext cx="213525" cy="213525"/>
          </a:xfrm>
          <a:prstGeom prst="flowChartOffpageConnector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>
            <a:off x="3507113" y="4221313"/>
            <a:ext cx="213525" cy="213525"/>
          </a:xfrm>
          <a:prstGeom prst="flowChartOffpageConnector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>
            <a:off x="6232138" y="4221313"/>
            <a:ext cx="213525" cy="213525"/>
          </a:xfrm>
          <a:prstGeom prst="flowChartOffpageConnector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2" name="Google Shape;722;p25"/>
          <p:cNvCxnSpPr/>
          <p:nvPr/>
        </p:nvCxnSpPr>
        <p:spPr>
          <a:xfrm>
            <a:off x="571500" y="3798025"/>
            <a:ext cx="8029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723" name="Google Shape;723;p25"/>
          <p:cNvGrpSpPr/>
          <p:nvPr/>
        </p:nvGrpSpPr>
        <p:grpSpPr>
          <a:xfrm>
            <a:off x="1573400" y="1600950"/>
            <a:ext cx="7008737" cy="589800"/>
            <a:chOff x="1573400" y="1600950"/>
            <a:chExt cx="7008737" cy="589800"/>
          </a:xfrm>
        </p:grpSpPr>
        <p:sp>
          <p:nvSpPr>
            <p:cNvPr id="724" name="Google Shape;724;p25"/>
            <p:cNvSpPr/>
            <p:nvPr/>
          </p:nvSpPr>
          <p:spPr>
            <a:xfrm>
              <a:off x="1611663" y="1600950"/>
              <a:ext cx="6970475" cy="587600"/>
            </a:xfrm>
            <a:custGeom>
              <a:avLst/>
              <a:gdLst/>
              <a:ahLst/>
              <a:cxnLst/>
              <a:rect l="l" t="t" r="r" b="b"/>
              <a:pathLst>
                <a:path w="256834" h="23504" extrusionOk="0">
                  <a:moveTo>
                    <a:pt x="0" y="13966"/>
                  </a:moveTo>
                  <a:lnTo>
                    <a:pt x="48710" y="3747"/>
                  </a:lnTo>
                  <a:lnTo>
                    <a:pt x="84817" y="23504"/>
                  </a:lnTo>
                  <a:lnTo>
                    <a:pt x="137955" y="0"/>
                  </a:lnTo>
                  <a:lnTo>
                    <a:pt x="186665" y="17713"/>
                  </a:lnTo>
                  <a:lnTo>
                    <a:pt x="256834" y="17713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diamond" w="med" len="med"/>
            </a:ln>
          </p:spPr>
        </p:sp>
        <p:sp>
          <p:nvSpPr>
            <p:cNvPr id="725" name="Google Shape;725;p25"/>
            <p:cNvSpPr/>
            <p:nvPr/>
          </p:nvSpPr>
          <p:spPr>
            <a:xfrm>
              <a:off x="1573400" y="1694625"/>
              <a:ext cx="3199925" cy="496125"/>
            </a:xfrm>
            <a:custGeom>
              <a:avLst/>
              <a:gdLst/>
              <a:ahLst/>
              <a:cxnLst/>
              <a:rect l="l" t="t" r="r" b="b"/>
              <a:pathLst>
                <a:path w="127997" h="19845" extrusionOk="0">
                  <a:moveTo>
                    <a:pt x="0" y="11075"/>
                  </a:moveTo>
                  <a:lnTo>
                    <a:pt x="54040" y="0"/>
                  </a:lnTo>
                  <a:lnTo>
                    <a:pt x="94036" y="19845"/>
                  </a:lnTo>
                  <a:lnTo>
                    <a:pt x="127997" y="5791"/>
                  </a:lnTo>
                </a:path>
              </a:pathLst>
            </a:custGeom>
            <a:noFill/>
            <a:ln w="28575" cap="flat" cmpd="sng">
              <a:solidFill>
                <a:srgbClr val="F7BE16"/>
              </a:solidFill>
              <a:prstDash val="solid"/>
              <a:round/>
              <a:headEnd type="diamond" w="med" len="med"/>
              <a:tailEnd type="none" w="med" len="med"/>
            </a:ln>
          </p:spPr>
        </p:sp>
      </p:grpSp>
      <p:grpSp>
        <p:nvGrpSpPr>
          <p:cNvPr id="726" name="Google Shape;726;p25"/>
          <p:cNvGrpSpPr/>
          <p:nvPr/>
        </p:nvGrpSpPr>
        <p:grpSpPr>
          <a:xfrm>
            <a:off x="1596150" y="2469550"/>
            <a:ext cx="6985988" cy="328425"/>
            <a:chOff x="1596150" y="2469550"/>
            <a:chExt cx="6985988" cy="328425"/>
          </a:xfrm>
        </p:grpSpPr>
        <p:sp>
          <p:nvSpPr>
            <p:cNvPr id="727" name="Google Shape;727;p25"/>
            <p:cNvSpPr/>
            <p:nvPr/>
          </p:nvSpPr>
          <p:spPr>
            <a:xfrm>
              <a:off x="1620917" y="2478075"/>
              <a:ext cx="6961220" cy="315075"/>
            </a:xfrm>
            <a:custGeom>
              <a:avLst/>
              <a:gdLst/>
              <a:ahLst/>
              <a:cxnLst/>
              <a:rect l="l" t="t" r="r" b="b"/>
              <a:pathLst>
                <a:path w="256493" h="12603" extrusionOk="0">
                  <a:moveTo>
                    <a:pt x="0" y="4769"/>
                  </a:moveTo>
                  <a:lnTo>
                    <a:pt x="47688" y="12603"/>
                  </a:lnTo>
                  <a:lnTo>
                    <a:pt x="84816" y="0"/>
                  </a:lnTo>
                  <a:lnTo>
                    <a:pt x="139657" y="4088"/>
                  </a:lnTo>
                  <a:lnTo>
                    <a:pt x="256493" y="4088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diamond" w="med" len="med"/>
            </a:ln>
          </p:spPr>
        </p:sp>
        <p:sp>
          <p:nvSpPr>
            <p:cNvPr id="728" name="Google Shape;728;p25"/>
            <p:cNvSpPr/>
            <p:nvPr/>
          </p:nvSpPr>
          <p:spPr>
            <a:xfrm>
              <a:off x="1596150" y="2469550"/>
              <a:ext cx="5240425" cy="328425"/>
            </a:xfrm>
            <a:custGeom>
              <a:avLst/>
              <a:gdLst/>
              <a:ahLst/>
              <a:cxnLst/>
              <a:rect l="l" t="t" r="r" b="b"/>
              <a:pathLst>
                <a:path w="209617" h="13137" extrusionOk="0">
                  <a:moveTo>
                    <a:pt x="0" y="5404"/>
                  </a:moveTo>
                  <a:lnTo>
                    <a:pt x="52264" y="13137"/>
                  </a:lnTo>
                  <a:lnTo>
                    <a:pt x="94176" y="0"/>
                  </a:lnTo>
                  <a:lnTo>
                    <a:pt x="151863" y="4429"/>
                  </a:lnTo>
                  <a:lnTo>
                    <a:pt x="209617" y="4564"/>
                  </a:lnTo>
                </a:path>
              </a:pathLst>
            </a:custGeom>
            <a:noFill/>
            <a:ln w="28575" cap="flat" cmpd="sng">
              <a:solidFill>
                <a:srgbClr val="00818A"/>
              </a:solidFill>
              <a:prstDash val="solid"/>
              <a:round/>
              <a:headEnd type="diamond" w="med" len="med"/>
              <a:tailEnd type="none" w="med" len="med"/>
            </a:ln>
          </p:spPr>
        </p:sp>
      </p:grpSp>
      <p:grpSp>
        <p:nvGrpSpPr>
          <p:cNvPr id="729" name="Google Shape;729;p25"/>
          <p:cNvGrpSpPr/>
          <p:nvPr/>
        </p:nvGrpSpPr>
        <p:grpSpPr>
          <a:xfrm>
            <a:off x="1583925" y="2937925"/>
            <a:ext cx="7016721" cy="519450"/>
            <a:chOff x="1583925" y="2937925"/>
            <a:chExt cx="7016721" cy="519450"/>
          </a:xfrm>
        </p:grpSpPr>
        <p:sp>
          <p:nvSpPr>
            <p:cNvPr id="730" name="Google Shape;730;p25"/>
            <p:cNvSpPr/>
            <p:nvPr/>
          </p:nvSpPr>
          <p:spPr>
            <a:xfrm>
              <a:off x="1583925" y="2937925"/>
              <a:ext cx="7016721" cy="519450"/>
            </a:xfrm>
            <a:custGeom>
              <a:avLst/>
              <a:gdLst/>
              <a:ahLst/>
              <a:cxnLst/>
              <a:rect l="l" t="t" r="r" b="b"/>
              <a:pathLst>
                <a:path w="258538" h="20778" extrusionOk="0">
                  <a:moveTo>
                    <a:pt x="0" y="12603"/>
                  </a:moveTo>
                  <a:lnTo>
                    <a:pt x="90607" y="12603"/>
                  </a:lnTo>
                  <a:lnTo>
                    <a:pt x="130461" y="0"/>
                  </a:lnTo>
                  <a:lnTo>
                    <a:pt x="175083" y="20778"/>
                  </a:lnTo>
                  <a:lnTo>
                    <a:pt x="215959" y="7835"/>
                  </a:lnTo>
                  <a:lnTo>
                    <a:pt x="258538" y="7835"/>
                  </a:ln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diamond" w="med" len="med"/>
            </a:ln>
          </p:spPr>
        </p:sp>
        <p:sp>
          <p:nvSpPr>
            <p:cNvPr id="731" name="Google Shape;731;p25"/>
            <p:cNvSpPr/>
            <p:nvPr/>
          </p:nvSpPr>
          <p:spPr>
            <a:xfrm>
              <a:off x="1584775" y="2937925"/>
              <a:ext cx="4297925" cy="323600"/>
            </a:xfrm>
            <a:custGeom>
              <a:avLst/>
              <a:gdLst/>
              <a:ahLst/>
              <a:cxnLst/>
              <a:rect l="l" t="t" r="r" b="b"/>
              <a:pathLst>
                <a:path w="171917" h="12944" extrusionOk="0">
                  <a:moveTo>
                    <a:pt x="0" y="12753"/>
                  </a:moveTo>
                  <a:lnTo>
                    <a:pt x="98534" y="12880"/>
                  </a:lnTo>
                  <a:lnTo>
                    <a:pt x="141965" y="0"/>
                  </a:lnTo>
                  <a:lnTo>
                    <a:pt x="171917" y="12944"/>
                  </a:lnTo>
                </a:path>
              </a:pathLst>
            </a:custGeom>
            <a:noFill/>
            <a:ln w="28575" cap="flat" cmpd="sng">
              <a:solidFill>
                <a:srgbClr val="293462"/>
              </a:solidFill>
              <a:prstDash val="solid"/>
              <a:round/>
              <a:headEnd type="diamond" w="med" len="med"/>
              <a:tailEnd type="none" w="med" len="med"/>
            </a:ln>
          </p:spPr>
        </p:sp>
      </p:grpSp>
      <p:sp>
        <p:nvSpPr>
          <p:cNvPr id="732" name="Google Shape;732;p25"/>
          <p:cNvSpPr/>
          <p:nvPr/>
        </p:nvSpPr>
        <p:spPr>
          <a:xfrm>
            <a:off x="4343650" y="1388050"/>
            <a:ext cx="306575" cy="306575"/>
          </a:xfrm>
          <a:prstGeom prst="flowChartOffpageConnector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>
            <a:off x="6260125" y="2180025"/>
            <a:ext cx="306575" cy="306575"/>
          </a:xfrm>
          <a:prstGeom prst="flowChartOffpageConnector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5"/>
          <p:cNvSpPr/>
          <p:nvPr/>
        </p:nvSpPr>
        <p:spPr>
          <a:xfrm>
            <a:off x="5416625" y="2770575"/>
            <a:ext cx="306575" cy="306575"/>
          </a:xfrm>
          <a:prstGeom prst="flowChartOffpageConnector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5"/>
          <p:cNvSpPr txBox="1">
            <a:spLocks noGrp="1"/>
          </p:cNvSpPr>
          <p:nvPr>
            <p:ph type="title"/>
          </p:nvPr>
        </p:nvSpPr>
        <p:spPr>
          <a:xfrm>
            <a:off x="4207450" y="1345477"/>
            <a:ext cx="579000" cy="3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</a:t>
            </a:r>
            <a:endParaRPr sz="1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36" name="Google Shape;736;p25"/>
          <p:cNvSpPr txBox="1">
            <a:spLocks noGrp="1"/>
          </p:cNvSpPr>
          <p:nvPr>
            <p:ph type="title"/>
          </p:nvPr>
        </p:nvSpPr>
        <p:spPr>
          <a:xfrm>
            <a:off x="6123925" y="2151825"/>
            <a:ext cx="57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endParaRPr sz="1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37" name="Google Shape;737;p25"/>
          <p:cNvSpPr txBox="1">
            <a:spLocks noGrp="1"/>
          </p:cNvSpPr>
          <p:nvPr>
            <p:ph type="title"/>
          </p:nvPr>
        </p:nvSpPr>
        <p:spPr>
          <a:xfrm>
            <a:off x="5280413" y="2757013"/>
            <a:ext cx="57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endParaRPr sz="1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0"/>
          <p:cNvSpPr/>
          <p:nvPr/>
        </p:nvSpPr>
        <p:spPr>
          <a:xfrm>
            <a:off x="3043867" y="1970678"/>
            <a:ext cx="2986695" cy="2017112"/>
          </a:xfrm>
          <a:custGeom>
            <a:avLst/>
            <a:gdLst/>
            <a:ahLst/>
            <a:cxnLst/>
            <a:rect l="l" t="t" r="r" b="b"/>
            <a:pathLst>
              <a:path w="117517" h="79367" extrusionOk="0">
                <a:moveTo>
                  <a:pt x="0" y="0"/>
                </a:moveTo>
                <a:lnTo>
                  <a:pt x="87883" y="20438"/>
                </a:lnTo>
                <a:lnTo>
                  <a:pt x="30316" y="60973"/>
                </a:lnTo>
                <a:lnTo>
                  <a:pt x="117517" y="79367"/>
                </a:lnTo>
              </a:path>
            </a:pathLst>
          </a:custGeom>
          <a:noFill/>
          <a:ln w="7620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1" name="Google Shape;951;p3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3" name="Google Shape;953;p30"/>
          <p:cNvSpPr/>
          <p:nvPr/>
        </p:nvSpPr>
        <p:spPr>
          <a:xfrm>
            <a:off x="2803268" y="1637270"/>
            <a:ext cx="572700" cy="572700"/>
          </a:xfrm>
          <a:prstGeom prst="ellipse">
            <a:avLst/>
          </a:prstGeom>
          <a:solidFill>
            <a:srgbClr val="F7BE1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0"/>
          <p:cNvSpPr/>
          <p:nvPr/>
        </p:nvSpPr>
        <p:spPr>
          <a:xfrm>
            <a:off x="4950142" y="2209970"/>
            <a:ext cx="572700" cy="572700"/>
          </a:xfrm>
          <a:prstGeom prst="ellipse">
            <a:avLst/>
          </a:prstGeom>
          <a:solidFill>
            <a:srgbClr val="EC9B3B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0"/>
          <p:cNvSpPr/>
          <p:nvPr/>
        </p:nvSpPr>
        <p:spPr>
          <a:xfrm>
            <a:off x="3562414" y="3199215"/>
            <a:ext cx="589848" cy="589848"/>
          </a:xfrm>
          <a:prstGeom prst="ellipse">
            <a:avLst/>
          </a:prstGeom>
          <a:solidFill>
            <a:srgbClr val="0081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0"/>
          <p:cNvSpPr/>
          <p:nvPr/>
        </p:nvSpPr>
        <p:spPr>
          <a:xfrm>
            <a:off x="5581076" y="3565351"/>
            <a:ext cx="790200" cy="790200"/>
          </a:xfrm>
          <a:prstGeom prst="ellipse">
            <a:avLst/>
          </a:prstGeom>
          <a:solidFill>
            <a:srgbClr val="29346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0"/>
          <p:cNvSpPr txBox="1">
            <a:spLocks noGrp="1"/>
          </p:cNvSpPr>
          <p:nvPr>
            <p:ph type="title"/>
          </p:nvPr>
        </p:nvSpPr>
        <p:spPr>
          <a:xfrm>
            <a:off x="6664730" y="3342189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Wrap-up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6664730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Knowledge consolidation and wrap-up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864296" y="3342189"/>
            <a:ext cx="2507018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Machine Learning Methods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8" name="Google Shape;968;p30"/>
          <p:cNvSpPr txBox="1">
            <a:spLocks noGrp="1"/>
          </p:cNvSpPr>
          <p:nvPr>
            <p:ph type="title"/>
          </p:nvPr>
        </p:nvSpPr>
        <p:spPr>
          <a:xfrm>
            <a:off x="1349014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Time Series Forecasting w/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30"/>
          <p:cNvSpPr txBox="1">
            <a:spLocks noGrp="1"/>
          </p:cNvSpPr>
          <p:nvPr>
            <p:ph type="title"/>
          </p:nvPr>
        </p:nvSpPr>
        <p:spPr>
          <a:xfrm>
            <a:off x="288099" y="1833191"/>
            <a:ext cx="2191501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</a:rPr>
              <a:t>Time Series Forecasting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0" name="Google Shape;970;p30"/>
          <p:cNvSpPr txBox="1">
            <a:spLocks noGrp="1"/>
          </p:cNvSpPr>
          <p:nvPr>
            <p:ph type="title"/>
          </p:nvPr>
        </p:nvSpPr>
        <p:spPr>
          <a:xfrm>
            <a:off x="457300" y="2291895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Some knowledge to get you started!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5643141" y="1833204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chemeClr val="accen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Non-ML methods</a:t>
            </a:r>
            <a:endParaRPr sz="1700">
              <a:solidFill>
                <a:srgbClr val="FFFFFF"/>
              </a:solidFill>
              <a:highlight>
                <a:schemeClr val="accen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2" name="Google Shape;972;p30"/>
          <p:cNvSpPr txBox="1">
            <a:spLocks noGrp="1"/>
          </p:cNvSpPr>
          <p:nvPr>
            <p:ph type="title"/>
          </p:nvPr>
        </p:nvSpPr>
        <p:spPr>
          <a:xfrm>
            <a:off x="5643141" y="2291908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Series Forecasting w/o ML?? Wow!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raphic 8" descr="Eye with solid fill">
            <a:extLst>
              <a:ext uri="{FF2B5EF4-FFF2-40B4-BE49-F238E27FC236}">
                <a16:creationId xmlns:a16="http://schemas.microsoft.com/office/drawing/2014/main" id="{ADC4C732-675B-3F59-D670-F210851E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5967" y="1669969"/>
            <a:ext cx="507301" cy="507301"/>
          </a:xfrm>
          <a:prstGeom prst="rect">
            <a:avLst/>
          </a:prstGeom>
        </p:spPr>
      </p:pic>
      <p:pic>
        <p:nvPicPr>
          <p:cNvPr id="11" name="Graphic 10" descr="Periodic Graph with solid fill">
            <a:extLst>
              <a:ext uri="{FF2B5EF4-FFF2-40B4-BE49-F238E27FC236}">
                <a16:creationId xmlns:a16="http://schemas.microsoft.com/office/drawing/2014/main" id="{08B48E0C-BD8E-0D87-0E44-59F085F8B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981" y="2313518"/>
            <a:ext cx="365603" cy="365603"/>
          </a:xfrm>
          <a:prstGeom prst="rect">
            <a:avLst/>
          </a:prstGeom>
        </p:spPr>
      </p:pic>
      <p:pic>
        <p:nvPicPr>
          <p:cNvPr id="13" name="Graphic 12" descr="Left Brain with solid fill">
            <a:extLst>
              <a:ext uri="{FF2B5EF4-FFF2-40B4-BE49-F238E27FC236}">
                <a16:creationId xmlns:a16="http://schemas.microsoft.com/office/drawing/2014/main" id="{3FD540B7-998F-C43E-B219-D5D308437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3647" y="3266105"/>
            <a:ext cx="462592" cy="462592"/>
          </a:xfrm>
          <a:prstGeom prst="rect">
            <a:avLst/>
          </a:prstGeom>
        </p:spPr>
      </p:pic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ECF68207-79D1-C250-4153-E473D45FBD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0452" y="3678407"/>
            <a:ext cx="610092" cy="6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17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26"/>
          <p:cNvGrpSpPr/>
          <p:nvPr/>
        </p:nvGrpSpPr>
        <p:grpSpPr>
          <a:xfrm>
            <a:off x="517980" y="1715125"/>
            <a:ext cx="4927442" cy="2797200"/>
            <a:chOff x="517980" y="1715125"/>
            <a:chExt cx="4927442" cy="2797200"/>
          </a:xfrm>
        </p:grpSpPr>
        <p:cxnSp>
          <p:nvCxnSpPr>
            <p:cNvPr id="743" name="Google Shape;743;p26"/>
            <p:cNvCxnSpPr/>
            <p:nvPr/>
          </p:nvCxnSpPr>
          <p:spPr>
            <a:xfrm>
              <a:off x="2981175" y="1715125"/>
              <a:ext cx="0" cy="2797200"/>
            </a:xfrm>
            <a:prstGeom prst="straightConnector1">
              <a:avLst/>
            </a:prstGeom>
            <a:noFill/>
            <a:ln w="38100" cap="flat" cmpd="sng">
              <a:solidFill>
                <a:srgbClr val="EFEFEF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44" name="Google Shape;744;p26"/>
            <p:cNvGrpSpPr/>
            <p:nvPr/>
          </p:nvGrpSpPr>
          <p:grpSpPr>
            <a:xfrm>
              <a:off x="517980" y="1850854"/>
              <a:ext cx="4927442" cy="2360980"/>
              <a:chOff x="640515" y="1850845"/>
              <a:chExt cx="4682100" cy="2360980"/>
            </a:xfrm>
          </p:grpSpPr>
          <p:cxnSp>
            <p:nvCxnSpPr>
              <p:cNvPr id="745" name="Google Shape;745;p26"/>
              <p:cNvCxnSpPr/>
              <p:nvPr/>
            </p:nvCxnSpPr>
            <p:spPr>
              <a:xfrm>
                <a:off x="640515" y="1850845"/>
                <a:ext cx="4682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6" name="Google Shape;746;p26"/>
              <p:cNvCxnSpPr/>
              <p:nvPr/>
            </p:nvCxnSpPr>
            <p:spPr>
              <a:xfrm>
                <a:off x="640515" y="2441090"/>
                <a:ext cx="4682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7" name="Google Shape;747;p26"/>
              <p:cNvCxnSpPr/>
              <p:nvPr/>
            </p:nvCxnSpPr>
            <p:spPr>
              <a:xfrm>
                <a:off x="640515" y="3031335"/>
                <a:ext cx="4682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8" name="Google Shape;748;p26"/>
              <p:cNvCxnSpPr/>
              <p:nvPr/>
            </p:nvCxnSpPr>
            <p:spPr>
              <a:xfrm>
                <a:off x="640515" y="3621580"/>
                <a:ext cx="4682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9" name="Google Shape;749;p26"/>
              <p:cNvCxnSpPr/>
              <p:nvPr/>
            </p:nvCxnSpPr>
            <p:spPr>
              <a:xfrm>
                <a:off x="640515" y="4211825"/>
                <a:ext cx="4682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50" name="Google Shape;750;p26"/>
            <p:cNvCxnSpPr/>
            <p:nvPr/>
          </p:nvCxnSpPr>
          <p:spPr>
            <a:xfrm>
              <a:off x="670750" y="1715125"/>
              <a:ext cx="0" cy="26172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26"/>
            <p:cNvCxnSpPr/>
            <p:nvPr/>
          </p:nvCxnSpPr>
          <p:spPr>
            <a:xfrm>
              <a:off x="5345800" y="1715125"/>
              <a:ext cx="0" cy="26172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2" name="Google Shape;752;p26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3" name="Google Shape;753;p26"/>
          <p:cNvSpPr txBox="1">
            <a:spLocks noGrp="1"/>
          </p:cNvSpPr>
          <p:nvPr>
            <p:ph type="title"/>
          </p:nvPr>
        </p:nvSpPr>
        <p:spPr>
          <a:xfrm>
            <a:off x="667229" y="4446492"/>
            <a:ext cx="15183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7BE1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1st Period</a:t>
            </a:r>
            <a:endParaRPr sz="1700">
              <a:solidFill>
                <a:srgbClr val="F7BE1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4" name="Google Shape;754;p26"/>
          <p:cNvSpPr txBox="1">
            <a:spLocks noGrp="1"/>
          </p:cNvSpPr>
          <p:nvPr>
            <p:ph type="title"/>
          </p:nvPr>
        </p:nvSpPr>
        <p:spPr>
          <a:xfrm>
            <a:off x="3799526" y="4446492"/>
            <a:ext cx="15183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818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2nd Period</a:t>
            </a:r>
            <a:endParaRPr sz="1700">
              <a:solidFill>
                <a:srgbClr val="00818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5" name="Google Shape;755;p26"/>
          <p:cNvSpPr/>
          <p:nvPr/>
        </p:nvSpPr>
        <p:spPr>
          <a:xfrm>
            <a:off x="682881" y="1889857"/>
            <a:ext cx="4634913" cy="2218630"/>
          </a:xfrm>
          <a:custGeom>
            <a:avLst/>
            <a:gdLst/>
            <a:ahLst/>
            <a:cxnLst/>
            <a:rect l="l" t="t" r="r" b="b"/>
            <a:pathLst>
              <a:path w="176787" h="84624" extrusionOk="0">
                <a:moveTo>
                  <a:pt x="0" y="84624"/>
                </a:moveTo>
                <a:cubicBezTo>
                  <a:pt x="2839" y="83034"/>
                  <a:pt x="9368" y="87462"/>
                  <a:pt x="17032" y="75086"/>
                </a:cubicBezTo>
                <a:cubicBezTo>
                  <a:pt x="24696" y="62710"/>
                  <a:pt x="37583" y="12297"/>
                  <a:pt x="45985" y="10367"/>
                </a:cubicBezTo>
                <a:cubicBezTo>
                  <a:pt x="54387" y="8437"/>
                  <a:pt x="61654" y="58509"/>
                  <a:pt x="67445" y="63505"/>
                </a:cubicBezTo>
                <a:cubicBezTo>
                  <a:pt x="73236" y="68501"/>
                  <a:pt x="74655" y="37049"/>
                  <a:pt x="80729" y="40342"/>
                </a:cubicBezTo>
                <a:cubicBezTo>
                  <a:pt x="86804" y="43635"/>
                  <a:pt x="91459" y="89222"/>
                  <a:pt x="103892" y="83261"/>
                </a:cubicBezTo>
                <a:cubicBezTo>
                  <a:pt x="116325" y="77300"/>
                  <a:pt x="143178" y="16839"/>
                  <a:pt x="155327" y="4576"/>
                </a:cubicBezTo>
                <a:cubicBezTo>
                  <a:pt x="167476" y="-7687"/>
                  <a:pt x="173210" y="8834"/>
                  <a:pt x="176787" y="9685"/>
                </a:cubicBezTo>
              </a:path>
            </a:pathLst>
          </a:custGeom>
          <a:noFill/>
          <a:ln w="76200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6" name="Google Shape;756;p26"/>
          <p:cNvSpPr/>
          <p:nvPr/>
        </p:nvSpPr>
        <p:spPr>
          <a:xfrm>
            <a:off x="656087" y="1911589"/>
            <a:ext cx="4670648" cy="2237900"/>
          </a:xfrm>
          <a:custGeom>
            <a:avLst/>
            <a:gdLst/>
            <a:ahLst/>
            <a:cxnLst/>
            <a:rect l="l" t="t" r="r" b="b"/>
            <a:pathLst>
              <a:path w="178150" h="85359" extrusionOk="0">
                <a:moveTo>
                  <a:pt x="0" y="0"/>
                </a:moveTo>
                <a:cubicBezTo>
                  <a:pt x="3577" y="3066"/>
                  <a:pt x="13909" y="4201"/>
                  <a:pt x="21460" y="18394"/>
                </a:cubicBezTo>
                <a:cubicBezTo>
                  <a:pt x="29011" y="32587"/>
                  <a:pt x="30316" y="81921"/>
                  <a:pt x="45304" y="85157"/>
                </a:cubicBezTo>
                <a:cubicBezTo>
                  <a:pt x="60292" y="88393"/>
                  <a:pt x="93333" y="37980"/>
                  <a:pt x="111386" y="37810"/>
                </a:cubicBezTo>
                <a:cubicBezTo>
                  <a:pt x="129439" y="37640"/>
                  <a:pt x="142497" y="83965"/>
                  <a:pt x="153624" y="84135"/>
                </a:cubicBezTo>
                <a:cubicBezTo>
                  <a:pt x="164751" y="84305"/>
                  <a:pt x="174062" y="46383"/>
                  <a:pt x="178150" y="38832"/>
                </a:cubicBezTo>
              </a:path>
            </a:pathLst>
          </a:custGeom>
          <a:noFill/>
          <a:ln w="76200" cap="flat" cmpd="sng">
            <a:solidFill>
              <a:srgbClr val="F7BE1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7" name="Google Shape;757;p26"/>
          <p:cNvSpPr/>
          <p:nvPr/>
        </p:nvSpPr>
        <p:spPr>
          <a:xfrm rot="-1518733">
            <a:off x="515768" y="1773727"/>
            <a:ext cx="312945" cy="312945"/>
          </a:xfrm>
          <a:prstGeom prst="mathPlus">
            <a:avLst>
              <a:gd name="adj1" fmla="val 23520"/>
            </a:avLst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1853308">
            <a:off x="5158258" y="2769370"/>
            <a:ext cx="313225" cy="313225"/>
          </a:xfrm>
          <a:prstGeom prst="mathPlus">
            <a:avLst>
              <a:gd name="adj1" fmla="val 23520"/>
            </a:avLst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2700000">
            <a:off x="522072" y="3954247"/>
            <a:ext cx="313107" cy="313107"/>
          </a:xfrm>
          <a:prstGeom prst="mathPlus">
            <a:avLst>
              <a:gd name="adj1" fmla="val 23520"/>
            </a:avLst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452415">
            <a:off x="5184878" y="1998952"/>
            <a:ext cx="313208" cy="313208"/>
          </a:xfrm>
          <a:prstGeom prst="mathPlus">
            <a:avLst>
              <a:gd name="adj1" fmla="val 23520"/>
            </a:avLst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 txBox="1">
            <a:spLocks noGrp="1"/>
          </p:cNvSpPr>
          <p:nvPr>
            <p:ph type="title"/>
          </p:nvPr>
        </p:nvSpPr>
        <p:spPr>
          <a:xfrm>
            <a:off x="6129102" y="3476423"/>
            <a:ext cx="2557800" cy="313500"/>
          </a:xfrm>
          <a:prstGeom prst="rect">
            <a:avLst/>
          </a:prstGeom>
          <a:solidFill>
            <a:srgbClr val="00818A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2" name="Google Shape;762;p26"/>
          <p:cNvSpPr txBox="1">
            <a:spLocks noGrp="1"/>
          </p:cNvSpPr>
          <p:nvPr>
            <p:ph type="title"/>
          </p:nvPr>
        </p:nvSpPr>
        <p:spPr>
          <a:xfrm>
            <a:off x="6129102" y="3789766"/>
            <a:ext cx="2557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26"/>
          <p:cNvSpPr txBox="1">
            <a:spLocks noGrp="1"/>
          </p:cNvSpPr>
          <p:nvPr>
            <p:ph type="title"/>
          </p:nvPr>
        </p:nvSpPr>
        <p:spPr>
          <a:xfrm>
            <a:off x="6129102" y="1850845"/>
            <a:ext cx="2557800" cy="313500"/>
          </a:xfrm>
          <a:prstGeom prst="rect">
            <a:avLst/>
          </a:prstGeom>
          <a:solidFill>
            <a:srgbClr val="F7BE1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4" name="Google Shape;764;p26"/>
          <p:cNvSpPr txBox="1">
            <a:spLocks noGrp="1"/>
          </p:cNvSpPr>
          <p:nvPr>
            <p:ph type="title"/>
          </p:nvPr>
        </p:nvSpPr>
        <p:spPr>
          <a:xfrm>
            <a:off x="6129102" y="2164188"/>
            <a:ext cx="2557800" cy="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is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7"/>
          <p:cNvSpPr/>
          <p:nvPr/>
        </p:nvSpPr>
        <p:spPr>
          <a:xfrm>
            <a:off x="867715" y="3527959"/>
            <a:ext cx="7818498" cy="17272"/>
          </a:xfrm>
          <a:custGeom>
            <a:avLst/>
            <a:gdLst/>
            <a:ahLst/>
            <a:cxnLst/>
            <a:rect l="l" t="t" r="r" b="b"/>
            <a:pathLst>
              <a:path w="308270" h="681" extrusionOk="0">
                <a:moveTo>
                  <a:pt x="0" y="0"/>
                </a:moveTo>
                <a:cubicBezTo>
                  <a:pt x="102757" y="0"/>
                  <a:pt x="205513" y="681"/>
                  <a:pt x="308270" y="681"/>
                </a:cubicBezTo>
              </a:path>
            </a:pathLst>
          </a:cu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0" name="Google Shape;770;p27"/>
          <p:cNvSpPr/>
          <p:nvPr/>
        </p:nvSpPr>
        <p:spPr>
          <a:xfrm>
            <a:off x="945475" y="1398280"/>
            <a:ext cx="8649" cy="2203012"/>
          </a:xfrm>
          <a:custGeom>
            <a:avLst/>
            <a:gdLst/>
            <a:ahLst/>
            <a:cxnLst/>
            <a:rect l="l" t="t" r="r" b="b"/>
            <a:pathLst>
              <a:path w="341" h="86861" extrusionOk="0">
                <a:moveTo>
                  <a:pt x="0" y="0"/>
                </a:moveTo>
                <a:cubicBezTo>
                  <a:pt x="0" y="28954"/>
                  <a:pt x="341" y="57907"/>
                  <a:pt x="341" y="86861"/>
                </a:cubicBezTo>
              </a:path>
            </a:pathLst>
          </a:cu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1" name="Google Shape;771;p27"/>
          <p:cNvSpPr txBox="1">
            <a:spLocks noGrp="1"/>
          </p:cNvSpPr>
          <p:nvPr>
            <p:ph type="title"/>
          </p:nvPr>
        </p:nvSpPr>
        <p:spPr>
          <a:xfrm>
            <a:off x="338057" y="129546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100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72" name="Google Shape;772;p27"/>
          <p:cNvSpPr txBox="1">
            <a:spLocks noGrp="1"/>
          </p:cNvSpPr>
          <p:nvPr>
            <p:ph type="title"/>
          </p:nvPr>
        </p:nvSpPr>
        <p:spPr>
          <a:xfrm>
            <a:off x="338057" y="1818707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75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73" name="Google Shape;773;p27"/>
          <p:cNvSpPr txBox="1">
            <a:spLocks noGrp="1"/>
          </p:cNvSpPr>
          <p:nvPr>
            <p:ph type="title"/>
          </p:nvPr>
        </p:nvSpPr>
        <p:spPr>
          <a:xfrm>
            <a:off x="338057" y="2341953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50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74" name="Google Shape;774;p27"/>
          <p:cNvSpPr txBox="1">
            <a:spLocks noGrp="1"/>
          </p:cNvSpPr>
          <p:nvPr>
            <p:ph type="title"/>
          </p:nvPr>
        </p:nvSpPr>
        <p:spPr>
          <a:xfrm>
            <a:off x="338057" y="285287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25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75" name="Google Shape;775;p27"/>
          <p:cNvSpPr txBox="1">
            <a:spLocks noGrp="1"/>
          </p:cNvSpPr>
          <p:nvPr>
            <p:ph type="title"/>
          </p:nvPr>
        </p:nvSpPr>
        <p:spPr>
          <a:xfrm>
            <a:off x="338057" y="3363791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76" name="Google Shape;776;p27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77" name="Google Shape;777;p27"/>
          <p:cNvSpPr txBox="1">
            <a:spLocks noGrp="1"/>
          </p:cNvSpPr>
          <p:nvPr>
            <p:ph type="title"/>
          </p:nvPr>
        </p:nvSpPr>
        <p:spPr>
          <a:xfrm>
            <a:off x="5193325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78" name="Google Shape;778;p27"/>
          <p:cNvSpPr txBox="1">
            <a:spLocks noGrp="1"/>
          </p:cNvSpPr>
          <p:nvPr>
            <p:ph type="title"/>
          </p:nvPr>
        </p:nvSpPr>
        <p:spPr>
          <a:xfrm>
            <a:off x="5193325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27"/>
          <p:cNvSpPr txBox="1">
            <a:spLocks noGrp="1"/>
          </p:cNvSpPr>
          <p:nvPr>
            <p:ph type="title"/>
          </p:nvPr>
        </p:nvSpPr>
        <p:spPr>
          <a:xfrm>
            <a:off x="2179325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80" name="Google Shape;780;p27"/>
          <p:cNvSpPr txBox="1">
            <a:spLocks noGrp="1"/>
          </p:cNvSpPr>
          <p:nvPr>
            <p:ph type="title"/>
          </p:nvPr>
        </p:nvSpPr>
        <p:spPr>
          <a:xfrm>
            <a:off x="2179325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27"/>
          <p:cNvSpPr/>
          <p:nvPr/>
        </p:nvSpPr>
        <p:spPr>
          <a:xfrm>
            <a:off x="1117250" y="1431800"/>
            <a:ext cx="7489137" cy="2126000"/>
          </a:xfrm>
          <a:custGeom>
            <a:avLst/>
            <a:gdLst/>
            <a:ahLst/>
            <a:cxnLst/>
            <a:rect l="l" t="t" r="r" b="b"/>
            <a:pathLst>
              <a:path w="300678" h="85040" extrusionOk="0">
                <a:moveTo>
                  <a:pt x="0" y="84606"/>
                </a:moveTo>
                <a:lnTo>
                  <a:pt x="0" y="63780"/>
                </a:lnTo>
                <a:lnTo>
                  <a:pt x="32540" y="63780"/>
                </a:lnTo>
                <a:lnTo>
                  <a:pt x="32540" y="42954"/>
                </a:lnTo>
                <a:lnTo>
                  <a:pt x="65949" y="42954"/>
                </a:lnTo>
                <a:lnTo>
                  <a:pt x="65949" y="63346"/>
                </a:lnTo>
                <a:lnTo>
                  <a:pt x="100226" y="63346"/>
                </a:lnTo>
                <a:lnTo>
                  <a:pt x="100226" y="21694"/>
                </a:lnTo>
                <a:lnTo>
                  <a:pt x="133200" y="21694"/>
                </a:lnTo>
                <a:lnTo>
                  <a:pt x="133200" y="42954"/>
                </a:lnTo>
                <a:lnTo>
                  <a:pt x="166175" y="42954"/>
                </a:lnTo>
                <a:lnTo>
                  <a:pt x="166175" y="0"/>
                </a:lnTo>
                <a:lnTo>
                  <a:pt x="200018" y="0"/>
                </a:lnTo>
                <a:lnTo>
                  <a:pt x="200018" y="63346"/>
                </a:lnTo>
                <a:lnTo>
                  <a:pt x="233426" y="63346"/>
                </a:lnTo>
                <a:lnTo>
                  <a:pt x="233426" y="42520"/>
                </a:lnTo>
                <a:lnTo>
                  <a:pt x="266835" y="42520"/>
                </a:lnTo>
                <a:lnTo>
                  <a:pt x="266835" y="85040"/>
                </a:lnTo>
                <a:lnTo>
                  <a:pt x="300678" y="85040"/>
                </a:lnTo>
              </a:path>
            </a:pathLst>
          </a:custGeom>
          <a:noFill/>
          <a:ln w="19050" cap="flat" cmpd="sng">
            <a:solidFill>
              <a:srgbClr val="EC9B3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2" name="Google Shape;782;p27"/>
          <p:cNvSpPr/>
          <p:nvPr/>
        </p:nvSpPr>
        <p:spPr>
          <a:xfrm>
            <a:off x="1098078" y="1442982"/>
            <a:ext cx="7516950" cy="2093450"/>
          </a:xfrm>
          <a:custGeom>
            <a:avLst/>
            <a:gdLst/>
            <a:ahLst/>
            <a:cxnLst/>
            <a:rect l="l" t="t" r="r" b="b"/>
            <a:pathLst>
              <a:path w="300678" h="83738" extrusionOk="0">
                <a:moveTo>
                  <a:pt x="0" y="20826"/>
                </a:moveTo>
                <a:lnTo>
                  <a:pt x="33842" y="20826"/>
                </a:lnTo>
                <a:lnTo>
                  <a:pt x="33842" y="0"/>
                </a:lnTo>
                <a:lnTo>
                  <a:pt x="67251" y="0"/>
                </a:lnTo>
                <a:lnTo>
                  <a:pt x="67251" y="20392"/>
                </a:lnTo>
                <a:lnTo>
                  <a:pt x="100660" y="20392"/>
                </a:lnTo>
                <a:lnTo>
                  <a:pt x="100660" y="83738"/>
                </a:lnTo>
                <a:lnTo>
                  <a:pt x="133201" y="83738"/>
                </a:lnTo>
                <a:lnTo>
                  <a:pt x="133201" y="62912"/>
                </a:lnTo>
                <a:lnTo>
                  <a:pt x="167043" y="62912"/>
                </a:lnTo>
                <a:lnTo>
                  <a:pt x="167043" y="41652"/>
                </a:lnTo>
                <a:lnTo>
                  <a:pt x="233427" y="41652"/>
                </a:lnTo>
                <a:lnTo>
                  <a:pt x="233703" y="20852"/>
                </a:lnTo>
                <a:lnTo>
                  <a:pt x="267269" y="20826"/>
                </a:lnTo>
                <a:lnTo>
                  <a:pt x="267269" y="0"/>
                </a:lnTo>
                <a:lnTo>
                  <a:pt x="300678" y="0"/>
                </a:ln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3" name="Google Shape;783;p27"/>
          <p:cNvSpPr/>
          <p:nvPr/>
        </p:nvSpPr>
        <p:spPr>
          <a:xfrm>
            <a:off x="1030475" y="1887375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7"/>
          <p:cNvSpPr/>
          <p:nvPr/>
        </p:nvSpPr>
        <p:spPr>
          <a:xfrm>
            <a:off x="1865675" y="1887375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7"/>
          <p:cNvSpPr/>
          <p:nvPr/>
        </p:nvSpPr>
        <p:spPr>
          <a:xfrm>
            <a:off x="1865675" y="1365650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7"/>
          <p:cNvSpPr/>
          <p:nvPr/>
        </p:nvSpPr>
        <p:spPr>
          <a:xfrm>
            <a:off x="2711750" y="1365650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7"/>
          <p:cNvSpPr/>
          <p:nvPr/>
        </p:nvSpPr>
        <p:spPr>
          <a:xfrm>
            <a:off x="2711750" y="1887375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7"/>
          <p:cNvSpPr/>
          <p:nvPr/>
        </p:nvSpPr>
        <p:spPr>
          <a:xfrm>
            <a:off x="3531957" y="1887375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7"/>
          <p:cNvSpPr/>
          <p:nvPr/>
        </p:nvSpPr>
        <p:spPr>
          <a:xfrm>
            <a:off x="3535463" y="3455288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7"/>
          <p:cNvSpPr/>
          <p:nvPr/>
        </p:nvSpPr>
        <p:spPr>
          <a:xfrm>
            <a:off x="4346338" y="3455288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7"/>
          <p:cNvSpPr/>
          <p:nvPr/>
        </p:nvSpPr>
        <p:spPr>
          <a:xfrm>
            <a:off x="4353350" y="2943263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7"/>
          <p:cNvSpPr/>
          <p:nvPr/>
        </p:nvSpPr>
        <p:spPr>
          <a:xfrm>
            <a:off x="5202500" y="2943263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7"/>
          <p:cNvSpPr/>
          <p:nvPr/>
        </p:nvSpPr>
        <p:spPr>
          <a:xfrm>
            <a:off x="5202500" y="2418913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7"/>
          <p:cNvSpPr/>
          <p:nvPr/>
        </p:nvSpPr>
        <p:spPr>
          <a:xfrm>
            <a:off x="6862675" y="2418913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7"/>
          <p:cNvSpPr/>
          <p:nvPr/>
        </p:nvSpPr>
        <p:spPr>
          <a:xfrm>
            <a:off x="6862675" y="1888888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7"/>
          <p:cNvSpPr/>
          <p:nvPr/>
        </p:nvSpPr>
        <p:spPr>
          <a:xfrm>
            <a:off x="7704325" y="1888888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7"/>
          <p:cNvSpPr/>
          <p:nvPr/>
        </p:nvSpPr>
        <p:spPr>
          <a:xfrm>
            <a:off x="7704325" y="1365638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7"/>
          <p:cNvSpPr/>
          <p:nvPr/>
        </p:nvSpPr>
        <p:spPr>
          <a:xfrm>
            <a:off x="8524200" y="1365638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7"/>
          <p:cNvSpPr/>
          <p:nvPr/>
        </p:nvSpPr>
        <p:spPr>
          <a:xfrm>
            <a:off x="1037775" y="3455288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7"/>
          <p:cNvSpPr/>
          <p:nvPr/>
        </p:nvSpPr>
        <p:spPr>
          <a:xfrm>
            <a:off x="1037775" y="2943263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7"/>
          <p:cNvSpPr/>
          <p:nvPr/>
        </p:nvSpPr>
        <p:spPr>
          <a:xfrm>
            <a:off x="1852838" y="2943263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7"/>
          <p:cNvSpPr/>
          <p:nvPr/>
        </p:nvSpPr>
        <p:spPr>
          <a:xfrm>
            <a:off x="1844025" y="2424838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7"/>
          <p:cNvSpPr/>
          <p:nvPr/>
        </p:nvSpPr>
        <p:spPr>
          <a:xfrm>
            <a:off x="2675200" y="2424838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7"/>
          <p:cNvSpPr/>
          <p:nvPr/>
        </p:nvSpPr>
        <p:spPr>
          <a:xfrm>
            <a:off x="2675200" y="2932188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7"/>
          <p:cNvSpPr/>
          <p:nvPr/>
        </p:nvSpPr>
        <p:spPr>
          <a:xfrm>
            <a:off x="3534075" y="2932188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7"/>
          <p:cNvSpPr/>
          <p:nvPr/>
        </p:nvSpPr>
        <p:spPr>
          <a:xfrm>
            <a:off x="4356438" y="1888888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7"/>
          <p:cNvSpPr/>
          <p:nvPr/>
        </p:nvSpPr>
        <p:spPr>
          <a:xfrm>
            <a:off x="4353338" y="2420563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7"/>
          <p:cNvSpPr/>
          <p:nvPr/>
        </p:nvSpPr>
        <p:spPr>
          <a:xfrm>
            <a:off x="5173413" y="1347388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7"/>
          <p:cNvSpPr/>
          <p:nvPr/>
        </p:nvSpPr>
        <p:spPr>
          <a:xfrm>
            <a:off x="6020763" y="1356513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7"/>
          <p:cNvSpPr/>
          <p:nvPr/>
        </p:nvSpPr>
        <p:spPr>
          <a:xfrm>
            <a:off x="6013463" y="2932188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7"/>
          <p:cNvSpPr/>
          <p:nvPr/>
        </p:nvSpPr>
        <p:spPr>
          <a:xfrm>
            <a:off x="6851688" y="2923063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7"/>
          <p:cNvSpPr/>
          <p:nvPr/>
        </p:nvSpPr>
        <p:spPr>
          <a:xfrm>
            <a:off x="7676213" y="2412150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7"/>
          <p:cNvSpPr/>
          <p:nvPr/>
        </p:nvSpPr>
        <p:spPr>
          <a:xfrm>
            <a:off x="7676213" y="3479175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7"/>
          <p:cNvSpPr/>
          <p:nvPr/>
        </p:nvSpPr>
        <p:spPr>
          <a:xfrm>
            <a:off x="8524188" y="3479175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7"/>
          <p:cNvSpPr/>
          <p:nvPr/>
        </p:nvSpPr>
        <p:spPr>
          <a:xfrm>
            <a:off x="1961663" y="4033213"/>
            <a:ext cx="162600" cy="162600"/>
          </a:xfrm>
          <a:prstGeom prst="diamond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4987325" y="4033213"/>
            <a:ext cx="162600" cy="162600"/>
          </a:xfrm>
          <a:prstGeom prst="diamond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8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22" name="Google Shape;822;p28"/>
          <p:cNvGrpSpPr/>
          <p:nvPr/>
        </p:nvGrpSpPr>
        <p:grpSpPr>
          <a:xfrm>
            <a:off x="603675" y="1839400"/>
            <a:ext cx="7936650" cy="1796826"/>
            <a:chOff x="603675" y="1839400"/>
            <a:chExt cx="7936650" cy="1796826"/>
          </a:xfrm>
        </p:grpSpPr>
        <p:sp>
          <p:nvSpPr>
            <p:cNvPr id="823" name="Google Shape;823;p28"/>
            <p:cNvSpPr/>
            <p:nvPr/>
          </p:nvSpPr>
          <p:spPr>
            <a:xfrm>
              <a:off x="603675" y="1938914"/>
              <a:ext cx="7936650" cy="1649825"/>
            </a:xfrm>
            <a:custGeom>
              <a:avLst/>
              <a:gdLst/>
              <a:ahLst/>
              <a:cxnLst/>
              <a:rect l="l" t="t" r="r" b="b"/>
              <a:pathLst>
                <a:path w="317466" h="65993" extrusionOk="0">
                  <a:moveTo>
                    <a:pt x="0" y="43366"/>
                  </a:moveTo>
                  <a:cubicBezTo>
                    <a:pt x="6075" y="46943"/>
                    <a:pt x="17429" y="71525"/>
                    <a:pt x="36447" y="64826"/>
                  </a:cubicBezTo>
                  <a:cubicBezTo>
                    <a:pt x="55465" y="58127"/>
                    <a:pt x="88279" y="5954"/>
                    <a:pt x="114110" y="3172"/>
                  </a:cubicBezTo>
                  <a:cubicBezTo>
                    <a:pt x="139941" y="390"/>
                    <a:pt x="165659" y="48646"/>
                    <a:pt x="191433" y="48135"/>
                  </a:cubicBezTo>
                  <a:cubicBezTo>
                    <a:pt x="217207" y="47624"/>
                    <a:pt x="247751" y="-1597"/>
                    <a:pt x="268756" y="106"/>
                  </a:cubicBezTo>
                  <a:cubicBezTo>
                    <a:pt x="289762" y="1809"/>
                    <a:pt x="309348" y="48646"/>
                    <a:pt x="317466" y="58354"/>
                  </a:cubicBezTo>
                </a:path>
              </a:pathLst>
            </a:cu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4" name="Google Shape;824;p28"/>
            <p:cNvSpPr/>
            <p:nvPr/>
          </p:nvSpPr>
          <p:spPr>
            <a:xfrm>
              <a:off x="603675" y="1878276"/>
              <a:ext cx="7936650" cy="1649825"/>
            </a:xfrm>
            <a:custGeom>
              <a:avLst/>
              <a:gdLst/>
              <a:ahLst/>
              <a:cxnLst/>
              <a:rect l="l" t="t" r="r" b="b"/>
              <a:pathLst>
                <a:path w="317466" h="65993" extrusionOk="0">
                  <a:moveTo>
                    <a:pt x="0" y="43366"/>
                  </a:moveTo>
                  <a:cubicBezTo>
                    <a:pt x="6075" y="46943"/>
                    <a:pt x="17429" y="71525"/>
                    <a:pt x="36447" y="64826"/>
                  </a:cubicBezTo>
                  <a:cubicBezTo>
                    <a:pt x="55465" y="58127"/>
                    <a:pt x="88279" y="5954"/>
                    <a:pt x="114110" y="3172"/>
                  </a:cubicBezTo>
                  <a:cubicBezTo>
                    <a:pt x="139941" y="390"/>
                    <a:pt x="165659" y="48646"/>
                    <a:pt x="191433" y="48135"/>
                  </a:cubicBezTo>
                  <a:cubicBezTo>
                    <a:pt x="217207" y="47624"/>
                    <a:pt x="247751" y="-1597"/>
                    <a:pt x="268756" y="106"/>
                  </a:cubicBezTo>
                  <a:cubicBezTo>
                    <a:pt x="289762" y="1809"/>
                    <a:pt x="309348" y="48646"/>
                    <a:pt x="317466" y="58354"/>
                  </a:cubicBezTo>
                </a:path>
              </a:pathLst>
            </a:custGeom>
            <a:noFill/>
            <a:ln w="952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5" name="Google Shape;825;p28"/>
            <p:cNvSpPr/>
            <p:nvPr/>
          </p:nvSpPr>
          <p:spPr>
            <a:xfrm>
              <a:off x="603675" y="1986401"/>
              <a:ext cx="7936650" cy="1649825"/>
            </a:xfrm>
            <a:custGeom>
              <a:avLst/>
              <a:gdLst/>
              <a:ahLst/>
              <a:cxnLst/>
              <a:rect l="l" t="t" r="r" b="b"/>
              <a:pathLst>
                <a:path w="317466" h="65993" extrusionOk="0">
                  <a:moveTo>
                    <a:pt x="0" y="43366"/>
                  </a:moveTo>
                  <a:cubicBezTo>
                    <a:pt x="6075" y="46943"/>
                    <a:pt x="17429" y="71525"/>
                    <a:pt x="36447" y="64826"/>
                  </a:cubicBezTo>
                  <a:cubicBezTo>
                    <a:pt x="55465" y="58127"/>
                    <a:pt x="88279" y="5954"/>
                    <a:pt x="114110" y="3172"/>
                  </a:cubicBezTo>
                  <a:cubicBezTo>
                    <a:pt x="139941" y="390"/>
                    <a:pt x="165659" y="48646"/>
                    <a:pt x="191433" y="48135"/>
                  </a:cubicBezTo>
                  <a:cubicBezTo>
                    <a:pt x="217207" y="47624"/>
                    <a:pt x="247751" y="-1597"/>
                    <a:pt x="268756" y="106"/>
                  </a:cubicBezTo>
                  <a:cubicBezTo>
                    <a:pt x="289762" y="1809"/>
                    <a:pt x="309348" y="48646"/>
                    <a:pt x="317466" y="58354"/>
                  </a:cubicBezTo>
                </a:path>
              </a:pathLst>
            </a:custGeom>
            <a:noFill/>
            <a:ln w="9525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26" name="Google Shape;826;p28"/>
            <p:cNvCxnSpPr/>
            <p:nvPr/>
          </p:nvCxnSpPr>
          <p:spPr>
            <a:xfrm>
              <a:off x="613125" y="292090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28"/>
            <p:cNvCxnSpPr/>
            <p:nvPr/>
          </p:nvCxnSpPr>
          <p:spPr>
            <a:xfrm>
              <a:off x="8540325" y="327005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28"/>
            <p:cNvCxnSpPr/>
            <p:nvPr/>
          </p:nvCxnSpPr>
          <p:spPr>
            <a:xfrm>
              <a:off x="7302750" y="183940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28"/>
            <p:cNvCxnSpPr/>
            <p:nvPr/>
          </p:nvCxnSpPr>
          <p:spPr>
            <a:xfrm>
              <a:off x="5373725" y="303160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28"/>
            <p:cNvCxnSpPr/>
            <p:nvPr/>
          </p:nvCxnSpPr>
          <p:spPr>
            <a:xfrm>
              <a:off x="3440650" y="1878275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Google Shape;831;p28"/>
            <p:cNvCxnSpPr/>
            <p:nvPr/>
          </p:nvCxnSpPr>
          <p:spPr>
            <a:xfrm>
              <a:off x="1515750" y="3431925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32" name="Google Shape;832;p28"/>
          <p:cNvCxnSpPr/>
          <p:nvPr/>
        </p:nvCxnSpPr>
        <p:spPr>
          <a:xfrm>
            <a:off x="1515750" y="4027950"/>
            <a:ext cx="0" cy="664200"/>
          </a:xfrm>
          <a:prstGeom prst="straightConnector1">
            <a:avLst/>
          </a:prstGeom>
          <a:noFill/>
          <a:ln w="38100" cap="flat" cmpd="sng">
            <a:solidFill>
              <a:srgbClr val="EC9B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28"/>
          <p:cNvSpPr txBox="1">
            <a:spLocks noGrp="1"/>
          </p:cNvSpPr>
          <p:nvPr>
            <p:ph type="title"/>
          </p:nvPr>
        </p:nvSpPr>
        <p:spPr>
          <a:xfrm>
            <a:off x="5727025" y="40186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4" name="Google Shape;834;p28"/>
          <p:cNvSpPr txBox="1">
            <a:spLocks noGrp="1"/>
          </p:cNvSpPr>
          <p:nvPr>
            <p:ph type="title"/>
          </p:nvPr>
        </p:nvSpPr>
        <p:spPr>
          <a:xfrm>
            <a:off x="5727025" y="4317475"/>
            <a:ext cx="1989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it’s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28"/>
          <p:cNvSpPr txBox="1">
            <a:spLocks noGrp="1"/>
          </p:cNvSpPr>
          <p:nvPr>
            <p:ph type="title"/>
          </p:nvPr>
        </p:nvSpPr>
        <p:spPr>
          <a:xfrm>
            <a:off x="1795038" y="40186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6" name="Google Shape;836;p28"/>
          <p:cNvSpPr txBox="1">
            <a:spLocks noGrp="1"/>
          </p:cNvSpPr>
          <p:nvPr>
            <p:ph type="title"/>
          </p:nvPr>
        </p:nvSpPr>
        <p:spPr>
          <a:xfrm>
            <a:off x="1795050" y="4317575"/>
            <a:ext cx="1989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7" name="Google Shape;837;p28"/>
          <p:cNvCxnSpPr/>
          <p:nvPr/>
        </p:nvCxnSpPr>
        <p:spPr>
          <a:xfrm>
            <a:off x="5373375" y="4027950"/>
            <a:ext cx="0" cy="664200"/>
          </a:xfrm>
          <a:prstGeom prst="straightConnector1">
            <a:avLst/>
          </a:prstGeom>
          <a:noFill/>
          <a:ln w="38100" cap="flat" cmpd="sng">
            <a:solidFill>
              <a:srgbClr val="F7BE1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8" name="Google Shape;838;p28"/>
          <p:cNvGrpSpPr/>
          <p:nvPr/>
        </p:nvGrpSpPr>
        <p:grpSpPr>
          <a:xfrm>
            <a:off x="630175" y="1697075"/>
            <a:ext cx="7919625" cy="1831025"/>
            <a:chOff x="630175" y="1697075"/>
            <a:chExt cx="7919625" cy="1831025"/>
          </a:xfrm>
        </p:grpSpPr>
        <p:sp>
          <p:nvSpPr>
            <p:cNvPr id="839" name="Google Shape;839;p28"/>
            <p:cNvSpPr/>
            <p:nvPr/>
          </p:nvSpPr>
          <p:spPr>
            <a:xfrm>
              <a:off x="630175" y="1776298"/>
              <a:ext cx="7919625" cy="1678800"/>
            </a:xfrm>
            <a:custGeom>
              <a:avLst/>
              <a:gdLst/>
              <a:ahLst/>
              <a:cxnLst/>
              <a:rect l="l" t="t" r="r" b="b"/>
              <a:pathLst>
                <a:path w="316785" h="67152" extrusionOk="0">
                  <a:moveTo>
                    <a:pt x="0" y="21258"/>
                  </a:moveTo>
                  <a:cubicBezTo>
                    <a:pt x="5961" y="17965"/>
                    <a:pt x="16918" y="-6105"/>
                    <a:pt x="35766" y="1502"/>
                  </a:cubicBezTo>
                  <a:cubicBezTo>
                    <a:pt x="54614" y="9110"/>
                    <a:pt x="87314" y="63440"/>
                    <a:pt x="113088" y="66903"/>
                  </a:cubicBezTo>
                  <a:cubicBezTo>
                    <a:pt x="138862" y="70366"/>
                    <a:pt x="164694" y="26708"/>
                    <a:pt x="190411" y="22280"/>
                  </a:cubicBezTo>
                  <a:cubicBezTo>
                    <a:pt x="216129" y="17852"/>
                    <a:pt x="246331" y="43740"/>
                    <a:pt x="267393" y="40334"/>
                  </a:cubicBezTo>
                  <a:cubicBezTo>
                    <a:pt x="288455" y="36928"/>
                    <a:pt x="308553" y="8258"/>
                    <a:pt x="316785" y="1843"/>
                  </a:cubicBezTo>
                </a:path>
              </a:pathLst>
            </a:cu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0" name="Google Shape;840;p28"/>
            <p:cNvSpPr/>
            <p:nvPr/>
          </p:nvSpPr>
          <p:spPr>
            <a:xfrm>
              <a:off x="630175" y="1735748"/>
              <a:ext cx="7919625" cy="1678800"/>
            </a:xfrm>
            <a:custGeom>
              <a:avLst/>
              <a:gdLst/>
              <a:ahLst/>
              <a:cxnLst/>
              <a:rect l="l" t="t" r="r" b="b"/>
              <a:pathLst>
                <a:path w="316785" h="67152" extrusionOk="0">
                  <a:moveTo>
                    <a:pt x="0" y="21258"/>
                  </a:moveTo>
                  <a:cubicBezTo>
                    <a:pt x="5961" y="17965"/>
                    <a:pt x="16918" y="-6105"/>
                    <a:pt x="35766" y="1502"/>
                  </a:cubicBezTo>
                  <a:cubicBezTo>
                    <a:pt x="54614" y="9110"/>
                    <a:pt x="87314" y="63440"/>
                    <a:pt x="113088" y="66903"/>
                  </a:cubicBezTo>
                  <a:cubicBezTo>
                    <a:pt x="138862" y="70366"/>
                    <a:pt x="164694" y="26708"/>
                    <a:pt x="190411" y="22280"/>
                  </a:cubicBezTo>
                  <a:cubicBezTo>
                    <a:pt x="216129" y="17852"/>
                    <a:pt x="246331" y="43740"/>
                    <a:pt x="267393" y="40334"/>
                  </a:cubicBezTo>
                  <a:cubicBezTo>
                    <a:pt x="288455" y="36928"/>
                    <a:pt x="308553" y="8258"/>
                    <a:pt x="316785" y="1843"/>
                  </a:cubicBezTo>
                </a:path>
              </a:pathLst>
            </a:custGeom>
            <a:noFill/>
            <a:ln w="9525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1" name="Google Shape;841;p28"/>
            <p:cNvSpPr/>
            <p:nvPr/>
          </p:nvSpPr>
          <p:spPr>
            <a:xfrm>
              <a:off x="630175" y="1815423"/>
              <a:ext cx="7919625" cy="1678800"/>
            </a:xfrm>
            <a:custGeom>
              <a:avLst/>
              <a:gdLst/>
              <a:ahLst/>
              <a:cxnLst/>
              <a:rect l="l" t="t" r="r" b="b"/>
              <a:pathLst>
                <a:path w="316785" h="67152" extrusionOk="0">
                  <a:moveTo>
                    <a:pt x="0" y="21258"/>
                  </a:moveTo>
                  <a:cubicBezTo>
                    <a:pt x="5961" y="17965"/>
                    <a:pt x="16918" y="-6105"/>
                    <a:pt x="35766" y="1502"/>
                  </a:cubicBezTo>
                  <a:cubicBezTo>
                    <a:pt x="54614" y="9110"/>
                    <a:pt x="87314" y="63440"/>
                    <a:pt x="113088" y="66903"/>
                  </a:cubicBezTo>
                  <a:cubicBezTo>
                    <a:pt x="138862" y="70366"/>
                    <a:pt x="164694" y="26708"/>
                    <a:pt x="190411" y="22280"/>
                  </a:cubicBezTo>
                  <a:cubicBezTo>
                    <a:pt x="216129" y="17852"/>
                    <a:pt x="246331" y="43740"/>
                    <a:pt x="267393" y="40334"/>
                  </a:cubicBezTo>
                  <a:cubicBezTo>
                    <a:pt x="288455" y="36928"/>
                    <a:pt x="308553" y="8258"/>
                    <a:pt x="316785" y="1843"/>
                  </a:cubicBezTo>
                </a:path>
              </a:pathLst>
            </a:custGeom>
            <a:noFill/>
            <a:ln w="9525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42" name="Google Shape;842;p28"/>
            <p:cNvCxnSpPr/>
            <p:nvPr/>
          </p:nvCxnSpPr>
          <p:spPr>
            <a:xfrm>
              <a:off x="8540325" y="173575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28"/>
            <p:cNvCxnSpPr/>
            <p:nvPr/>
          </p:nvCxnSpPr>
          <p:spPr>
            <a:xfrm>
              <a:off x="7302750" y="2709163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28"/>
            <p:cNvCxnSpPr/>
            <p:nvPr/>
          </p:nvCxnSpPr>
          <p:spPr>
            <a:xfrm>
              <a:off x="5373725" y="223665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28"/>
            <p:cNvCxnSpPr/>
            <p:nvPr/>
          </p:nvCxnSpPr>
          <p:spPr>
            <a:xfrm>
              <a:off x="3444700" y="332380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6" name="Google Shape;846;p28"/>
            <p:cNvCxnSpPr/>
            <p:nvPr/>
          </p:nvCxnSpPr>
          <p:spPr>
            <a:xfrm>
              <a:off x="1511625" y="1697075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28"/>
            <p:cNvCxnSpPr/>
            <p:nvPr/>
          </p:nvCxnSpPr>
          <p:spPr>
            <a:xfrm>
              <a:off x="634500" y="2191000"/>
              <a:ext cx="0" cy="204300"/>
            </a:xfrm>
            <a:prstGeom prst="straightConnector1">
              <a:avLst/>
            </a:pr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8" name="Google Shape;848;p28"/>
          <p:cNvGrpSpPr/>
          <p:nvPr/>
        </p:nvGrpSpPr>
        <p:grpSpPr>
          <a:xfrm>
            <a:off x="842925" y="1677475"/>
            <a:ext cx="7697400" cy="2043775"/>
            <a:chOff x="842925" y="1677475"/>
            <a:chExt cx="7697400" cy="2043775"/>
          </a:xfrm>
        </p:grpSpPr>
        <p:cxnSp>
          <p:nvCxnSpPr>
            <p:cNvPr id="849" name="Google Shape;849;p28"/>
            <p:cNvCxnSpPr/>
            <p:nvPr/>
          </p:nvCxnSpPr>
          <p:spPr>
            <a:xfrm>
              <a:off x="1515748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28"/>
            <p:cNvCxnSpPr/>
            <p:nvPr/>
          </p:nvCxnSpPr>
          <p:spPr>
            <a:xfrm>
              <a:off x="3444735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28"/>
            <p:cNvCxnSpPr/>
            <p:nvPr/>
          </p:nvCxnSpPr>
          <p:spPr>
            <a:xfrm>
              <a:off x="5373722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28"/>
            <p:cNvCxnSpPr/>
            <p:nvPr/>
          </p:nvCxnSpPr>
          <p:spPr>
            <a:xfrm>
              <a:off x="7302747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28"/>
            <p:cNvCxnSpPr/>
            <p:nvPr/>
          </p:nvCxnSpPr>
          <p:spPr>
            <a:xfrm rot="10800000">
              <a:off x="842925" y="3721250"/>
              <a:ext cx="76974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28"/>
            <p:cNvCxnSpPr/>
            <p:nvPr/>
          </p:nvCxnSpPr>
          <p:spPr>
            <a:xfrm rot="10800000">
              <a:off x="928125" y="1677475"/>
              <a:ext cx="76122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5" name="Google Shape;855;p28"/>
          <p:cNvSpPr txBox="1">
            <a:spLocks noGrp="1"/>
          </p:cNvSpPr>
          <p:nvPr>
            <p:ph type="title"/>
          </p:nvPr>
        </p:nvSpPr>
        <p:spPr>
          <a:xfrm>
            <a:off x="457200" y="1507613"/>
            <a:ext cx="4653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100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856" name="Google Shape;856;p28"/>
          <p:cNvSpPr txBox="1">
            <a:spLocks noGrp="1"/>
          </p:cNvSpPr>
          <p:nvPr>
            <p:ph type="title"/>
          </p:nvPr>
        </p:nvSpPr>
        <p:spPr>
          <a:xfrm>
            <a:off x="457200" y="3571838"/>
            <a:ext cx="4653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0</a:t>
            </a:r>
            <a:endParaRPr sz="1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29"/>
          <p:cNvGrpSpPr/>
          <p:nvPr/>
        </p:nvGrpSpPr>
        <p:grpSpPr>
          <a:xfrm>
            <a:off x="569013" y="1532825"/>
            <a:ext cx="3776425" cy="1899013"/>
            <a:chOff x="4784175" y="1532825"/>
            <a:chExt cx="3776425" cy="1899013"/>
          </a:xfrm>
        </p:grpSpPr>
        <p:sp>
          <p:nvSpPr>
            <p:cNvPr id="862" name="Google Shape;862;p29"/>
            <p:cNvSpPr/>
            <p:nvPr/>
          </p:nvSpPr>
          <p:spPr>
            <a:xfrm>
              <a:off x="4788100" y="1532825"/>
              <a:ext cx="3772500" cy="18990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3" name="Google Shape;863;p29"/>
            <p:cNvCxnSpPr/>
            <p:nvPr/>
          </p:nvCxnSpPr>
          <p:spPr>
            <a:xfrm>
              <a:off x="49643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29"/>
            <p:cNvCxnSpPr/>
            <p:nvPr/>
          </p:nvCxnSpPr>
          <p:spPr>
            <a:xfrm>
              <a:off x="51529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29"/>
            <p:cNvCxnSpPr/>
            <p:nvPr/>
          </p:nvCxnSpPr>
          <p:spPr>
            <a:xfrm>
              <a:off x="53415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29"/>
            <p:cNvCxnSpPr/>
            <p:nvPr/>
          </p:nvCxnSpPr>
          <p:spPr>
            <a:xfrm>
              <a:off x="55301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29"/>
            <p:cNvCxnSpPr/>
            <p:nvPr/>
          </p:nvCxnSpPr>
          <p:spPr>
            <a:xfrm>
              <a:off x="57188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29"/>
            <p:cNvCxnSpPr/>
            <p:nvPr/>
          </p:nvCxnSpPr>
          <p:spPr>
            <a:xfrm>
              <a:off x="59074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29"/>
            <p:cNvCxnSpPr/>
            <p:nvPr/>
          </p:nvCxnSpPr>
          <p:spPr>
            <a:xfrm>
              <a:off x="60960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29"/>
            <p:cNvCxnSpPr/>
            <p:nvPr/>
          </p:nvCxnSpPr>
          <p:spPr>
            <a:xfrm>
              <a:off x="62846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29"/>
            <p:cNvCxnSpPr/>
            <p:nvPr/>
          </p:nvCxnSpPr>
          <p:spPr>
            <a:xfrm>
              <a:off x="64733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29"/>
            <p:cNvCxnSpPr/>
            <p:nvPr/>
          </p:nvCxnSpPr>
          <p:spPr>
            <a:xfrm>
              <a:off x="66619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29"/>
            <p:cNvCxnSpPr/>
            <p:nvPr/>
          </p:nvCxnSpPr>
          <p:spPr>
            <a:xfrm>
              <a:off x="68505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29"/>
            <p:cNvCxnSpPr/>
            <p:nvPr/>
          </p:nvCxnSpPr>
          <p:spPr>
            <a:xfrm>
              <a:off x="70391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29"/>
            <p:cNvCxnSpPr/>
            <p:nvPr/>
          </p:nvCxnSpPr>
          <p:spPr>
            <a:xfrm>
              <a:off x="72278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29"/>
            <p:cNvCxnSpPr/>
            <p:nvPr/>
          </p:nvCxnSpPr>
          <p:spPr>
            <a:xfrm>
              <a:off x="74164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29"/>
            <p:cNvCxnSpPr/>
            <p:nvPr/>
          </p:nvCxnSpPr>
          <p:spPr>
            <a:xfrm>
              <a:off x="76050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29"/>
            <p:cNvCxnSpPr/>
            <p:nvPr/>
          </p:nvCxnSpPr>
          <p:spPr>
            <a:xfrm>
              <a:off x="77936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29"/>
            <p:cNvCxnSpPr/>
            <p:nvPr/>
          </p:nvCxnSpPr>
          <p:spPr>
            <a:xfrm>
              <a:off x="79823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29"/>
            <p:cNvCxnSpPr/>
            <p:nvPr/>
          </p:nvCxnSpPr>
          <p:spPr>
            <a:xfrm>
              <a:off x="81709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29"/>
            <p:cNvCxnSpPr/>
            <p:nvPr/>
          </p:nvCxnSpPr>
          <p:spPr>
            <a:xfrm>
              <a:off x="83595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29"/>
            <p:cNvCxnSpPr/>
            <p:nvPr/>
          </p:nvCxnSpPr>
          <p:spPr>
            <a:xfrm>
              <a:off x="4784175" y="324194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29"/>
            <p:cNvCxnSpPr/>
            <p:nvPr/>
          </p:nvCxnSpPr>
          <p:spPr>
            <a:xfrm>
              <a:off x="4784175" y="3052045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29"/>
            <p:cNvCxnSpPr/>
            <p:nvPr/>
          </p:nvCxnSpPr>
          <p:spPr>
            <a:xfrm>
              <a:off x="4784175" y="2862143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29"/>
            <p:cNvCxnSpPr/>
            <p:nvPr/>
          </p:nvCxnSpPr>
          <p:spPr>
            <a:xfrm>
              <a:off x="4784175" y="2672240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29"/>
            <p:cNvCxnSpPr/>
            <p:nvPr/>
          </p:nvCxnSpPr>
          <p:spPr>
            <a:xfrm>
              <a:off x="4784175" y="248233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29"/>
            <p:cNvCxnSpPr/>
            <p:nvPr/>
          </p:nvCxnSpPr>
          <p:spPr>
            <a:xfrm>
              <a:off x="4784175" y="2292435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29"/>
            <p:cNvCxnSpPr/>
            <p:nvPr/>
          </p:nvCxnSpPr>
          <p:spPr>
            <a:xfrm>
              <a:off x="4784175" y="2102533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29"/>
            <p:cNvCxnSpPr/>
            <p:nvPr/>
          </p:nvCxnSpPr>
          <p:spPr>
            <a:xfrm>
              <a:off x="4784175" y="1912630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29"/>
            <p:cNvCxnSpPr/>
            <p:nvPr/>
          </p:nvCxnSpPr>
          <p:spPr>
            <a:xfrm>
              <a:off x="4784175" y="172272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1" name="Google Shape;891;p29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 Infographics</a:t>
            </a:r>
            <a:endParaRPr/>
          </a:p>
        </p:txBody>
      </p:sp>
      <p:grpSp>
        <p:nvGrpSpPr>
          <p:cNvPr id="892" name="Google Shape;892;p29"/>
          <p:cNvGrpSpPr/>
          <p:nvPr/>
        </p:nvGrpSpPr>
        <p:grpSpPr>
          <a:xfrm>
            <a:off x="4784175" y="1532825"/>
            <a:ext cx="3776425" cy="1899013"/>
            <a:chOff x="4784175" y="1532825"/>
            <a:chExt cx="3776425" cy="1899013"/>
          </a:xfrm>
        </p:grpSpPr>
        <p:sp>
          <p:nvSpPr>
            <p:cNvPr id="893" name="Google Shape;893;p29"/>
            <p:cNvSpPr/>
            <p:nvPr/>
          </p:nvSpPr>
          <p:spPr>
            <a:xfrm>
              <a:off x="4788100" y="1532825"/>
              <a:ext cx="3772500" cy="18990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94" name="Google Shape;894;p29"/>
            <p:cNvCxnSpPr/>
            <p:nvPr/>
          </p:nvCxnSpPr>
          <p:spPr>
            <a:xfrm>
              <a:off x="49643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" name="Google Shape;895;p29"/>
            <p:cNvCxnSpPr/>
            <p:nvPr/>
          </p:nvCxnSpPr>
          <p:spPr>
            <a:xfrm>
              <a:off x="51529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" name="Google Shape;896;p29"/>
            <p:cNvCxnSpPr/>
            <p:nvPr/>
          </p:nvCxnSpPr>
          <p:spPr>
            <a:xfrm>
              <a:off x="53415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" name="Google Shape;897;p29"/>
            <p:cNvCxnSpPr/>
            <p:nvPr/>
          </p:nvCxnSpPr>
          <p:spPr>
            <a:xfrm>
              <a:off x="55301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" name="Google Shape;898;p29"/>
            <p:cNvCxnSpPr/>
            <p:nvPr/>
          </p:nvCxnSpPr>
          <p:spPr>
            <a:xfrm>
              <a:off x="57188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29"/>
            <p:cNvCxnSpPr/>
            <p:nvPr/>
          </p:nvCxnSpPr>
          <p:spPr>
            <a:xfrm>
              <a:off x="59074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" name="Google Shape;900;p29"/>
            <p:cNvCxnSpPr/>
            <p:nvPr/>
          </p:nvCxnSpPr>
          <p:spPr>
            <a:xfrm>
              <a:off x="60960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29"/>
            <p:cNvCxnSpPr/>
            <p:nvPr/>
          </p:nvCxnSpPr>
          <p:spPr>
            <a:xfrm>
              <a:off x="62846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29"/>
            <p:cNvCxnSpPr/>
            <p:nvPr/>
          </p:nvCxnSpPr>
          <p:spPr>
            <a:xfrm>
              <a:off x="64733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29"/>
            <p:cNvCxnSpPr/>
            <p:nvPr/>
          </p:nvCxnSpPr>
          <p:spPr>
            <a:xfrm>
              <a:off x="66619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" name="Google Shape;904;p29"/>
            <p:cNvCxnSpPr/>
            <p:nvPr/>
          </p:nvCxnSpPr>
          <p:spPr>
            <a:xfrm>
              <a:off x="68505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" name="Google Shape;905;p29"/>
            <p:cNvCxnSpPr/>
            <p:nvPr/>
          </p:nvCxnSpPr>
          <p:spPr>
            <a:xfrm>
              <a:off x="70391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" name="Google Shape;906;p29"/>
            <p:cNvCxnSpPr/>
            <p:nvPr/>
          </p:nvCxnSpPr>
          <p:spPr>
            <a:xfrm>
              <a:off x="72278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" name="Google Shape;907;p29"/>
            <p:cNvCxnSpPr/>
            <p:nvPr/>
          </p:nvCxnSpPr>
          <p:spPr>
            <a:xfrm>
              <a:off x="74164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29"/>
            <p:cNvCxnSpPr/>
            <p:nvPr/>
          </p:nvCxnSpPr>
          <p:spPr>
            <a:xfrm>
              <a:off x="76050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29"/>
            <p:cNvCxnSpPr/>
            <p:nvPr/>
          </p:nvCxnSpPr>
          <p:spPr>
            <a:xfrm>
              <a:off x="77936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29"/>
            <p:cNvCxnSpPr/>
            <p:nvPr/>
          </p:nvCxnSpPr>
          <p:spPr>
            <a:xfrm>
              <a:off x="79823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29"/>
            <p:cNvCxnSpPr/>
            <p:nvPr/>
          </p:nvCxnSpPr>
          <p:spPr>
            <a:xfrm>
              <a:off x="81709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29"/>
            <p:cNvCxnSpPr/>
            <p:nvPr/>
          </p:nvCxnSpPr>
          <p:spPr>
            <a:xfrm>
              <a:off x="83595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29"/>
            <p:cNvCxnSpPr/>
            <p:nvPr/>
          </p:nvCxnSpPr>
          <p:spPr>
            <a:xfrm>
              <a:off x="4784175" y="324194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29"/>
            <p:cNvCxnSpPr/>
            <p:nvPr/>
          </p:nvCxnSpPr>
          <p:spPr>
            <a:xfrm>
              <a:off x="4784175" y="3052045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29"/>
            <p:cNvCxnSpPr/>
            <p:nvPr/>
          </p:nvCxnSpPr>
          <p:spPr>
            <a:xfrm>
              <a:off x="4784175" y="2862143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29"/>
            <p:cNvCxnSpPr/>
            <p:nvPr/>
          </p:nvCxnSpPr>
          <p:spPr>
            <a:xfrm>
              <a:off x="4784175" y="2672240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29"/>
            <p:cNvCxnSpPr/>
            <p:nvPr/>
          </p:nvCxnSpPr>
          <p:spPr>
            <a:xfrm>
              <a:off x="4784175" y="248233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29"/>
            <p:cNvCxnSpPr/>
            <p:nvPr/>
          </p:nvCxnSpPr>
          <p:spPr>
            <a:xfrm>
              <a:off x="4784175" y="2292435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29"/>
            <p:cNvCxnSpPr/>
            <p:nvPr/>
          </p:nvCxnSpPr>
          <p:spPr>
            <a:xfrm>
              <a:off x="4784175" y="2102533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29"/>
            <p:cNvCxnSpPr/>
            <p:nvPr/>
          </p:nvCxnSpPr>
          <p:spPr>
            <a:xfrm>
              <a:off x="4784175" y="1912630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" name="Google Shape;921;p29"/>
            <p:cNvCxnSpPr/>
            <p:nvPr/>
          </p:nvCxnSpPr>
          <p:spPr>
            <a:xfrm>
              <a:off x="4784175" y="172272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2" name="Google Shape;922;p29"/>
          <p:cNvSpPr txBox="1">
            <a:spLocks noGrp="1"/>
          </p:cNvSpPr>
          <p:nvPr>
            <p:ph type="title"/>
          </p:nvPr>
        </p:nvSpPr>
        <p:spPr>
          <a:xfrm>
            <a:off x="4697525" y="3732775"/>
            <a:ext cx="8925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3" name="Google Shape;923;p29"/>
          <p:cNvSpPr txBox="1">
            <a:spLocks noGrp="1"/>
          </p:cNvSpPr>
          <p:nvPr>
            <p:ph type="title"/>
          </p:nvPr>
        </p:nvSpPr>
        <p:spPr>
          <a:xfrm>
            <a:off x="6172125" y="3632725"/>
            <a:ext cx="23838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it’s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29"/>
          <p:cNvSpPr txBox="1">
            <a:spLocks noGrp="1"/>
          </p:cNvSpPr>
          <p:nvPr>
            <p:ph type="title"/>
          </p:nvPr>
        </p:nvSpPr>
        <p:spPr>
          <a:xfrm>
            <a:off x="1955400" y="4217250"/>
            <a:ext cx="23838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29"/>
          <p:cNvSpPr txBox="1">
            <a:spLocks noGrp="1"/>
          </p:cNvSpPr>
          <p:nvPr>
            <p:ph type="title"/>
          </p:nvPr>
        </p:nvSpPr>
        <p:spPr>
          <a:xfrm>
            <a:off x="480800" y="3732775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EC9B3B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highlight>
                <a:srgbClr val="EC9B3B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6" name="Google Shape;926;p29"/>
          <p:cNvSpPr txBox="1">
            <a:spLocks noGrp="1"/>
          </p:cNvSpPr>
          <p:nvPr>
            <p:ph type="title"/>
          </p:nvPr>
        </p:nvSpPr>
        <p:spPr>
          <a:xfrm>
            <a:off x="1955400" y="3632725"/>
            <a:ext cx="23838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29"/>
          <p:cNvSpPr txBox="1">
            <a:spLocks noGrp="1"/>
          </p:cNvSpPr>
          <p:nvPr>
            <p:ph type="title"/>
          </p:nvPr>
        </p:nvSpPr>
        <p:spPr>
          <a:xfrm>
            <a:off x="4697525" y="4317300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Earth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8" name="Google Shape;928;p29"/>
          <p:cNvSpPr txBox="1">
            <a:spLocks noGrp="1"/>
          </p:cNvSpPr>
          <p:nvPr>
            <p:ph type="title"/>
          </p:nvPr>
        </p:nvSpPr>
        <p:spPr>
          <a:xfrm>
            <a:off x="480800" y="4317300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9" name="Google Shape;929;p29"/>
          <p:cNvSpPr txBox="1">
            <a:spLocks noGrp="1"/>
          </p:cNvSpPr>
          <p:nvPr>
            <p:ph type="title"/>
          </p:nvPr>
        </p:nvSpPr>
        <p:spPr>
          <a:xfrm>
            <a:off x="6172125" y="4217250"/>
            <a:ext cx="23838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beautiful planet we all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29"/>
          <p:cNvSpPr/>
          <p:nvPr/>
        </p:nvSpPr>
        <p:spPr>
          <a:xfrm>
            <a:off x="575250" y="1915961"/>
            <a:ext cx="3763950" cy="1332575"/>
          </a:xfrm>
          <a:custGeom>
            <a:avLst/>
            <a:gdLst/>
            <a:ahLst/>
            <a:cxnLst/>
            <a:rect l="l" t="t" r="r" b="b"/>
            <a:pathLst>
              <a:path w="150558" h="53303" extrusionOk="0">
                <a:moveTo>
                  <a:pt x="0" y="52801"/>
                </a:moveTo>
                <a:cubicBezTo>
                  <a:pt x="7551" y="44002"/>
                  <a:pt x="31452" y="-53"/>
                  <a:pt x="45304" y="4"/>
                </a:cubicBezTo>
                <a:cubicBezTo>
                  <a:pt x="59156" y="61"/>
                  <a:pt x="70511" y="50587"/>
                  <a:pt x="83114" y="53142"/>
                </a:cubicBezTo>
                <a:cubicBezTo>
                  <a:pt x="95717" y="55697"/>
                  <a:pt x="109683" y="17830"/>
                  <a:pt x="120924" y="15332"/>
                </a:cubicBezTo>
                <a:cubicBezTo>
                  <a:pt x="132165" y="12834"/>
                  <a:pt x="145619" y="34350"/>
                  <a:pt x="150558" y="38154"/>
                </a:cubicBezTo>
              </a:path>
            </a:pathLst>
          </a:custGeom>
          <a:noFill/>
          <a:ln w="19050" cap="flat" cmpd="sng">
            <a:solidFill>
              <a:srgbClr val="EC9B3B"/>
            </a:solidFill>
            <a:prstDash val="solid"/>
            <a:round/>
            <a:headEnd type="diamond" w="med" len="med"/>
            <a:tailEnd type="diamond" w="med" len="med"/>
          </a:ln>
        </p:spPr>
      </p:sp>
      <p:sp>
        <p:nvSpPr>
          <p:cNvPr id="931" name="Google Shape;931;p29"/>
          <p:cNvSpPr/>
          <p:nvPr/>
        </p:nvSpPr>
        <p:spPr>
          <a:xfrm>
            <a:off x="583775" y="1718046"/>
            <a:ext cx="3763950" cy="1551075"/>
          </a:xfrm>
          <a:custGeom>
            <a:avLst/>
            <a:gdLst/>
            <a:ahLst/>
            <a:cxnLst/>
            <a:rect l="l" t="t" r="r" b="b"/>
            <a:pathLst>
              <a:path w="150558" h="62043" extrusionOk="0">
                <a:moveTo>
                  <a:pt x="0" y="7920"/>
                </a:moveTo>
                <a:cubicBezTo>
                  <a:pt x="7551" y="15527"/>
                  <a:pt x="31452" y="54870"/>
                  <a:pt x="45304" y="53564"/>
                </a:cubicBezTo>
                <a:cubicBezTo>
                  <a:pt x="59156" y="52258"/>
                  <a:pt x="70510" y="-1277"/>
                  <a:pt x="83113" y="85"/>
                </a:cubicBezTo>
                <a:cubicBezTo>
                  <a:pt x="95716" y="1448"/>
                  <a:pt x="109682" y="58049"/>
                  <a:pt x="120923" y="61739"/>
                </a:cubicBezTo>
                <a:cubicBezTo>
                  <a:pt x="132164" y="65429"/>
                  <a:pt x="145619" y="28812"/>
                  <a:pt x="150558" y="22226"/>
                </a:cubicBez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diamond" w="med" len="med"/>
            <a:tailEnd type="diamond" w="med" len="med"/>
          </a:ln>
        </p:spPr>
      </p:sp>
      <p:sp>
        <p:nvSpPr>
          <p:cNvPr id="932" name="Google Shape;932;p29"/>
          <p:cNvSpPr/>
          <p:nvPr/>
        </p:nvSpPr>
        <p:spPr>
          <a:xfrm>
            <a:off x="4783450" y="1706107"/>
            <a:ext cx="3789500" cy="1557450"/>
          </a:xfrm>
          <a:custGeom>
            <a:avLst/>
            <a:gdLst/>
            <a:ahLst/>
            <a:cxnLst/>
            <a:rect l="l" t="t" r="r" b="b"/>
            <a:pathLst>
              <a:path w="151580" h="62298" extrusionOk="0">
                <a:moveTo>
                  <a:pt x="0" y="563"/>
                </a:moveTo>
                <a:cubicBezTo>
                  <a:pt x="5110" y="4537"/>
                  <a:pt x="20665" y="24350"/>
                  <a:pt x="30657" y="24407"/>
                </a:cubicBezTo>
                <a:cubicBezTo>
                  <a:pt x="40649" y="24464"/>
                  <a:pt x="49903" y="-5398"/>
                  <a:pt x="59951" y="904"/>
                </a:cubicBezTo>
                <a:cubicBezTo>
                  <a:pt x="70000" y="7206"/>
                  <a:pt x="78402" y="60911"/>
                  <a:pt x="90948" y="62217"/>
                </a:cubicBezTo>
                <a:cubicBezTo>
                  <a:pt x="103495" y="63523"/>
                  <a:pt x="125125" y="15153"/>
                  <a:pt x="135230" y="8738"/>
                </a:cubicBezTo>
                <a:cubicBezTo>
                  <a:pt x="145335" y="2323"/>
                  <a:pt x="148855" y="21228"/>
                  <a:pt x="151580" y="23726"/>
                </a:cubicBezTo>
              </a:path>
            </a:pathLst>
          </a:custGeom>
          <a:noFill/>
          <a:ln w="19050" cap="flat" cmpd="sng">
            <a:solidFill>
              <a:srgbClr val="F7BE16"/>
            </a:solidFill>
            <a:prstDash val="solid"/>
            <a:round/>
            <a:headEnd type="diamond" w="med" len="med"/>
            <a:tailEnd type="diamond" w="med" len="med"/>
          </a:ln>
        </p:spPr>
      </p:sp>
      <p:sp>
        <p:nvSpPr>
          <p:cNvPr id="933" name="Google Shape;933;p29"/>
          <p:cNvSpPr/>
          <p:nvPr/>
        </p:nvSpPr>
        <p:spPr>
          <a:xfrm>
            <a:off x="4800475" y="2094786"/>
            <a:ext cx="3755450" cy="1180625"/>
          </a:xfrm>
          <a:custGeom>
            <a:avLst/>
            <a:gdLst/>
            <a:ahLst/>
            <a:cxnLst/>
            <a:rect l="l" t="t" r="r" b="b"/>
            <a:pathLst>
              <a:path w="150218" h="47225" extrusionOk="0">
                <a:moveTo>
                  <a:pt x="0" y="46329"/>
                </a:moveTo>
                <a:cubicBezTo>
                  <a:pt x="7494" y="42412"/>
                  <a:pt x="33666" y="22769"/>
                  <a:pt x="44963" y="22826"/>
                </a:cubicBezTo>
                <a:cubicBezTo>
                  <a:pt x="56261" y="22883"/>
                  <a:pt x="59099" y="50474"/>
                  <a:pt x="67785" y="46670"/>
                </a:cubicBezTo>
                <a:cubicBezTo>
                  <a:pt x="76471" y="42866"/>
                  <a:pt x="85726" y="61"/>
                  <a:pt x="97080" y="4"/>
                </a:cubicBezTo>
                <a:cubicBezTo>
                  <a:pt x="108434" y="-53"/>
                  <a:pt x="127055" y="41276"/>
                  <a:pt x="135911" y="46329"/>
                </a:cubicBezTo>
                <a:cubicBezTo>
                  <a:pt x="144767" y="51382"/>
                  <a:pt x="147834" y="32988"/>
                  <a:pt x="150218" y="30320"/>
                </a:cubicBez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diamond" w="med" len="med"/>
            <a:tailEnd type="diamond" w="med" len="med"/>
          </a:ln>
        </p:spPr>
      </p:sp>
      <p:sp>
        <p:nvSpPr>
          <p:cNvPr id="934" name="Google Shape;934;p29"/>
          <p:cNvSpPr/>
          <p:nvPr/>
        </p:nvSpPr>
        <p:spPr>
          <a:xfrm>
            <a:off x="1621900" y="3836875"/>
            <a:ext cx="90600" cy="90600"/>
          </a:xfrm>
          <a:prstGeom prst="rect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9"/>
          <p:cNvSpPr/>
          <p:nvPr/>
        </p:nvSpPr>
        <p:spPr>
          <a:xfrm>
            <a:off x="1621900" y="4421400"/>
            <a:ext cx="90600" cy="90600"/>
          </a:xfrm>
          <a:prstGeom prst="rect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9"/>
          <p:cNvSpPr/>
          <p:nvPr/>
        </p:nvSpPr>
        <p:spPr>
          <a:xfrm>
            <a:off x="5798400" y="3836875"/>
            <a:ext cx="90600" cy="90600"/>
          </a:xfrm>
          <a:prstGeom prst="rect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29"/>
          <p:cNvSpPr/>
          <p:nvPr/>
        </p:nvSpPr>
        <p:spPr>
          <a:xfrm>
            <a:off x="5798400" y="4421400"/>
            <a:ext cx="90600" cy="90600"/>
          </a:xfrm>
          <a:prstGeom prst="rect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29"/>
          <p:cNvSpPr txBox="1"/>
          <p:nvPr/>
        </p:nvSpPr>
        <p:spPr>
          <a:xfrm>
            <a:off x="702992" y="1242870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2017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9" name="Google Shape;939;p29"/>
          <p:cNvSpPr txBox="1"/>
          <p:nvPr/>
        </p:nvSpPr>
        <p:spPr>
          <a:xfrm>
            <a:off x="1702167" y="1242870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2018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0" name="Google Shape;940;p29"/>
          <p:cNvSpPr txBox="1"/>
          <p:nvPr/>
        </p:nvSpPr>
        <p:spPr>
          <a:xfrm>
            <a:off x="2701342" y="1242870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2019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1" name="Google Shape;941;p29"/>
          <p:cNvSpPr txBox="1"/>
          <p:nvPr/>
        </p:nvSpPr>
        <p:spPr>
          <a:xfrm>
            <a:off x="3700517" y="1242870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2020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2" name="Google Shape;942;p29"/>
          <p:cNvSpPr txBox="1"/>
          <p:nvPr/>
        </p:nvSpPr>
        <p:spPr>
          <a:xfrm>
            <a:off x="4919630" y="1242870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2021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3" name="Google Shape;943;p29"/>
          <p:cNvSpPr txBox="1"/>
          <p:nvPr/>
        </p:nvSpPr>
        <p:spPr>
          <a:xfrm>
            <a:off x="5918805" y="1242870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2022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4" name="Google Shape;944;p29"/>
          <p:cNvSpPr txBox="1"/>
          <p:nvPr/>
        </p:nvSpPr>
        <p:spPr>
          <a:xfrm>
            <a:off x="6917980" y="1242870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2023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5" name="Google Shape;945;p29"/>
          <p:cNvSpPr txBox="1"/>
          <p:nvPr/>
        </p:nvSpPr>
        <p:spPr>
          <a:xfrm>
            <a:off x="7917155" y="1242870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2024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0"/>
          <p:cNvSpPr/>
          <p:nvPr/>
        </p:nvSpPr>
        <p:spPr>
          <a:xfrm>
            <a:off x="3043867" y="1970678"/>
            <a:ext cx="2986695" cy="2017112"/>
          </a:xfrm>
          <a:custGeom>
            <a:avLst/>
            <a:gdLst/>
            <a:ahLst/>
            <a:cxnLst/>
            <a:rect l="l" t="t" r="r" b="b"/>
            <a:pathLst>
              <a:path w="117517" h="79367" extrusionOk="0">
                <a:moveTo>
                  <a:pt x="0" y="0"/>
                </a:moveTo>
                <a:lnTo>
                  <a:pt x="87883" y="20438"/>
                </a:lnTo>
                <a:lnTo>
                  <a:pt x="30316" y="60973"/>
                </a:lnTo>
                <a:lnTo>
                  <a:pt x="117517" y="79367"/>
                </a:lnTo>
              </a:path>
            </a:pathLst>
          </a:custGeom>
          <a:noFill/>
          <a:ln w="76200" cap="flat" cmpd="sng">
            <a:solidFill>
              <a:srgbClr val="29346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1" name="Google Shape;951;p3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952" name="Google Shape;952;p30"/>
          <p:cNvGrpSpPr/>
          <p:nvPr/>
        </p:nvGrpSpPr>
        <p:grpSpPr>
          <a:xfrm>
            <a:off x="2803268" y="1745570"/>
            <a:ext cx="464400" cy="464400"/>
            <a:chOff x="2803268" y="1745570"/>
            <a:chExt cx="464400" cy="464400"/>
          </a:xfrm>
        </p:grpSpPr>
        <p:sp>
          <p:nvSpPr>
            <p:cNvPr id="953" name="Google Shape;953;p30"/>
            <p:cNvSpPr/>
            <p:nvPr/>
          </p:nvSpPr>
          <p:spPr>
            <a:xfrm>
              <a:off x="2803268" y="1745570"/>
              <a:ext cx="464400" cy="464400"/>
            </a:xfrm>
            <a:prstGeom prst="ellipse">
              <a:avLst/>
            </a:prstGeom>
            <a:solidFill>
              <a:srgbClr val="F7BE16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2906365" y="1848668"/>
              <a:ext cx="258000" cy="258000"/>
            </a:xfrm>
            <a:prstGeom prst="ellipse">
              <a:avLst/>
            </a:prstGeom>
            <a:solidFill>
              <a:srgbClr val="F7BE16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B45F06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30"/>
          <p:cNvGrpSpPr/>
          <p:nvPr/>
        </p:nvGrpSpPr>
        <p:grpSpPr>
          <a:xfrm>
            <a:off x="5006264" y="2254931"/>
            <a:ext cx="464400" cy="464400"/>
            <a:chOff x="5006264" y="2254931"/>
            <a:chExt cx="464400" cy="464400"/>
          </a:xfrm>
        </p:grpSpPr>
        <p:sp>
          <p:nvSpPr>
            <p:cNvPr id="956" name="Google Shape;956;p30"/>
            <p:cNvSpPr/>
            <p:nvPr/>
          </p:nvSpPr>
          <p:spPr>
            <a:xfrm>
              <a:off x="5006264" y="2254931"/>
              <a:ext cx="464400" cy="464400"/>
            </a:xfrm>
            <a:prstGeom prst="ellipse">
              <a:avLst/>
            </a:prstGeom>
            <a:solidFill>
              <a:srgbClr val="EC9B3B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5109362" y="2358028"/>
              <a:ext cx="258000" cy="2580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B45F06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30"/>
          <p:cNvGrpSpPr/>
          <p:nvPr/>
        </p:nvGrpSpPr>
        <p:grpSpPr>
          <a:xfrm>
            <a:off x="3584512" y="3273732"/>
            <a:ext cx="464400" cy="464400"/>
            <a:chOff x="3584512" y="3273732"/>
            <a:chExt cx="464400" cy="464400"/>
          </a:xfrm>
        </p:grpSpPr>
        <p:sp>
          <p:nvSpPr>
            <p:cNvPr id="959" name="Google Shape;959;p30"/>
            <p:cNvSpPr/>
            <p:nvPr/>
          </p:nvSpPr>
          <p:spPr>
            <a:xfrm>
              <a:off x="3584512" y="3273732"/>
              <a:ext cx="464400" cy="464400"/>
            </a:xfrm>
            <a:prstGeom prst="ellipse">
              <a:avLst/>
            </a:prstGeom>
            <a:solidFill>
              <a:srgbClr val="0081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3687610" y="3376830"/>
              <a:ext cx="258000" cy="2580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565C">
                  <a:alpha val="6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30"/>
          <p:cNvSpPr/>
          <p:nvPr/>
        </p:nvSpPr>
        <p:spPr>
          <a:xfrm>
            <a:off x="5581076" y="3565351"/>
            <a:ext cx="790200" cy="790200"/>
          </a:xfrm>
          <a:prstGeom prst="ellipse">
            <a:avLst/>
          </a:prstGeom>
          <a:solidFill>
            <a:srgbClr val="29346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" name="Google Shape;962;p30"/>
          <p:cNvGrpSpPr/>
          <p:nvPr/>
        </p:nvGrpSpPr>
        <p:grpSpPr>
          <a:xfrm>
            <a:off x="5761279" y="3745455"/>
            <a:ext cx="430223" cy="430260"/>
            <a:chOff x="1195600" y="243050"/>
            <a:chExt cx="5221150" cy="5221600"/>
          </a:xfrm>
        </p:grpSpPr>
        <p:sp>
          <p:nvSpPr>
            <p:cNvPr id="963" name="Google Shape;963;p30"/>
            <p:cNvSpPr/>
            <p:nvPr/>
          </p:nvSpPr>
          <p:spPr>
            <a:xfrm>
              <a:off x="1195600" y="243050"/>
              <a:ext cx="5221150" cy="5221600"/>
            </a:xfrm>
            <a:custGeom>
              <a:avLst/>
              <a:gdLst/>
              <a:ahLst/>
              <a:cxnLst/>
              <a:rect l="l" t="t" r="r" b="b"/>
              <a:pathLst>
                <a:path w="208846" h="208864" extrusionOk="0">
                  <a:moveTo>
                    <a:pt x="106427" y="12267"/>
                  </a:moveTo>
                  <a:cubicBezTo>
                    <a:pt x="129782" y="12267"/>
                    <a:pt x="151872" y="21135"/>
                    <a:pt x="168796" y="37375"/>
                  </a:cubicBezTo>
                  <a:cubicBezTo>
                    <a:pt x="186144" y="53988"/>
                    <a:pt x="195996" y="76353"/>
                    <a:pt x="196577" y="100340"/>
                  </a:cubicBezTo>
                  <a:cubicBezTo>
                    <a:pt x="195996" y="124358"/>
                    <a:pt x="186144" y="146724"/>
                    <a:pt x="168796" y="163337"/>
                  </a:cubicBezTo>
                  <a:cubicBezTo>
                    <a:pt x="151870" y="179548"/>
                    <a:pt x="129778" y="188445"/>
                    <a:pt x="106421" y="188445"/>
                  </a:cubicBezTo>
                  <a:cubicBezTo>
                    <a:pt x="105797" y="188445"/>
                    <a:pt x="105172" y="188438"/>
                    <a:pt x="104545" y="188426"/>
                  </a:cubicBezTo>
                  <a:lnTo>
                    <a:pt x="104209" y="188426"/>
                  </a:lnTo>
                  <a:cubicBezTo>
                    <a:pt x="92980" y="188426"/>
                    <a:pt x="81935" y="186467"/>
                    <a:pt x="71380" y="182612"/>
                  </a:cubicBezTo>
                  <a:cubicBezTo>
                    <a:pt x="70370" y="182232"/>
                    <a:pt x="69320" y="182046"/>
                    <a:pt x="68274" y="182046"/>
                  </a:cubicBezTo>
                  <a:cubicBezTo>
                    <a:pt x="66625" y="182046"/>
                    <a:pt x="64989" y="182509"/>
                    <a:pt x="63547" y="183408"/>
                  </a:cubicBezTo>
                  <a:lnTo>
                    <a:pt x="45006" y="195004"/>
                  </a:lnTo>
                  <a:lnTo>
                    <a:pt x="45006" y="171781"/>
                  </a:lnTo>
                  <a:cubicBezTo>
                    <a:pt x="45006" y="169181"/>
                    <a:pt x="43874" y="166703"/>
                    <a:pt x="41916" y="165020"/>
                  </a:cubicBezTo>
                  <a:cubicBezTo>
                    <a:pt x="23192" y="148743"/>
                    <a:pt x="12391" y="125184"/>
                    <a:pt x="12238" y="100402"/>
                  </a:cubicBezTo>
                  <a:cubicBezTo>
                    <a:pt x="12820" y="76384"/>
                    <a:pt x="22672" y="53988"/>
                    <a:pt x="40050" y="37375"/>
                  </a:cubicBezTo>
                  <a:cubicBezTo>
                    <a:pt x="56944" y="21135"/>
                    <a:pt x="79062" y="12267"/>
                    <a:pt x="102419" y="12267"/>
                  </a:cubicBezTo>
                  <a:cubicBezTo>
                    <a:pt x="103045" y="12267"/>
                    <a:pt x="103673" y="12273"/>
                    <a:pt x="104301" y="12286"/>
                  </a:cubicBezTo>
                  <a:lnTo>
                    <a:pt x="104545" y="12286"/>
                  </a:lnTo>
                  <a:cubicBezTo>
                    <a:pt x="105173" y="12273"/>
                    <a:pt x="105801" y="12267"/>
                    <a:pt x="106427" y="12267"/>
                  </a:cubicBezTo>
                  <a:close/>
                  <a:moveTo>
                    <a:pt x="102529" y="0"/>
                  </a:moveTo>
                  <a:cubicBezTo>
                    <a:pt x="75936" y="0"/>
                    <a:pt x="50791" y="10062"/>
                    <a:pt x="31544" y="28532"/>
                  </a:cubicBezTo>
                  <a:cubicBezTo>
                    <a:pt x="11841" y="47441"/>
                    <a:pt x="612" y="72896"/>
                    <a:pt x="0" y="100218"/>
                  </a:cubicBezTo>
                  <a:lnTo>
                    <a:pt x="0" y="100310"/>
                  </a:lnTo>
                  <a:lnTo>
                    <a:pt x="0" y="100371"/>
                  </a:lnTo>
                  <a:cubicBezTo>
                    <a:pt x="123" y="128244"/>
                    <a:pt x="12055" y="154709"/>
                    <a:pt x="32768" y="173250"/>
                  </a:cubicBezTo>
                  <a:lnTo>
                    <a:pt x="32768" y="198492"/>
                  </a:lnTo>
                  <a:cubicBezTo>
                    <a:pt x="32768" y="203417"/>
                    <a:pt x="36164" y="207670"/>
                    <a:pt x="40876" y="208649"/>
                  </a:cubicBezTo>
                  <a:cubicBezTo>
                    <a:pt x="41580" y="208802"/>
                    <a:pt x="42283" y="208863"/>
                    <a:pt x="42987" y="208863"/>
                  </a:cubicBezTo>
                  <a:cubicBezTo>
                    <a:pt x="44884" y="208863"/>
                    <a:pt x="46750" y="208343"/>
                    <a:pt x="48402" y="207334"/>
                  </a:cubicBezTo>
                  <a:lnTo>
                    <a:pt x="68687" y="194636"/>
                  </a:lnTo>
                  <a:cubicBezTo>
                    <a:pt x="80130" y="198645"/>
                    <a:pt x="92062" y="200694"/>
                    <a:pt x="104209" y="200694"/>
                  </a:cubicBezTo>
                  <a:lnTo>
                    <a:pt x="106351" y="200694"/>
                  </a:lnTo>
                  <a:cubicBezTo>
                    <a:pt x="132938" y="200694"/>
                    <a:pt x="158027" y="190628"/>
                    <a:pt x="177271" y="172179"/>
                  </a:cubicBezTo>
                  <a:cubicBezTo>
                    <a:pt x="197005" y="153271"/>
                    <a:pt x="208203" y="127815"/>
                    <a:pt x="208846" y="100493"/>
                  </a:cubicBezTo>
                  <a:lnTo>
                    <a:pt x="208846" y="100340"/>
                  </a:lnTo>
                  <a:lnTo>
                    <a:pt x="208846" y="100218"/>
                  </a:lnTo>
                  <a:cubicBezTo>
                    <a:pt x="208203" y="72896"/>
                    <a:pt x="197005" y="47441"/>
                    <a:pt x="177271" y="28532"/>
                  </a:cubicBezTo>
                  <a:cubicBezTo>
                    <a:pt x="158024" y="10062"/>
                    <a:pt x="132880" y="0"/>
                    <a:pt x="106315" y="0"/>
                  </a:cubicBezTo>
                  <a:cubicBezTo>
                    <a:pt x="105685" y="0"/>
                    <a:pt x="105055" y="6"/>
                    <a:pt x="104423" y="17"/>
                  </a:cubicBezTo>
                  <a:cubicBezTo>
                    <a:pt x="103791" y="6"/>
                    <a:pt x="103159" y="0"/>
                    <a:pt x="102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2537975" y="1713600"/>
              <a:ext cx="2535625" cy="2274800"/>
            </a:xfrm>
            <a:custGeom>
              <a:avLst/>
              <a:gdLst/>
              <a:ahLst/>
              <a:cxnLst/>
              <a:rect l="l" t="t" r="r" b="b"/>
              <a:pathLst>
                <a:path w="101425" h="90992" extrusionOk="0">
                  <a:moveTo>
                    <a:pt x="71625" y="12238"/>
                  </a:moveTo>
                  <a:cubicBezTo>
                    <a:pt x="81813" y="12238"/>
                    <a:pt x="89187" y="20469"/>
                    <a:pt x="89187" y="31820"/>
                  </a:cubicBezTo>
                  <a:cubicBezTo>
                    <a:pt x="89187" y="44823"/>
                    <a:pt x="77989" y="54369"/>
                    <a:pt x="59387" y="70217"/>
                  </a:cubicBezTo>
                  <a:cubicBezTo>
                    <a:pt x="56755" y="72451"/>
                    <a:pt x="53818" y="74960"/>
                    <a:pt x="50728" y="77652"/>
                  </a:cubicBezTo>
                  <a:cubicBezTo>
                    <a:pt x="47638" y="74990"/>
                    <a:pt x="44701" y="72481"/>
                    <a:pt x="42039" y="70217"/>
                  </a:cubicBezTo>
                  <a:cubicBezTo>
                    <a:pt x="23467" y="54369"/>
                    <a:pt x="12239" y="44823"/>
                    <a:pt x="12239" y="31820"/>
                  </a:cubicBezTo>
                  <a:cubicBezTo>
                    <a:pt x="12239" y="20469"/>
                    <a:pt x="19643" y="12238"/>
                    <a:pt x="29801" y="12238"/>
                  </a:cubicBezTo>
                  <a:cubicBezTo>
                    <a:pt x="33319" y="12238"/>
                    <a:pt x="36409" y="13340"/>
                    <a:pt x="39255" y="15543"/>
                  </a:cubicBezTo>
                  <a:cubicBezTo>
                    <a:pt x="41886" y="17562"/>
                    <a:pt x="43752" y="20163"/>
                    <a:pt x="44823" y="21998"/>
                  </a:cubicBezTo>
                  <a:cubicBezTo>
                    <a:pt x="46077" y="24079"/>
                    <a:pt x="48311" y="25364"/>
                    <a:pt x="50728" y="25364"/>
                  </a:cubicBezTo>
                  <a:cubicBezTo>
                    <a:pt x="53114" y="25364"/>
                    <a:pt x="55379" y="24079"/>
                    <a:pt x="56602" y="21998"/>
                  </a:cubicBezTo>
                  <a:cubicBezTo>
                    <a:pt x="57704" y="20163"/>
                    <a:pt x="59540" y="17562"/>
                    <a:pt x="62171" y="15543"/>
                  </a:cubicBezTo>
                  <a:cubicBezTo>
                    <a:pt x="65047" y="13340"/>
                    <a:pt x="68106" y="12238"/>
                    <a:pt x="71625" y="12238"/>
                  </a:cubicBezTo>
                  <a:close/>
                  <a:moveTo>
                    <a:pt x="29801" y="0"/>
                  </a:moveTo>
                  <a:cubicBezTo>
                    <a:pt x="21540" y="0"/>
                    <a:pt x="13952" y="3304"/>
                    <a:pt x="8414" y="9332"/>
                  </a:cubicBezTo>
                  <a:cubicBezTo>
                    <a:pt x="2968" y="15206"/>
                    <a:pt x="0" y="23192"/>
                    <a:pt x="0" y="31820"/>
                  </a:cubicBezTo>
                  <a:cubicBezTo>
                    <a:pt x="0" y="50483"/>
                    <a:pt x="14289" y="62660"/>
                    <a:pt x="34084" y="79518"/>
                  </a:cubicBezTo>
                  <a:cubicBezTo>
                    <a:pt x="37358" y="82303"/>
                    <a:pt x="41029" y="85454"/>
                    <a:pt x="44854" y="88789"/>
                  </a:cubicBezTo>
                  <a:cubicBezTo>
                    <a:pt x="46475" y="90196"/>
                    <a:pt x="48556" y="90992"/>
                    <a:pt x="50728" y="90992"/>
                  </a:cubicBezTo>
                  <a:cubicBezTo>
                    <a:pt x="52870" y="90992"/>
                    <a:pt x="54950" y="90196"/>
                    <a:pt x="56572" y="88789"/>
                  </a:cubicBezTo>
                  <a:cubicBezTo>
                    <a:pt x="60427" y="85423"/>
                    <a:pt x="64098" y="82303"/>
                    <a:pt x="67341" y="79518"/>
                  </a:cubicBezTo>
                  <a:cubicBezTo>
                    <a:pt x="87137" y="62660"/>
                    <a:pt x="101425" y="50483"/>
                    <a:pt x="101425" y="31820"/>
                  </a:cubicBezTo>
                  <a:cubicBezTo>
                    <a:pt x="101425" y="23192"/>
                    <a:pt x="98457" y="15206"/>
                    <a:pt x="93042" y="9332"/>
                  </a:cubicBezTo>
                  <a:cubicBezTo>
                    <a:pt x="87473" y="3304"/>
                    <a:pt x="79886" y="0"/>
                    <a:pt x="71625" y="0"/>
                  </a:cubicBezTo>
                  <a:cubicBezTo>
                    <a:pt x="65383" y="0"/>
                    <a:pt x="59693" y="1958"/>
                    <a:pt x="54675" y="5844"/>
                  </a:cubicBezTo>
                  <a:cubicBezTo>
                    <a:pt x="53298" y="6915"/>
                    <a:pt x="51952" y="8139"/>
                    <a:pt x="50728" y="9485"/>
                  </a:cubicBezTo>
                  <a:cubicBezTo>
                    <a:pt x="49474" y="8139"/>
                    <a:pt x="48158" y="6915"/>
                    <a:pt x="46751" y="5844"/>
                  </a:cubicBezTo>
                  <a:cubicBezTo>
                    <a:pt x="41733" y="1958"/>
                    <a:pt x="36042" y="0"/>
                    <a:pt x="29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30"/>
          <p:cNvSpPr txBox="1">
            <a:spLocks noGrp="1"/>
          </p:cNvSpPr>
          <p:nvPr>
            <p:ph type="title"/>
          </p:nvPr>
        </p:nvSpPr>
        <p:spPr>
          <a:xfrm>
            <a:off x="6664730" y="3342189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6" name="Google Shape;966;p30"/>
          <p:cNvSpPr txBox="1">
            <a:spLocks noGrp="1"/>
          </p:cNvSpPr>
          <p:nvPr>
            <p:ph type="title"/>
          </p:nvPr>
        </p:nvSpPr>
        <p:spPr>
          <a:xfrm>
            <a:off x="6664730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1349014" y="3342189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68" name="Google Shape;968;p30"/>
          <p:cNvSpPr txBox="1">
            <a:spLocks noGrp="1"/>
          </p:cNvSpPr>
          <p:nvPr>
            <p:ph type="title"/>
          </p:nvPr>
        </p:nvSpPr>
        <p:spPr>
          <a:xfrm>
            <a:off x="1349014" y="3800892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30"/>
          <p:cNvSpPr txBox="1">
            <a:spLocks noGrp="1"/>
          </p:cNvSpPr>
          <p:nvPr>
            <p:ph type="title"/>
          </p:nvPr>
        </p:nvSpPr>
        <p:spPr>
          <a:xfrm>
            <a:off x="457300" y="1833191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0" name="Google Shape;970;p30"/>
          <p:cNvSpPr txBox="1">
            <a:spLocks noGrp="1"/>
          </p:cNvSpPr>
          <p:nvPr>
            <p:ph type="title"/>
          </p:nvPr>
        </p:nvSpPr>
        <p:spPr>
          <a:xfrm>
            <a:off x="457300" y="2291895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5643141" y="1833204"/>
            <a:ext cx="20223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chemeClr val="accent1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Earth</a:t>
            </a:r>
            <a:endParaRPr sz="1700">
              <a:solidFill>
                <a:srgbClr val="FFFFFF"/>
              </a:solidFill>
              <a:highlight>
                <a:schemeClr val="accent1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2" name="Google Shape;972;p30"/>
          <p:cNvSpPr txBox="1">
            <a:spLocks noGrp="1"/>
          </p:cNvSpPr>
          <p:nvPr>
            <p:ph type="title"/>
          </p:nvPr>
        </p:nvSpPr>
        <p:spPr>
          <a:xfrm>
            <a:off x="5643141" y="2291908"/>
            <a:ext cx="20223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beautiful planet we all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1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8" name="Google Shape;978;p31"/>
          <p:cNvSpPr txBox="1">
            <a:spLocks noGrp="1"/>
          </p:cNvSpPr>
          <p:nvPr>
            <p:ph type="title"/>
          </p:nvPr>
        </p:nvSpPr>
        <p:spPr>
          <a:xfrm>
            <a:off x="2743625" y="4360975"/>
            <a:ext cx="9702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CBD2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CBD2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9" name="Google Shape;979;p31"/>
          <p:cNvSpPr txBox="1">
            <a:spLocks noGrp="1"/>
          </p:cNvSpPr>
          <p:nvPr>
            <p:ph type="title"/>
          </p:nvPr>
        </p:nvSpPr>
        <p:spPr>
          <a:xfrm>
            <a:off x="3757850" y="4260925"/>
            <a:ext cx="29475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p31"/>
          <p:cNvSpPr txBox="1">
            <a:spLocks noGrp="1"/>
          </p:cNvSpPr>
          <p:nvPr>
            <p:ph type="title"/>
          </p:nvPr>
        </p:nvSpPr>
        <p:spPr>
          <a:xfrm>
            <a:off x="338057" y="178346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81" name="Google Shape;981;p31"/>
          <p:cNvSpPr txBox="1">
            <a:spLocks noGrp="1"/>
          </p:cNvSpPr>
          <p:nvPr>
            <p:ph type="title"/>
          </p:nvPr>
        </p:nvSpPr>
        <p:spPr>
          <a:xfrm>
            <a:off x="338057" y="2306707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82" name="Google Shape;982;p31"/>
          <p:cNvSpPr txBox="1">
            <a:spLocks noGrp="1"/>
          </p:cNvSpPr>
          <p:nvPr>
            <p:ph type="title"/>
          </p:nvPr>
        </p:nvSpPr>
        <p:spPr>
          <a:xfrm>
            <a:off x="338057" y="2829953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83" name="Google Shape;983;p31"/>
          <p:cNvSpPr txBox="1">
            <a:spLocks noGrp="1"/>
          </p:cNvSpPr>
          <p:nvPr>
            <p:ph type="title"/>
          </p:nvPr>
        </p:nvSpPr>
        <p:spPr>
          <a:xfrm>
            <a:off x="338057" y="3340872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84" name="Google Shape;984;p31"/>
          <p:cNvSpPr txBox="1">
            <a:spLocks noGrp="1"/>
          </p:cNvSpPr>
          <p:nvPr>
            <p:ph type="title"/>
          </p:nvPr>
        </p:nvSpPr>
        <p:spPr>
          <a:xfrm>
            <a:off x="338057" y="3851791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985" name="Google Shape;985;p31"/>
          <p:cNvGrpSpPr/>
          <p:nvPr/>
        </p:nvGrpSpPr>
        <p:grpSpPr>
          <a:xfrm>
            <a:off x="997925" y="1908950"/>
            <a:ext cx="7690500" cy="2093400"/>
            <a:chOff x="997925" y="1789750"/>
            <a:chExt cx="7690500" cy="2093400"/>
          </a:xfrm>
        </p:grpSpPr>
        <p:sp>
          <p:nvSpPr>
            <p:cNvPr id="986" name="Google Shape;986;p31"/>
            <p:cNvSpPr/>
            <p:nvPr/>
          </p:nvSpPr>
          <p:spPr>
            <a:xfrm>
              <a:off x="997925" y="1789750"/>
              <a:ext cx="7689000" cy="20934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7" name="Google Shape;987;p31"/>
            <p:cNvCxnSpPr/>
            <p:nvPr/>
          </p:nvCxnSpPr>
          <p:spPr>
            <a:xfrm>
              <a:off x="1510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31"/>
            <p:cNvCxnSpPr/>
            <p:nvPr/>
          </p:nvCxnSpPr>
          <p:spPr>
            <a:xfrm>
              <a:off x="2535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31"/>
            <p:cNvCxnSpPr/>
            <p:nvPr/>
          </p:nvCxnSpPr>
          <p:spPr>
            <a:xfrm>
              <a:off x="2023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31"/>
            <p:cNvCxnSpPr/>
            <p:nvPr/>
          </p:nvCxnSpPr>
          <p:spPr>
            <a:xfrm>
              <a:off x="35609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31"/>
            <p:cNvCxnSpPr/>
            <p:nvPr/>
          </p:nvCxnSpPr>
          <p:spPr>
            <a:xfrm>
              <a:off x="3048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31"/>
            <p:cNvCxnSpPr/>
            <p:nvPr/>
          </p:nvCxnSpPr>
          <p:spPr>
            <a:xfrm>
              <a:off x="4586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31"/>
            <p:cNvCxnSpPr/>
            <p:nvPr/>
          </p:nvCxnSpPr>
          <p:spPr>
            <a:xfrm>
              <a:off x="4073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31"/>
            <p:cNvCxnSpPr/>
            <p:nvPr/>
          </p:nvCxnSpPr>
          <p:spPr>
            <a:xfrm>
              <a:off x="5611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31"/>
            <p:cNvCxnSpPr/>
            <p:nvPr/>
          </p:nvCxnSpPr>
          <p:spPr>
            <a:xfrm>
              <a:off x="5098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Google Shape;996;p31"/>
            <p:cNvCxnSpPr/>
            <p:nvPr/>
          </p:nvCxnSpPr>
          <p:spPr>
            <a:xfrm>
              <a:off x="6636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Google Shape;997;p31"/>
            <p:cNvCxnSpPr/>
            <p:nvPr/>
          </p:nvCxnSpPr>
          <p:spPr>
            <a:xfrm>
              <a:off x="61239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31"/>
            <p:cNvCxnSpPr/>
            <p:nvPr/>
          </p:nvCxnSpPr>
          <p:spPr>
            <a:xfrm>
              <a:off x="7661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Google Shape;999;p31"/>
            <p:cNvCxnSpPr/>
            <p:nvPr/>
          </p:nvCxnSpPr>
          <p:spPr>
            <a:xfrm>
              <a:off x="7149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31"/>
            <p:cNvCxnSpPr/>
            <p:nvPr/>
          </p:nvCxnSpPr>
          <p:spPr>
            <a:xfrm>
              <a:off x="8174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1" name="Google Shape;1001;p31"/>
            <p:cNvCxnSpPr/>
            <p:nvPr/>
          </p:nvCxnSpPr>
          <p:spPr>
            <a:xfrm rot="10800000">
              <a:off x="997925" y="2321156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2" name="Google Shape;1002;p31"/>
            <p:cNvCxnSpPr/>
            <p:nvPr/>
          </p:nvCxnSpPr>
          <p:spPr>
            <a:xfrm rot="10800000">
              <a:off x="997925" y="2841813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" name="Google Shape;1003;p31"/>
            <p:cNvCxnSpPr/>
            <p:nvPr/>
          </p:nvCxnSpPr>
          <p:spPr>
            <a:xfrm rot="10800000">
              <a:off x="997925" y="3362469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04" name="Google Shape;1004;p31"/>
          <p:cNvSpPr/>
          <p:nvPr/>
        </p:nvSpPr>
        <p:spPr>
          <a:xfrm>
            <a:off x="997925" y="1919800"/>
            <a:ext cx="7688525" cy="2085950"/>
          </a:xfrm>
          <a:custGeom>
            <a:avLst/>
            <a:gdLst/>
            <a:ahLst/>
            <a:cxnLst/>
            <a:rect l="l" t="t" r="r" b="b"/>
            <a:pathLst>
              <a:path w="307541" h="83438" extrusionOk="0">
                <a:moveTo>
                  <a:pt x="0" y="83305"/>
                </a:moveTo>
                <a:lnTo>
                  <a:pt x="40519" y="42086"/>
                </a:lnTo>
                <a:lnTo>
                  <a:pt x="60998" y="64214"/>
                </a:lnTo>
                <a:lnTo>
                  <a:pt x="102825" y="0"/>
                </a:lnTo>
                <a:lnTo>
                  <a:pt x="142474" y="42520"/>
                </a:lnTo>
                <a:lnTo>
                  <a:pt x="164140" y="20889"/>
                </a:lnTo>
                <a:lnTo>
                  <a:pt x="205092" y="20959"/>
                </a:lnTo>
                <a:lnTo>
                  <a:pt x="225693" y="63346"/>
                </a:lnTo>
                <a:lnTo>
                  <a:pt x="266648" y="41652"/>
                </a:lnTo>
                <a:lnTo>
                  <a:pt x="287563" y="42086"/>
                </a:lnTo>
                <a:lnTo>
                  <a:pt x="307541" y="83438"/>
                </a:lnTo>
                <a:close/>
              </a:path>
            </a:pathLst>
          </a:custGeom>
          <a:solidFill>
            <a:srgbClr val="F7BE16">
              <a:alpha val="61540"/>
            </a:srgbClr>
          </a:solidFill>
          <a:ln w="19050" cap="flat" cmpd="sng">
            <a:solidFill>
              <a:srgbClr val="FCBD2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5" name="Google Shape;1005;p31"/>
          <p:cNvSpPr/>
          <p:nvPr/>
        </p:nvSpPr>
        <p:spPr>
          <a:xfrm>
            <a:off x="3411525" y="1785550"/>
            <a:ext cx="298800" cy="298800"/>
          </a:xfrm>
          <a:prstGeom prst="mathMultiply">
            <a:avLst>
              <a:gd name="adj1" fmla="val 23520"/>
            </a:avLst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1"/>
          <p:cNvSpPr/>
          <p:nvPr/>
        </p:nvSpPr>
        <p:spPr>
          <a:xfrm>
            <a:off x="1873725" y="2811613"/>
            <a:ext cx="298800" cy="298800"/>
          </a:xfrm>
          <a:prstGeom prst="mathMultiply">
            <a:avLst>
              <a:gd name="adj1" fmla="val 23520"/>
            </a:avLst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1"/>
          <p:cNvSpPr/>
          <p:nvPr/>
        </p:nvSpPr>
        <p:spPr>
          <a:xfrm>
            <a:off x="2386325" y="3342963"/>
            <a:ext cx="298800" cy="298800"/>
          </a:xfrm>
          <a:prstGeom prst="mathMultiply">
            <a:avLst>
              <a:gd name="adj1" fmla="val 23520"/>
            </a:avLst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1"/>
          <p:cNvSpPr/>
          <p:nvPr/>
        </p:nvSpPr>
        <p:spPr>
          <a:xfrm>
            <a:off x="4436725" y="2811600"/>
            <a:ext cx="298800" cy="298800"/>
          </a:xfrm>
          <a:prstGeom prst="mathMultiply">
            <a:avLst>
              <a:gd name="adj1" fmla="val 23520"/>
            </a:avLst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1"/>
          <p:cNvSpPr/>
          <p:nvPr/>
        </p:nvSpPr>
        <p:spPr>
          <a:xfrm>
            <a:off x="4949325" y="2289075"/>
            <a:ext cx="298800" cy="298800"/>
          </a:xfrm>
          <a:prstGeom prst="mathMultiply">
            <a:avLst>
              <a:gd name="adj1" fmla="val 23520"/>
            </a:avLst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1"/>
          <p:cNvSpPr/>
          <p:nvPr/>
        </p:nvSpPr>
        <p:spPr>
          <a:xfrm>
            <a:off x="5974525" y="2289075"/>
            <a:ext cx="298800" cy="298800"/>
          </a:xfrm>
          <a:prstGeom prst="mathMultiply">
            <a:avLst>
              <a:gd name="adj1" fmla="val 23520"/>
            </a:avLst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1"/>
          <p:cNvSpPr/>
          <p:nvPr/>
        </p:nvSpPr>
        <p:spPr>
          <a:xfrm>
            <a:off x="6487125" y="3332275"/>
            <a:ext cx="298800" cy="298800"/>
          </a:xfrm>
          <a:prstGeom prst="mathMultiply">
            <a:avLst>
              <a:gd name="adj1" fmla="val 23520"/>
            </a:avLst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1"/>
          <p:cNvSpPr/>
          <p:nvPr/>
        </p:nvSpPr>
        <p:spPr>
          <a:xfrm>
            <a:off x="7512325" y="2811613"/>
            <a:ext cx="298800" cy="298800"/>
          </a:xfrm>
          <a:prstGeom prst="mathMultiply">
            <a:avLst>
              <a:gd name="adj1" fmla="val 23520"/>
            </a:avLst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1"/>
          <p:cNvSpPr/>
          <p:nvPr/>
        </p:nvSpPr>
        <p:spPr>
          <a:xfrm>
            <a:off x="8024925" y="2811613"/>
            <a:ext cx="298800" cy="298800"/>
          </a:xfrm>
          <a:prstGeom prst="mathMultiply">
            <a:avLst>
              <a:gd name="adj1" fmla="val 23520"/>
            </a:avLst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1"/>
          <p:cNvSpPr/>
          <p:nvPr/>
        </p:nvSpPr>
        <p:spPr>
          <a:xfrm>
            <a:off x="2466900" y="4360975"/>
            <a:ext cx="298800" cy="298800"/>
          </a:xfrm>
          <a:prstGeom prst="mathMultiply">
            <a:avLst>
              <a:gd name="adj1" fmla="val 23520"/>
            </a:avLst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1"/>
          <p:cNvSpPr txBox="1">
            <a:spLocks noGrp="1"/>
          </p:cNvSpPr>
          <p:nvPr>
            <p:ph type="title"/>
          </p:nvPr>
        </p:nvSpPr>
        <p:spPr>
          <a:xfrm>
            <a:off x="1787332" y="2549190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50:2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6" name="Google Shape;1016;p31"/>
          <p:cNvSpPr txBox="1">
            <a:spLocks noGrp="1"/>
          </p:cNvSpPr>
          <p:nvPr>
            <p:ph type="title"/>
          </p:nvPr>
        </p:nvSpPr>
        <p:spPr>
          <a:xfrm>
            <a:off x="2299932" y="3000490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25:3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7" name="Google Shape;1017;p31"/>
          <p:cNvSpPr txBox="1">
            <a:spLocks noGrp="1"/>
          </p:cNvSpPr>
          <p:nvPr>
            <p:ph type="title"/>
          </p:nvPr>
        </p:nvSpPr>
        <p:spPr>
          <a:xfrm>
            <a:off x="3249502" y="1416850"/>
            <a:ext cx="6228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100:5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8" name="Google Shape;1018;p31"/>
          <p:cNvSpPr txBox="1">
            <a:spLocks noGrp="1"/>
          </p:cNvSpPr>
          <p:nvPr>
            <p:ph type="title"/>
          </p:nvPr>
        </p:nvSpPr>
        <p:spPr>
          <a:xfrm>
            <a:off x="4350332" y="2474465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50:7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9" name="Google Shape;1019;p31"/>
          <p:cNvSpPr txBox="1">
            <a:spLocks noGrp="1"/>
          </p:cNvSpPr>
          <p:nvPr>
            <p:ph type="title"/>
          </p:nvPr>
        </p:nvSpPr>
        <p:spPr>
          <a:xfrm>
            <a:off x="4862932" y="2003690"/>
            <a:ext cx="4716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75:8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20" name="Google Shape;1020;p31"/>
          <p:cNvSpPr txBox="1">
            <a:spLocks noGrp="1"/>
          </p:cNvSpPr>
          <p:nvPr>
            <p:ph type="title"/>
          </p:nvPr>
        </p:nvSpPr>
        <p:spPr>
          <a:xfrm>
            <a:off x="5812540" y="2003700"/>
            <a:ext cx="6228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75:10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21" name="Google Shape;1021;p31"/>
          <p:cNvSpPr txBox="1">
            <a:spLocks noGrp="1"/>
          </p:cNvSpPr>
          <p:nvPr>
            <p:ph type="title"/>
          </p:nvPr>
        </p:nvSpPr>
        <p:spPr>
          <a:xfrm>
            <a:off x="6325115" y="2961025"/>
            <a:ext cx="6228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25:11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22" name="Google Shape;1022;p31"/>
          <p:cNvSpPr txBox="1">
            <a:spLocks noGrp="1"/>
          </p:cNvSpPr>
          <p:nvPr>
            <p:ph type="title"/>
          </p:nvPr>
        </p:nvSpPr>
        <p:spPr>
          <a:xfrm>
            <a:off x="7350315" y="2474488"/>
            <a:ext cx="6228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50:13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23" name="Google Shape;1023;p31"/>
          <p:cNvSpPr txBox="1">
            <a:spLocks noGrp="1"/>
          </p:cNvSpPr>
          <p:nvPr>
            <p:ph type="title"/>
          </p:nvPr>
        </p:nvSpPr>
        <p:spPr>
          <a:xfrm>
            <a:off x="7862915" y="2474488"/>
            <a:ext cx="622800" cy="30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50:14</a:t>
            </a:r>
            <a:endParaRPr sz="1200">
              <a:solidFill>
                <a:srgbClr val="99999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32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 Infographics</a:t>
            </a:r>
            <a:endParaRPr/>
          </a:p>
        </p:txBody>
      </p:sp>
      <p:grpSp>
        <p:nvGrpSpPr>
          <p:cNvPr id="1029" name="Google Shape;1029;p32"/>
          <p:cNvGrpSpPr/>
          <p:nvPr/>
        </p:nvGrpSpPr>
        <p:grpSpPr>
          <a:xfrm>
            <a:off x="2510288" y="1260484"/>
            <a:ext cx="4055284" cy="3187775"/>
            <a:chOff x="1092591" y="1367636"/>
            <a:chExt cx="4914900" cy="3394500"/>
          </a:xfrm>
        </p:grpSpPr>
        <p:cxnSp>
          <p:nvCxnSpPr>
            <p:cNvPr id="1030" name="Google Shape;1030;p32"/>
            <p:cNvCxnSpPr/>
            <p:nvPr/>
          </p:nvCxnSpPr>
          <p:spPr>
            <a:xfrm>
              <a:off x="1092591" y="4557391"/>
              <a:ext cx="4914900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" name="Google Shape;1031;p32"/>
            <p:cNvCxnSpPr/>
            <p:nvPr/>
          </p:nvCxnSpPr>
          <p:spPr>
            <a:xfrm>
              <a:off x="1323247" y="1367636"/>
              <a:ext cx="0" cy="33945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2" name="Google Shape;1032;p32"/>
          <p:cNvSpPr txBox="1">
            <a:spLocks noGrp="1"/>
          </p:cNvSpPr>
          <p:nvPr>
            <p:ph type="title"/>
          </p:nvPr>
        </p:nvSpPr>
        <p:spPr>
          <a:xfrm>
            <a:off x="7794300" y="1924338"/>
            <a:ext cx="8925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7BE1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F7BE1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33" name="Google Shape;1033;p32"/>
          <p:cNvSpPr txBox="1">
            <a:spLocks noGrp="1"/>
          </p:cNvSpPr>
          <p:nvPr>
            <p:ph type="title"/>
          </p:nvPr>
        </p:nvSpPr>
        <p:spPr>
          <a:xfrm>
            <a:off x="6697800" y="2284088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32"/>
          <p:cNvSpPr txBox="1">
            <a:spLocks noGrp="1"/>
          </p:cNvSpPr>
          <p:nvPr>
            <p:ph type="title"/>
          </p:nvPr>
        </p:nvSpPr>
        <p:spPr>
          <a:xfrm>
            <a:off x="457200" y="3855713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32"/>
          <p:cNvSpPr txBox="1">
            <a:spLocks noGrp="1"/>
          </p:cNvSpPr>
          <p:nvPr>
            <p:ph type="title"/>
          </p:nvPr>
        </p:nvSpPr>
        <p:spPr>
          <a:xfrm>
            <a:off x="457200" y="1924325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C9B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EC9B3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36" name="Google Shape;1036;p32"/>
          <p:cNvSpPr txBox="1">
            <a:spLocks noGrp="1"/>
          </p:cNvSpPr>
          <p:nvPr>
            <p:ph type="title"/>
          </p:nvPr>
        </p:nvSpPr>
        <p:spPr>
          <a:xfrm>
            <a:off x="457200" y="2284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Google Shape;1037;p32"/>
          <p:cNvSpPr txBox="1">
            <a:spLocks noGrp="1"/>
          </p:cNvSpPr>
          <p:nvPr>
            <p:ph type="title"/>
          </p:nvPr>
        </p:nvSpPr>
        <p:spPr>
          <a:xfrm>
            <a:off x="7625700" y="3535338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818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Earth</a:t>
            </a:r>
            <a:endParaRPr sz="1700">
              <a:solidFill>
                <a:srgbClr val="00818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38" name="Google Shape;1038;p32"/>
          <p:cNvSpPr txBox="1">
            <a:spLocks noGrp="1"/>
          </p:cNvSpPr>
          <p:nvPr>
            <p:ph type="title"/>
          </p:nvPr>
        </p:nvSpPr>
        <p:spPr>
          <a:xfrm>
            <a:off x="457200" y="3527300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9346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29346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39" name="Google Shape;1039;p32"/>
          <p:cNvSpPr txBox="1">
            <a:spLocks noGrp="1"/>
          </p:cNvSpPr>
          <p:nvPr>
            <p:ph type="title"/>
          </p:nvPr>
        </p:nvSpPr>
        <p:spPr>
          <a:xfrm>
            <a:off x="6697800" y="3863750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beautiful planet we all live in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32"/>
          <p:cNvSpPr/>
          <p:nvPr/>
        </p:nvSpPr>
        <p:spPr>
          <a:xfrm>
            <a:off x="2716525" y="2042716"/>
            <a:ext cx="3729875" cy="2215150"/>
          </a:xfrm>
          <a:custGeom>
            <a:avLst/>
            <a:gdLst/>
            <a:ahLst/>
            <a:cxnLst/>
            <a:rect l="l" t="t" r="r" b="b"/>
            <a:pathLst>
              <a:path w="149195" h="88606" extrusionOk="0">
                <a:moveTo>
                  <a:pt x="0" y="88606"/>
                </a:moveTo>
                <a:cubicBezTo>
                  <a:pt x="5564" y="83326"/>
                  <a:pt x="23446" y="58574"/>
                  <a:pt x="33381" y="56927"/>
                </a:cubicBezTo>
                <a:cubicBezTo>
                  <a:pt x="43316" y="55281"/>
                  <a:pt x="51265" y="81566"/>
                  <a:pt x="59610" y="78727"/>
                </a:cubicBezTo>
                <a:cubicBezTo>
                  <a:pt x="67956" y="75889"/>
                  <a:pt x="76471" y="40634"/>
                  <a:pt x="83454" y="39896"/>
                </a:cubicBezTo>
                <a:cubicBezTo>
                  <a:pt x="90437" y="39158"/>
                  <a:pt x="93559" y="79806"/>
                  <a:pt x="101507" y="74299"/>
                </a:cubicBezTo>
                <a:cubicBezTo>
                  <a:pt x="109455" y="68792"/>
                  <a:pt x="123194" y="18947"/>
                  <a:pt x="131142" y="6855"/>
                </a:cubicBezTo>
                <a:cubicBezTo>
                  <a:pt x="139090" y="-5237"/>
                  <a:pt x="146186" y="2597"/>
                  <a:pt x="149195" y="1745"/>
                </a:cubicBez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041" name="Google Shape;1041;p32"/>
          <p:cNvSpPr/>
          <p:nvPr/>
        </p:nvSpPr>
        <p:spPr>
          <a:xfrm>
            <a:off x="2716525" y="2288951"/>
            <a:ext cx="3721375" cy="1985950"/>
          </a:xfrm>
          <a:custGeom>
            <a:avLst/>
            <a:gdLst/>
            <a:ahLst/>
            <a:cxnLst/>
            <a:rect l="l" t="t" r="r" b="b"/>
            <a:pathLst>
              <a:path w="148855" h="79438" extrusionOk="0">
                <a:moveTo>
                  <a:pt x="0" y="79438"/>
                </a:moveTo>
                <a:cubicBezTo>
                  <a:pt x="4201" y="66778"/>
                  <a:pt x="17712" y="10518"/>
                  <a:pt x="25206" y="3478"/>
                </a:cubicBezTo>
                <a:cubicBezTo>
                  <a:pt x="32700" y="-3562"/>
                  <a:pt x="38150" y="35213"/>
                  <a:pt x="44963" y="37200"/>
                </a:cubicBezTo>
                <a:cubicBezTo>
                  <a:pt x="51776" y="39187"/>
                  <a:pt x="60064" y="10688"/>
                  <a:pt x="66082" y="15400"/>
                </a:cubicBezTo>
                <a:cubicBezTo>
                  <a:pt x="72100" y="20112"/>
                  <a:pt x="73178" y="68027"/>
                  <a:pt x="81069" y="65472"/>
                </a:cubicBezTo>
                <a:cubicBezTo>
                  <a:pt x="88960" y="62917"/>
                  <a:pt x="104175" y="1207"/>
                  <a:pt x="113429" y="71"/>
                </a:cubicBezTo>
                <a:cubicBezTo>
                  <a:pt x="122683" y="-1064"/>
                  <a:pt x="130688" y="50541"/>
                  <a:pt x="136592" y="58659"/>
                </a:cubicBezTo>
                <a:cubicBezTo>
                  <a:pt x="142496" y="66777"/>
                  <a:pt x="146811" y="50427"/>
                  <a:pt x="148855" y="48781"/>
                </a:cubicBez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042" name="Google Shape;1042;p32"/>
          <p:cNvSpPr/>
          <p:nvPr/>
        </p:nvSpPr>
        <p:spPr>
          <a:xfrm>
            <a:off x="2725025" y="1621481"/>
            <a:ext cx="3755450" cy="2661925"/>
          </a:xfrm>
          <a:custGeom>
            <a:avLst/>
            <a:gdLst/>
            <a:ahLst/>
            <a:cxnLst/>
            <a:rect l="l" t="t" r="r" b="b"/>
            <a:pathLst>
              <a:path w="150218" h="106477" extrusionOk="0">
                <a:moveTo>
                  <a:pt x="0" y="106477"/>
                </a:moveTo>
                <a:cubicBezTo>
                  <a:pt x="2725" y="88821"/>
                  <a:pt x="11128" y="7298"/>
                  <a:pt x="16351" y="542"/>
                </a:cubicBezTo>
                <a:cubicBezTo>
                  <a:pt x="21574" y="-6214"/>
                  <a:pt x="22652" y="64524"/>
                  <a:pt x="31338" y="65943"/>
                </a:cubicBezTo>
                <a:cubicBezTo>
                  <a:pt x="40024" y="67362"/>
                  <a:pt x="55637" y="9456"/>
                  <a:pt x="68467" y="9058"/>
                </a:cubicBezTo>
                <a:cubicBezTo>
                  <a:pt x="81297" y="8661"/>
                  <a:pt x="94695" y="58108"/>
                  <a:pt x="108320" y="63558"/>
                </a:cubicBezTo>
                <a:cubicBezTo>
                  <a:pt x="121945" y="69008"/>
                  <a:pt x="143235" y="45391"/>
                  <a:pt x="150218" y="41758"/>
                </a:cubicBezTo>
              </a:path>
            </a:pathLst>
          </a:custGeom>
          <a:noFill/>
          <a:ln w="19050" cap="flat" cmpd="sng">
            <a:solidFill>
              <a:srgbClr val="F7BE16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043" name="Google Shape;1043;p32"/>
          <p:cNvSpPr/>
          <p:nvPr/>
        </p:nvSpPr>
        <p:spPr>
          <a:xfrm>
            <a:off x="2742075" y="1747956"/>
            <a:ext cx="3712850" cy="2509925"/>
          </a:xfrm>
          <a:custGeom>
            <a:avLst/>
            <a:gdLst/>
            <a:ahLst/>
            <a:cxnLst/>
            <a:rect l="l" t="t" r="r" b="b"/>
            <a:pathLst>
              <a:path w="148514" h="100397" extrusionOk="0">
                <a:moveTo>
                  <a:pt x="0" y="100397"/>
                </a:moveTo>
                <a:cubicBezTo>
                  <a:pt x="7721" y="84047"/>
                  <a:pt x="32927" y="12457"/>
                  <a:pt x="46325" y="2295"/>
                </a:cubicBezTo>
                <a:cubicBezTo>
                  <a:pt x="59723" y="-7867"/>
                  <a:pt x="68920" y="39594"/>
                  <a:pt x="80388" y="39424"/>
                </a:cubicBezTo>
                <a:cubicBezTo>
                  <a:pt x="91856" y="39254"/>
                  <a:pt x="107127" y="-8037"/>
                  <a:pt x="115132" y="1273"/>
                </a:cubicBezTo>
                <a:cubicBezTo>
                  <a:pt x="123137" y="10584"/>
                  <a:pt x="122853" y="81832"/>
                  <a:pt x="128417" y="95287"/>
                </a:cubicBezTo>
                <a:cubicBezTo>
                  <a:pt x="133981" y="108742"/>
                  <a:pt x="145165" y="84217"/>
                  <a:pt x="148514" y="82003"/>
                </a:cubicBezTo>
              </a:path>
            </a:pathLst>
          </a:custGeom>
          <a:noFill/>
          <a:ln w="19050" cap="flat" cmpd="sng">
            <a:solidFill>
              <a:srgbClr val="EC9B3B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044" name="Google Shape;1044;p32"/>
          <p:cNvSpPr txBox="1"/>
          <p:nvPr/>
        </p:nvSpPr>
        <p:spPr>
          <a:xfrm>
            <a:off x="2981742" y="4330882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2017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45" name="Google Shape;1045;p32"/>
          <p:cNvSpPr txBox="1"/>
          <p:nvPr/>
        </p:nvSpPr>
        <p:spPr>
          <a:xfrm>
            <a:off x="3875892" y="4330882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2018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46" name="Google Shape;1046;p32"/>
          <p:cNvSpPr txBox="1"/>
          <p:nvPr/>
        </p:nvSpPr>
        <p:spPr>
          <a:xfrm>
            <a:off x="4770042" y="4330882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2019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47" name="Google Shape;1047;p32"/>
          <p:cNvSpPr txBox="1"/>
          <p:nvPr/>
        </p:nvSpPr>
        <p:spPr>
          <a:xfrm>
            <a:off x="5664192" y="4330882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2020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3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53" name="Google Shape;1053;p33"/>
          <p:cNvSpPr/>
          <p:nvPr/>
        </p:nvSpPr>
        <p:spPr>
          <a:xfrm>
            <a:off x="-1367975" y="1598663"/>
            <a:ext cx="5224650" cy="1154050"/>
          </a:xfrm>
          <a:custGeom>
            <a:avLst/>
            <a:gdLst/>
            <a:ahLst/>
            <a:cxnLst/>
            <a:rect l="l" t="t" r="r" b="b"/>
            <a:pathLst>
              <a:path w="208986" h="46162" extrusionOk="0">
                <a:moveTo>
                  <a:pt x="172026" y="0"/>
                </a:moveTo>
                <a:lnTo>
                  <a:pt x="164659" y="2320"/>
                </a:lnTo>
                <a:lnTo>
                  <a:pt x="158248" y="10016"/>
                </a:lnTo>
                <a:lnTo>
                  <a:pt x="151132" y="10455"/>
                </a:lnTo>
                <a:lnTo>
                  <a:pt x="142150" y="14718"/>
                </a:lnTo>
                <a:lnTo>
                  <a:pt x="135865" y="13245"/>
                </a:lnTo>
                <a:lnTo>
                  <a:pt x="134376" y="15518"/>
                </a:lnTo>
                <a:lnTo>
                  <a:pt x="131398" y="17524"/>
                </a:lnTo>
                <a:lnTo>
                  <a:pt x="126884" y="11709"/>
                </a:lnTo>
                <a:lnTo>
                  <a:pt x="125802" y="12681"/>
                </a:lnTo>
                <a:lnTo>
                  <a:pt x="119658" y="6866"/>
                </a:lnTo>
                <a:lnTo>
                  <a:pt x="115300" y="8715"/>
                </a:lnTo>
                <a:lnTo>
                  <a:pt x="113451" y="8151"/>
                </a:lnTo>
                <a:lnTo>
                  <a:pt x="105175" y="10455"/>
                </a:lnTo>
                <a:lnTo>
                  <a:pt x="102745" y="8402"/>
                </a:lnTo>
                <a:lnTo>
                  <a:pt x="99673" y="9765"/>
                </a:lnTo>
                <a:lnTo>
                  <a:pt x="97635" y="7759"/>
                </a:lnTo>
                <a:lnTo>
                  <a:pt x="87870" y="16254"/>
                </a:lnTo>
                <a:lnTo>
                  <a:pt x="86005" y="15925"/>
                </a:lnTo>
                <a:lnTo>
                  <a:pt x="79610" y="15925"/>
                </a:lnTo>
                <a:lnTo>
                  <a:pt x="77666" y="13417"/>
                </a:lnTo>
                <a:lnTo>
                  <a:pt x="74359" y="14452"/>
                </a:lnTo>
                <a:lnTo>
                  <a:pt x="60848" y="10831"/>
                </a:lnTo>
                <a:lnTo>
                  <a:pt x="47493" y="11787"/>
                </a:lnTo>
                <a:lnTo>
                  <a:pt x="43277" y="8888"/>
                </a:lnTo>
                <a:lnTo>
                  <a:pt x="33512" y="7587"/>
                </a:lnTo>
                <a:lnTo>
                  <a:pt x="25189" y="3370"/>
                </a:lnTo>
                <a:lnTo>
                  <a:pt x="21944" y="5878"/>
                </a:lnTo>
                <a:lnTo>
                  <a:pt x="18449" y="11881"/>
                </a:lnTo>
                <a:lnTo>
                  <a:pt x="13919" y="12602"/>
                </a:lnTo>
                <a:lnTo>
                  <a:pt x="11411" y="16160"/>
                </a:lnTo>
                <a:lnTo>
                  <a:pt x="1301" y="19813"/>
                </a:lnTo>
                <a:lnTo>
                  <a:pt x="0" y="21192"/>
                </a:lnTo>
                <a:lnTo>
                  <a:pt x="0" y="46161"/>
                </a:lnTo>
                <a:lnTo>
                  <a:pt x="11301" y="41960"/>
                </a:lnTo>
                <a:lnTo>
                  <a:pt x="17289" y="37195"/>
                </a:lnTo>
                <a:lnTo>
                  <a:pt x="20424" y="38731"/>
                </a:lnTo>
                <a:lnTo>
                  <a:pt x="24546" y="38967"/>
                </a:lnTo>
                <a:lnTo>
                  <a:pt x="33668" y="34374"/>
                </a:lnTo>
                <a:lnTo>
                  <a:pt x="38433" y="33073"/>
                </a:lnTo>
                <a:lnTo>
                  <a:pt x="40785" y="34123"/>
                </a:lnTo>
                <a:lnTo>
                  <a:pt x="49108" y="27822"/>
                </a:lnTo>
                <a:lnTo>
                  <a:pt x="53810" y="27822"/>
                </a:lnTo>
                <a:lnTo>
                  <a:pt x="58387" y="26255"/>
                </a:lnTo>
                <a:lnTo>
                  <a:pt x="64437" y="30330"/>
                </a:lnTo>
                <a:lnTo>
                  <a:pt x="66867" y="28794"/>
                </a:lnTo>
                <a:lnTo>
                  <a:pt x="70989" y="31866"/>
                </a:lnTo>
                <a:lnTo>
                  <a:pt x="73403" y="29201"/>
                </a:lnTo>
                <a:lnTo>
                  <a:pt x="75472" y="28010"/>
                </a:lnTo>
                <a:lnTo>
                  <a:pt x="86648" y="38575"/>
                </a:lnTo>
                <a:lnTo>
                  <a:pt x="93184" y="40675"/>
                </a:lnTo>
                <a:lnTo>
                  <a:pt x="98200" y="36474"/>
                </a:lnTo>
                <a:lnTo>
                  <a:pt x="101021" y="37352"/>
                </a:lnTo>
                <a:lnTo>
                  <a:pt x="109658" y="31537"/>
                </a:lnTo>
                <a:lnTo>
                  <a:pt x="114752" y="33716"/>
                </a:lnTo>
                <a:lnTo>
                  <a:pt x="116695" y="32838"/>
                </a:lnTo>
                <a:lnTo>
                  <a:pt x="126053" y="36474"/>
                </a:lnTo>
                <a:lnTo>
                  <a:pt x="127667" y="34766"/>
                </a:lnTo>
                <a:lnTo>
                  <a:pt x="135019" y="33402"/>
                </a:lnTo>
                <a:lnTo>
                  <a:pt x="138498" y="34452"/>
                </a:lnTo>
                <a:lnTo>
                  <a:pt x="143169" y="33402"/>
                </a:lnTo>
                <a:lnTo>
                  <a:pt x="152950" y="33559"/>
                </a:lnTo>
                <a:lnTo>
                  <a:pt x="156618" y="33308"/>
                </a:lnTo>
                <a:lnTo>
                  <a:pt x="159486" y="31600"/>
                </a:lnTo>
                <a:lnTo>
                  <a:pt x="163154" y="33575"/>
                </a:lnTo>
                <a:lnTo>
                  <a:pt x="165505" y="33590"/>
                </a:lnTo>
                <a:lnTo>
                  <a:pt x="168123" y="31537"/>
                </a:lnTo>
                <a:lnTo>
                  <a:pt x="172888" y="36474"/>
                </a:lnTo>
                <a:lnTo>
                  <a:pt x="175803" y="35988"/>
                </a:lnTo>
                <a:lnTo>
                  <a:pt x="179753" y="37995"/>
                </a:lnTo>
                <a:lnTo>
                  <a:pt x="185161" y="35346"/>
                </a:lnTo>
                <a:lnTo>
                  <a:pt x="190976" y="40675"/>
                </a:lnTo>
                <a:lnTo>
                  <a:pt x="201964" y="42117"/>
                </a:lnTo>
                <a:lnTo>
                  <a:pt x="206494" y="45189"/>
                </a:lnTo>
                <a:lnTo>
                  <a:pt x="208986" y="45832"/>
                </a:lnTo>
                <a:lnTo>
                  <a:pt x="208986" y="20737"/>
                </a:lnTo>
                <a:lnTo>
                  <a:pt x="204613" y="18919"/>
                </a:lnTo>
                <a:lnTo>
                  <a:pt x="201227" y="16975"/>
                </a:lnTo>
                <a:lnTo>
                  <a:pt x="196603" y="12837"/>
                </a:lnTo>
                <a:lnTo>
                  <a:pt x="191133" y="11756"/>
                </a:lnTo>
                <a:lnTo>
                  <a:pt x="187575" y="2477"/>
                </a:lnTo>
                <a:lnTo>
                  <a:pt x="184800" y="674"/>
                </a:lnTo>
                <a:lnTo>
                  <a:pt x="182371" y="2116"/>
                </a:lnTo>
                <a:lnTo>
                  <a:pt x="179784" y="1364"/>
                </a:lnTo>
                <a:lnTo>
                  <a:pt x="177277" y="3699"/>
                </a:lnTo>
                <a:lnTo>
                  <a:pt x="172026" y="0"/>
                </a:lnTo>
                <a:close/>
              </a:path>
            </a:pathLst>
          </a:cu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3"/>
          <p:cNvSpPr/>
          <p:nvPr/>
        </p:nvSpPr>
        <p:spPr>
          <a:xfrm>
            <a:off x="-1367975" y="2367375"/>
            <a:ext cx="5224650" cy="1029450"/>
          </a:xfrm>
          <a:custGeom>
            <a:avLst/>
            <a:gdLst/>
            <a:ahLst/>
            <a:cxnLst/>
            <a:rect l="l" t="t" r="r" b="b"/>
            <a:pathLst>
              <a:path w="208986" h="41178" extrusionOk="0">
                <a:moveTo>
                  <a:pt x="58387" y="1"/>
                </a:moveTo>
                <a:lnTo>
                  <a:pt x="53810" y="1568"/>
                </a:lnTo>
                <a:lnTo>
                  <a:pt x="49108" y="1568"/>
                </a:lnTo>
                <a:lnTo>
                  <a:pt x="40785" y="7869"/>
                </a:lnTo>
                <a:lnTo>
                  <a:pt x="38433" y="6819"/>
                </a:lnTo>
                <a:lnTo>
                  <a:pt x="33668" y="8120"/>
                </a:lnTo>
                <a:lnTo>
                  <a:pt x="24546" y="12713"/>
                </a:lnTo>
                <a:lnTo>
                  <a:pt x="20424" y="12477"/>
                </a:lnTo>
                <a:lnTo>
                  <a:pt x="17289" y="10941"/>
                </a:lnTo>
                <a:lnTo>
                  <a:pt x="11301" y="15706"/>
                </a:lnTo>
                <a:lnTo>
                  <a:pt x="0" y="19907"/>
                </a:lnTo>
                <a:lnTo>
                  <a:pt x="0" y="41177"/>
                </a:lnTo>
                <a:lnTo>
                  <a:pt x="9467" y="36882"/>
                </a:lnTo>
                <a:lnTo>
                  <a:pt x="13590" y="36867"/>
                </a:lnTo>
                <a:lnTo>
                  <a:pt x="19279" y="32932"/>
                </a:lnTo>
                <a:lnTo>
                  <a:pt x="22258" y="32932"/>
                </a:lnTo>
                <a:lnTo>
                  <a:pt x="26019" y="30519"/>
                </a:lnTo>
                <a:lnTo>
                  <a:pt x="31239" y="27180"/>
                </a:lnTo>
                <a:lnTo>
                  <a:pt x="34264" y="27603"/>
                </a:lnTo>
                <a:lnTo>
                  <a:pt x="38386" y="31365"/>
                </a:lnTo>
                <a:lnTo>
                  <a:pt x="41662" y="32211"/>
                </a:lnTo>
                <a:lnTo>
                  <a:pt x="46035" y="30989"/>
                </a:lnTo>
                <a:lnTo>
                  <a:pt x="50158" y="33418"/>
                </a:lnTo>
                <a:lnTo>
                  <a:pt x="57682" y="35456"/>
                </a:lnTo>
                <a:lnTo>
                  <a:pt x="70472" y="34939"/>
                </a:lnTo>
                <a:lnTo>
                  <a:pt x="75017" y="27117"/>
                </a:lnTo>
                <a:lnTo>
                  <a:pt x="79202" y="23716"/>
                </a:lnTo>
                <a:lnTo>
                  <a:pt x="84908" y="28873"/>
                </a:lnTo>
                <a:lnTo>
                  <a:pt x="99830" y="21474"/>
                </a:lnTo>
                <a:lnTo>
                  <a:pt x="112448" y="29171"/>
                </a:lnTo>
                <a:lnTo>
                  <a:pt x="113717" y="31961"/>
                </a:lnTo>
                <a:lnTo>
                  <a:pt x="116930" y="33967"/>
                </a:lnTo>
                <a:lnTo>
                  <a:pt x="119109" y="36820"/>
                </a:lnTo>
                <a:lnTo>
                  <a:pt x="123545" y="32619"/>
                </a:lnTo>
                <a:lnTo>
                  <a:pt x="124329" y="29124"/>
                </a:lnTo>
                <a:lnTo>
                  <a:pt x="128091" y="28026"/>
                </a:lnTo>
                <a:lnTo>
                  <a:pt x="129721" y="24986"/>
                </a:lnTo>
                <a:lnTo>
                  <a:pt x="133780" y="23967"/>
                </a:lnTo>
                <a:lnTo>
                  <a:pt x="139486" y="27901"/>
                </a:lnTo>
                <a:lnTo>
                  <a:pt x="144345" y="34453"/>
                </a:lnTo>
                <a:lnTo>
                  <a:pt x="151492" y="32023"/>
                </a:lnTo>
                <a:lnTo>
                  <a:pt x="159502" y="26992"/>
                </a:lnTo>
                <a:lnTo>
                  <a:pt x="162652" y="26271"/>
                </a:lnTo>
                <a:lnTo>
                  <a:pt x="164596" y="23105"/>
                </a:lnTo>
                <a:lnTo>
                  <a:pt x="170897" y="20800"/>
                </a:lnTo>
                <a:lnTo>
                  <a:pt x="183280" y="30080"/>
                </a:lnTo>
                <a:lnTo>
                  <a:pt x="190427" y="34265"/>
                </a:lnTo>
                <a:lnTo>
                  <a:pt x="196133" y="34218"/>
                </a:lnTo>
                <a:lnTo>
                  <a:pt x="202497" y="38575"/>
                </a:lnTo>
                <a:lnTo>
                  <a:pt x="206572" y="38763"/>
                </a:lnTo>
                <a:lnTo>
                  <a:pt x="208986" y="41177"/>
                </a:lnTo>
                <a:lnTo>
                  <a:pt x="208986" y="19578"/>
                </a:lnTo>
                <a:lnTo>
                  <a:pt x="206494" y="18935"/>
                </a:lnTo>
                <a:lnTo>
                  <a:pt x="201964" y="15863"/>
                </a:lnTo>
                <a:lnTo>
                  <a:pt x="190976" y="14421"/>
                </a:lnTo>
                <a:lnTo>
                  <a:pt x="185161" y="9092"/>
                </a:lnTo>
                <a:lnTo>
                  <a:pt x="179753" y="11741"/>
                </a:lnTo>
                <a:lnTo>
                  <a:pt x="175803" y="9734"/>
                </a:lnTo>
                <a:lnTo>
                  <a:pt x="172888" y="10220"/>
                </a:lnTo>
                <a:lnTo>
                  <a:pt x="168123" y="5283"/>
                </a:lnTo>
                <a:lnTo>
                  <a:pt x="165505" y="7336"/>
                </a:lnTo>
                <a:lnTo>
                  <a:pt x="163154" y="7321"/>
                </a:lnTo>
                <a:lnTo>
                  <a:pt x="159486" y="5346"/>
                </a:lnTo>
                <a:lnTo>
                  <a:pt x="156618" y="7054"/>
                </a:lnTo>
                <a:lnTo>
                  <a:pt x="152950" y="7305"/>
                </a:lnTo>
                <a:lnTo>
                  <a:pt x="143169" y="7148"/>
                </a:lnTo>
                <a:lnTo>
                  <a:pt x="138498" y="8198"/>
                </a:lnTo>
                <a:lnTo>
                  <a:pt x="135019" y="7148"/>
                </a:lnTo>
                <a:lnTo>
                  <a:pt x="127667" y="8512"/>
                </a:lnTo>
                <a:lnTo>
                  <a:pt x="126053" y="10220"/>
                </a:lnTo>
                <a:lnTo>
                  <a:pt x="116695" y="6584"/>
                </a:lnTo>
                <a:lnTo>
                  <a:pt x="114752" y="7462"/>
                </a:lnTo>
                <a:lnTo>
                  <a:pt x="109658" y="5283"/>
                </a:lnTo>
                <a:lnTo>
                  <a:pt x="101021" y="11098"/>
                </a:lnTo>
                <a:lnTo>
                  <a:pt x="98200" y="10220"/>
                </a:lnTo>
                <a:lnTo>
                  <a:pt x="93184" y="14421"/>
                </a:lnTo>
                <a:lnTo>
                  <a:pt x="86648" y="12321"/>
                </a:lnTo>
                <a:lnTo>
                  <a:pt x="75472" y="1756"/>
                </a:lnTo>
                <a:lnTo>
                  <a:pt x="73403" y="2947"/>
                </a:lnTo>
                <a:lnTo>
                  <a:pt x="70989" y="5612"/>
                </a:lnTo>
                <a:lnTo>
                  <a:pt x="66867" y="2540"/>
                </a:lnTo>
                <a:lnTo>
                  <a:pt x="64437" y="4076"/>
                </a:lnTo>
                <a:lnTo>
                  <a:pt x="58387" y="1"/>
                </a:lnTo>
                <a:close/>
              </a:path>
            </a:pathLst>
          </a:cu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3"/>
          <p:cNvSpPr/>
          <p:nvPr/>
        </p:nvSpPr>
        <p:spPr>
          <a:xfrm>
            <a:off x="-1367975" y="3013550"/>
            <a:ext cx="5224650" cy="1095275"/>
          </a:xfrm>
          <a:custGeom>
            <a:avLst/>
            <a:gdLst/>
            <a:ahLst/>
            <a:cxnLst/>
            <a:rect l="l" t="t" r="r" b="b"/>
            <a:pathLst>
              <a:path w="208986" h="43811" extrusionOk="0">
                <a:moveTo>
                  <a:pt x="170897" y="0"/>
                </a:moveTo>
                <a:lnTo>
                  <a:pt x="164596" y="2305"/>
                </a:lnTo>
                <a:lnTo>
                  <a:pt x="162652" y="5471"/>
                </a:lnTo>
                <a:lnTo>
                  <a:pt x="159502" y="6192"/>
                </a:lnTo>
                <a:lnTo>
                  <a:pt x="151492" y="11223"/>
                </a:lnTo>
                <a:lnTo>
                  <a:pt x="144345" y="13653"/>
                </a:lnTo>
                <a:lnTo>
                  <a:pt x="139486" y="7101"/>
                </a:lnTo>
                <a:lnTo>
                  <a:pt x="133780" y="3167"/>
                </a:lnTo>
                <a:lnTo>
                  <a:pt x="129721" y="4186"/>
                </a:lnTo>
                <a:lnTo>
                  <a:pt x="128091" y="7226"/>
                </a:lnTo>
                <a:lnTo>
                  <a:pt x="124329" y="8324"/>
                </a:lnTo>
                <a:lnTo>
                  <a:pt x="123545" y="11819"/>
                </a:lnTo>
                <a:lnTo>
                  <a:pt x="119109" y="16020"/>
                </a:lnTo>
                <a:lnTo>
                  <a:pt x="116930" y="13167"/>
                </a:lnTo>
                <a:lnTo>
                  <a:pt x="113717" y="11161"/>
                </a:lnTo>
                <a:lnTo>
                  <a:pt x="112448" y="8371"/>
                </a:lnTo>
                <a:lnTo>
                  <a:pt x="99830" y="674"/>
                </a:lnTo>
                <a:lnTo>
                  <a:pt x="84908" y="8073"/>
                </a:lnTo>
                <a:lnTo>
                  <a:pt x="79202" y="2916"/>
                </a:lnTo>
                <a:lnTo>
                  <a:pt x="75017" y="6317"/>
                </a:lnTo>
                <a:lnTo>
                  <a:pt x="70472" y="14139"/>
                </a:lnTo>
                <a:lnTo>
                  <a:pt x="57682" y="14656"/>
                </a:lnTo>
                <a:lnTo>
                  <a:pt x="50158" y="12618"/>
                </a:lnTo>
                <a:lnTo>
                  <a:pt x="46035" y="10189"/>
                </a:lnTo>
                <a:lnTo>
                  <a:pt x="41662" y="11411"/>
                </a:lnTo>
                <a:lnTo>
                  <a:pt x="38386" y="10565"/>
                </a:lnTo>
                <a:lnTo>
                  <a:pt x="34264" y="6803"/>
                </a:lnTo>
                <a:lnTo>
                  <a:pt x="31239" y="6380"/>
                </a:lnTo>
                <a:lnTo>
                  <a:pt x="26019" y="9719"/>
                </a:lnTo>
                <a:lnTo>
                  <a:pt x="22258" y="12132"/>
                </a:lnTo>
                <a:lnTo>
                  <a:pt x="19279" y="12132"/>
                </a:lnTo>
                <a:lnTo>
                  <a:pt x="13590" y="16067"/>
                </a:lnTo>
                <a:lnTo>
                  <a:pt x="9467" y="16082"/>
                </a:lnTo>
                <a:lnTo>
                  <a:pt x="0" y="20377"/>
                </a:lnTo>
                <a:lnTo>
                  <a:pt x="0" y="43810"/>
                </a:lnTo>
                <a:lnTo>
                  <a:pt x="3636" y="40268"/>
                </a:lnTo>
                <a:lnTo>
                  <a:pt x="7916" y="35095"/>
                </a:lnTo>
                <a:lnTo>
                  <a:pt x="21160" y="27133"/>
                </a:lnTo>
                <a:lnTo>
                  <a:pt x="24954" y="29374"/>
                </a:lnTo>
                <a:lnTo>
                  <a:pt x="30565" y="29092"/>
                </a:lnTo>
                <a:lnTo>
                  <a:pt x="38261" y="34374"/>
                </a:lnTo>
                <a:lnTo>
                  <a:pt x="47948" y="33967"/>
                </a:lnTo>
                <a:lnTo>
                  <a:pt x="52227" y="27509"/>
                </a:lnTo>
                <a:lnTo>
                  <a:pt x="54296" y="28794"/>
                </a:lnTo>
                <a:lnTo>
                  <a:pt x="61004" y="23872"/>
                </a:lnTo>
                <a:lnTo>
                  <a:pt x="63324" y="25957"/>
                </a:lnTo>
                <a:lnTo>
                  <a:pt x="66992" y="24437"/>
                </a:lnTo>
                <a:lnTo>
                  <a:pt x="73701" y="27274"/>
                </a:lnTo>
                <a:lnTo>
                  <a:pt x="78779" y="32509"/>
                </a:lnTo>
                <a:lnTo>
                  <a:pt x="85315" y="30659"/>
                </a:lnTo>
                <a:lnTo>
                  <a:pt x="87510" y="34296"/>
                </a:lnTo>
                <a:lnTo>
                  <a:pt x="91193" y="33136"/>
                </a:lnTo>
                <a:lnTo>
                  <a:pt x="99939" y="37274"/>
                </a:lnTo>
                <a:lnTo>
                  <a:pt x="109501" y="32243"/>
                </a:lnTo>
                <a:lnTo>
                  <a:pt x="112526" y="31945"/>
                </a:lnTo>
                <a:lnTo>
                  <a:pt x="116648" y="29844"/>
                </a:lnTo>
                <a:lnTo>
                  <a:pt x="118012" y="27509"/>
                </a:lnTo>
                <a:lnTo>
                  <a:pt x="122134" y="25487"/>
                </a:lnTo>
                <a:lnTo>
                  <a:pt x="124799" y="24844"/>
                </a:lnTo>
                <a:lnTo>
                  <a:pt x="128765" y="26474"/>
                </a:lnTo>
                <a:lnTo>
                  <a:pt x="131837" y="23872"/>
                </a:lnTo>
                <a:lnTo>
                  <a:pt x="134752" y="26067"/>
                </a:lnTo>
                <a:lnTo>
                  <a:pt x="141665" y="24045"/>
                </a:lnTo>
                <a:lnTo>
                  <a:pt x="144580" y="24437"/>
                </a:lnTo>
                <a:lnTo>
                  <a:pt x="152088" y="30816"/>
                </a:lnTo>
                <a:lnTo>
                  <a:pt x="153781" y="29531"/>
                </a:lnTo>
                <a:lnTo>
                  <a:pt x="160145" y="34280"/>
                </a:lnTo>
                <a:lnTo>
                  <a:pt x="165568" y="31067"/>
                </a:lnTo>
                <a:lnTo>
                  <a:pt x="173797" y="31631"/>
                </a:lnTo>
                <a:lnTo>
                  <a:pt x="176853" y="32493"/>
                </a:lnTo>
                <a:lnTo>
                  <a:pt x="179769" y="29092"/>
                </a:lnTo>
                <a:lnTo>
                  <a:pt x="184126" y="33136"/>
                </a:lnTo>
                <a:lnTo>
                  <a:pt x="189220" y="30503"/>
                </a:lnTo>
                <a:lnTo>
                  <a:pt x="190741" y="31380"/>
                </a:lnTo>
                <a:lnTo>
                  <a:pt x="192684" y="30409"/>
                </a:lnTo>
                <a:lnTo>
                  <a:pt x="198907" y="37196"/>
                </a:lnTo>
                <a:lnTo>
                  <a:pt x="208986" y="43089"/>
                </a:lnTo>
                <a:lnTo>
                  <a:pt x="208986" y="20377"/>
                </a:lnTo>
                <a:lnTo>
                  <a:pt x="206572" y="17963"/>
                </a:lnTo>
                <a:lnTo>
                  <a:pt x="202497" y="17775"/>
                </a:lnTo>
                <a:lnTo>
                  <a:pt x="196133" y="13418"/>
                </a:lnTo>
                <a:lnTo>
                  <a:pt x="190427" y="13465"/>
                </a:lnTo>
                <a:lnTo>
                  <a:pt x="183280" y="9280"/>
                </a:lnTo>
                <a:lnTo>
                  <a:pt x="170897" y="0"/>
                </a:lnTo>
                <a:close/>
              </a:path>
            </a:pathLst>
          </a:cu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3"/>
          <p:cNvSpPr/>
          <p:nvPr/>
        </p:nvSpPr>
        <p:spPr>
          <a:xfrm>
            <a:off x="-1367975" y="3705550"/>
            <a:ext cx="5224650" cy="1838225"/>
          </a:xfrm>
          <a:custGeom>
            <a:avLst/>
            <a:gdLst/>
            <a:ahLst/>
            <a:cxnLst/>
            <a:rect l="l" t="t" r="r" b="b"/>
            <a:pathLst>
              <a:path w="208986" h="73529" extrusionOk="0">
                <a:moveTo>
                  <a:pt x="61004" y="0"/>
                </a:moveTo>
                <a:lnTo>
                  <a:pt x="54296" y="4922"/>
                </a:lnTo>
                <a:lnTo>
                  <a:pt x="52227" y="3637"/>
                </a:lnTo>
                <a:lnTo>
                  <a:pt x="47948" y="10095"/>
                </a:lnTo>
                <a:lnTo>
                  <a:pt x="38261" y="10502"/>
                </a:lnTo>
                <a:lnTo>
                  <a:pt x="30565" y="5220"/>
                </a:lnTo>
                <a:lnTo>
                  <a:pt x="24954" y="5502"/>
                </a:lnTo>
                <a:lnTo>
                  <a:pt x="21160" y="3261"/>
                </a:lnTo>
                <a:lnTo>
                  <a:pt x="7916" y="11223"/>
                </a:lnTo>
                <a:lnTo>
                  <a:pt x="3636" y="16396"/>
                </a:lnTo>
                <a:lnTo>
                  <a:pt x="0" y="19938"/>
                </a:lnTo>
                <a:lnTo>
                  <a:pt x="0" y="73529"/>
                </a:lnTo>
                <a:lnTo>
                  <a:pt x="208986" y="73529"/>
                </a:lnTo>
                <a:lnTo>
                  <a:pt x="208986" y="19217"/>
                </a:lnTo>
                <a:lnTo>
                  <a:pt x="198907" y="13324"/>
                </a:lnTo>
                <a:lnTo>
                  <a:pt x="192684" y="6537"/>
                </a:lnTo>
                <a:lnTo>
                  <a:pt x="190741" y="7508"/>
                </a:lnTo>
                <a:lnTo>
                  <a:pt x="189220" y="6631"/>
                </a:lnTo>
                <a:lnTo>
                  <a:pt x="184126" y="9264"/>
                </a:lnTo>
                <a:lnTo>
                  <a:pt x="179769" y="5220"/>
                </a:lnTo>
                <a:lnTo>
                  <a:pt x="176853" y="8621"/>
                </a:lnTo>
                <a:lnTo>
                  <a:pt x="173797" y="7759"/>
                </a:lnTo>
                <a:lnTo>
                  <a:pt x="165568" y="7195"/>
                </a:lnTo>
                <a:lnTo>
                  <a:pt x="160145" y="10408"/>
                </a:lnTo>
                <a:lnTo>
                  <a:pt x="153781" y="5659"/>
                </a:lnTo>
                <a:lnTo>
                  <a:pt x="152088" y="6944"/>
                </a:lnTo>
                <a:lnTo>
                  <a:pt x="144580" y="565"/>
                </a:lnTo>
                <a:lnTo>
                  <a:pt x="141665" y="173"/>
                </a:lnTo>
                <a:lnTo>
                  <a:pt x="134752" y="2195"/>
                </a:lnTo>
                <a:lnTo>
                  <a:pt x="131837" y="0"/>
                </a:lnTo>
                <a:lnTo>
                  <a:pt x="128765" y="2602"/>
                </a:lnTo>
                <a:lnTo>
                  <a:pt x="124799" y="972"/>
                </a:lnTo>
                <a:lnTo>
                  <a:pt x="122134" y="1615"/>
                </a:lnTo>
                <a:lnTo>
                  <a:pt x="118012" y="3637"/>
                </a:lnTo>
                <a:lnTo>
                  <a:pt x="116648" y="5972"/>
                </a:lnTo>
                <a:lnTo>
                  <a:pt x="112526" y="8073"/>
                </a:lnTo>
                <a:lnTo>
                  <a:pt x="109501" y="8371"/>
                </a:lnTo>
                <a:lnTo>
                  <a:pt x="99939" y="13402"/>
                </a:lnTo>
                <a:lnTo>
                  <a:pt x="91193" y="9264"/>
                </a:lnTo>
                <a:lnTo>
                  <a:pt x="87510" y="10424"/>
                </a:lnTo>
                <a:lnTo>
                  <a:pt x="85315" y="6787"/>
                </a:lnTo>
                <a:lnTo>
                  <a:pt x="78779" y="8637"/>
                </a:lnTo>
                <a:lnTo>
                  <a:pt x="73701" y="3402"/>
                </a:lnTo>
                <a:lnTo>
                  <a:pt x="66992" y="565"/>
                </a:lnTo>
                <a:lnTo>
                  <a:pt x="63324" y="2085"/>
                </a:lnTo>
                <a:lnTo>
                  <a:pt x="61004" y="0"/>
                </a:lnTo>
                <a:close/>
              </a:path>
            </a:pathLst>
          </a:cu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7" name="Google Shape;1057;p33"/>
          <p:cNvCxnSpPr/>
          <p:nvPr/>
        </p:nvCxnSpPr>
        <p:spPr>
          <a:xfrm>
            <a:off x="3813375" y="2277325"/>
            <a:ext cx="1513200" cy="0"/>
          </a:xfrm>
          <a:prstGeom prst="straightConnector1">
            <a:avLst/>
          </a:prstGeom>
          <a:noFill/>
          <a:ln w="19050" cap="flat" cmpd="sng">
            <a:solidFill>
              <a:srgbClr val="F7BE1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8" name="Google Shape;1058;p33"/>
          <p:cNvCxnSpPr/>
          <p:nvPr/>
        </p:nvCxnSpPr>
        <p:spPr>
          <a:xfrm>
            <a:off x="3813375" y="3012275"/>
            <a:ext cx="1513200" cy="0"/>
          </a:xfrm>
          <a:prstGeom prst="straightConnector1">
            <a:avLst/>
          </a:prstGeom>
          <a:noFill/>
          <a:ln w="19050" cap="flat" cmpd="sng">
            <a:solidFill>
              <a:srgbClr val="EC9B3B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9" name="Google Shape;1059;p33"/>
          <p:cNvCxnSpPr/>
          <p:nvPr/>
        </p:nvCxnSpPr>
        <p:spPr>
          <a:xfrm>
            <a:off x="3813375" y="3676575"/>
            <a:ext cx="1513200" cy="0"/>
          </a:xfrm>
          <a:prstGeom prst="straightConnector1">
            <a:avLst/>
          </a:prstGeom>
          <a:noFill/>
          <a:ln w="19050" cap="flat" cmpd="sng">
            <a:solidFill>
              <a:srgbClr val="00818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60" name="Google Shape;1060;p33"/>
          <p:cNvCxnSpPr/>
          <p:nvPr/>
        </p:nvCxnSpPr>
        <p:spPr>
          <a:xfrm>
            <a:off x="3813375" y="4341950"/>
            <a:ext cx="1513200" cy="0"/>
          </a:xfrm>
          <a:prstGeom prst="straightConnector1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61" name="Google Shape;1061;p33"/>
          <p:cNvSpPr txBox="1">
            <a:spLocks noGrp="1"/>
          </p:cNvSpPr>
          <p:nvPr>
            <p:ph type="title"/>
          </p:nvPr>
        </p:nvSpPr>
        <p:spPr>
          <a:xfrm>
            <a:off x="5415925" y="2130925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2" name="Google Shape;1062;p33"/>
          <p:cNvSpPr txBox="1">
            <a:spLocks noGrp="1"/>
          </p:cNvSpPr>
          <p:nvPr>
            <p:ph type="title"/>
          </p:nvPr>
        </p:nvSpPr>
        <p:spPr>
          <a:xfrm>
            <a:off x="6566400" y="2030875"/>
            <a:ext cx="21204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33"/>
          <p:cNvSpPr txBox="1">
            <a:spLocks noGrp="1"/>
          </p:cNvSpPr>
          <p:nvPr>
            <p:ph type="title"/>
          </p:nvPr>
        </p:nvSpPr>
        <p:spPr>
          <a:xfrm>
            <a:off x="6566400" y="4118700"/>
            <a:ext cx="21204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4" name="Google Shape;1064;p33"/>
          <p:cNvSpPr txBox="1">
            <a:spLocks noGrp="1"/>
          </p:cNvSpPr>
          <p:nvPr>
            <p:ph type="title"/>
          </p:nvPr>
        </p:nvSpPr>
        <p:spPr>
          <a:xfrm>
            <a:off x="5415925" y="2865875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EC9B3B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highlight>
                <a:srgbClr val="EC9B3B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5" name="Google Shape;1065;p33"/>
          <p:cNvSpPr txBox="1">
            <a:spLocks noGrp="1"/>
          </p:cNvSpPr>
          <p:nvPr>
            <p:ph type="title"/>
          </p:nvPr>
        </p:nvSpPr>
        <p:spPr>
          <a:xfrm>
            <a:off x="6566400" y="2785050"/>
            <a:ext cx="21204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6" name="Google Shape;1066;p33"/>
          <p:cNvSpPr txBox="1">
            <a:spLocks noGrp="1"/>
          </p:cNvSpPr>
          <p:nvPr>
            <p:ph type="title"/>
          </p:nvPr>
        </p:nvSpPr>
        <p:spPr>
          <a:xfrm>
            <a:off x="5415925" y="3530175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Earth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7" name="Google Shape;1067;p33"/>
          <p:cNvSpPr txBox="1">
            <a:spLocks noGrp="1"/>
          </p:cNvSpPr>
          <p:nvPr>
            <p:ph type="title"/>
          </p:nvPr>
        </p:nvSpPr>
        <p:spPr>
          <a:xfrm>
            <a:off x="5415925" y="4194475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68" name="Google Shape;1068;p33"/>
          <p:cNvSpPr txBox="1">
            <a:spLocks noGrp="1"/>
          </p:cNvSpPr>
          <p:nvPr>
            <p:ph type="title"/>
          </p:nvPr>
        </p:nvSpPr>
        <p:spPr>
          <a:xfrm>
            <a:off x="6566400" y="3451875"/>
            <a:ext cx="21204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beautiful planet we all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33"/>
          <p:cNvSpPr txBox="1">
            <a:spLocks noGrp="1"/>
          </p:cNvSpPr>
          <p:nvPr>
            <p:ph type="title"/>
          </p:nvPr>
        </p:nvSpPr>
        <p:spPr>
          <a:xfrm>
            <a:off x="3984125" y="1978525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CBD24"/>
                </a:solidFill>
              </a:rPr>
              <a:t>100%</a:t>
            </a:r>
            <a:endParaRPr sz="1700">
              <a:solidFill>
                <a:srgbClr val="FCBD2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70" name="Google Shape;1070;p33"/>
          <p:cNvSpPr txBox="1">
            <a:spLocks noGrp="1"/>
          </p:cNvSpPr>
          <p:nvPr>
            <p:ph type="title"/>
          </p:nvPr>
        </p:nvSpPr>
        <p:spPr>
          <a:xfrm>
            <a:off x="3984125" y="2713475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C9B3B"/>
                </a:solidFill>
              </a:rPr>
              <a:t>75%</a:t>
            </a:r>
            <a:endParaRPr sz="1700">
              <a:solidFill>
                <a:srgbClr val="EC9B3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71" name="Google Shape;1071;p33"/>
          <p:cNvSpPr txBox="1">
            <a:spLocks noGrp="1"/>
          </p:cNvSpPr>
          <p:nvPr>
            <p:ph type="title"/>
          </p:nvPr>
        </p:nvSpPr>
        <p:spPr>
          <a:xfrm>
            <a:off x="3984125" y="3377775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818A"/>
                </a:solidFill>
              </a:rPr>
              <a:t>50%</a:t>
            </a:r>
            <a:endParaRPr sz="1700">
              <a:solidFill>
                <a:srgbClr val="00818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72" name="Google Shape;1072;p33"/>
          <p:cNvSpPr txBox="1">
            <a:spLocks noGrp="1"/>
          </p:cNvSpPr>
          <p:nvPr>
            <p:ph type="title"/>
          </p:nvPr>
        </p:nvSpPr>
        <p:spPr>
          <a:xfrm>
            <a:off x="3984125" y="4042075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93462"/>
                </a:solidFill>
              </a:rPr>
              <a:t>25%</a:t>
            </a:r>
            <a:endParaRPr sz="1700">
              <a:solidFill>
                <a:srgbClr val="29346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4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078" name="Google Shape;1078;p34"/>
          <p:cNvGrpSpPr/>
          <p:nvPr/>
        </p:nvGrpSpPr>
        <p:grpSpPr>
          <a:xfrm>
            <a:off x="970800" y="1678050"/>
            <a:ext cx="7716125" cy="2043193"/>
            <a:chOff x="970800" y="1678050"/>
            <a:chExt cx="7716125" cy="2043193"/>
          </a:xfrm>
        </p:grpSpPr>
        <p:sp>
          <p:nvSpPr>
            <p:cNvPr id="1079" name="Google Shape;1079;p34"/>
            <p:cNvSpPr/>
            <p:nvPr/>
          </p:nvSpPr>
          <p:spPr>
            <a:xfrm>
              <a:off x="997925" y="1678050"/>
              <a:ext cx="7689000" cy="20208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80" name="Google Shape;1080;p34"/>
            <p:cNvCxnSpPr/>
            <p:nvPr/>
          </p:nvCxnSpPr>
          <p:spPr>
            <a:xfrm>
              <a:off x="999250" y="2190325"/>
              <a:ext cx="7687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34"/>
            <p:cNvCxnSpPr/>
            <p:nvPr/>
          </p:nvCxnSpPr>
          <p:spPr>
            <a:xfrm>
              <a:off x="970800" y="2700021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34"/>
            <p:cNvCxnSpPr/>
            <p:nvPr/>
          </p:nvCxnSpPr>
          <p:spPr>
            <a:xfrm>
              <a:off x="970800" y="3209719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34"/>
            <p:cNvCxnSpPr/>
            <p:nvPr/>
          </p:nvCxnSpPr>
          <p:spPr>
            <a:xfrm>
              <a:off x="2899798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34"/>
            <p:cNvCxnSpPr/>
            <p:nvPr/>
          </p:nvCxnSpPr>
          <p:spPr>
            <a:xfrm>
              <a:off x="4828785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34"/>
            <p:cNvCxnSpPr/>
            <p:nvPr/>
          </p:nvCxnSpPr>
          <p:spPr>
            <a:xfrm>
              <a:off x="6757772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86" name="Google Shape;1086;p34"/>
          <p:cNvSpPr txBox="1">
            <a:spLocks noGrp="1"/>
          </p:cNvSpPr>
          <p:nvPr>
            <p:ph type="title"/>
          </p:nvPr>
        </p:nvSpPr>
        <p:spPr>
          <a:xfrm>
            <a:off x="457200" y="15251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200">
              <a:solidFill>
                <a:srgbClr val="CCCCC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87" name="Google Shape;1087;p34"/>
          <p:cNvSpPr txBox="1">
            <a:spLocks noGrp="1"/>
          </p:cNvSpPr>
          <p:nvPr>
            <p:ph type="title"/>
          </p:nvPr>
        </p:nvSpPr>
        <p:spPr>
          <a:xfrm>
            <a:off x="457200" y="20409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200">
              <a:solidFill>
                <a:srgbClr val="CCCCC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88" name="Google Shape;1088;p34"/>
          <p:cNvSpPr txBox="1">
            <a:spLocks noGrp="1"/>
          </p:cNvSpPr>
          <p:nvPr>
            <p:ph type="title"/>
          </p:nvPr>
        </p:nvSpPr>
        <p:spPr>
          <a:xfrm>
            <a:off x="457200" y="255670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200">
              <a:solidFill>
                <a:srgbClr val="CCCCC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89" name="Google Shape;1089;p34"/>
          <p:cNvSpPr txBox="1">
            <a:spLocks noGrp="1"/>
          </p:cNvSpPr>
          <p:nvPr>
            <p:ph type="title"/>
          </p:nvPr>
        </p:nvSpPr>
        <p:spPr>
          <a:xfrm>
            <a:off x="457200" y="30603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200">
              <a:solidFill>
                <a:srgbClr val="CCCCC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90" name="Google Shape;1090;p34"/>
          <p:cNvSpPr txBox="1">
            <a:spLocks noGrp="1"/>
          </p:cNvSpPr>
          <p:nvPr>
            <p:ph type="title"/>
          </p:nvPr>
        </p:nvSpPr>
        <p:spPr>
          <a:xfrm>
            <a:off x="457200" y="35639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200">
              <a:solidFill>
                <a:srgbClr val="CCCCCC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91" name="Google Shape;1091;p34"/>
          <p:cNvSpPr txBox="1">
            <a:spLocks noGrp="1"/>
          </p:cNvSpPr>
          <p:nvPr>
            <p:ph type="title"/>
          </p:nvPr>
        </p:nvSpPr>
        <p:spPr>
          <a:xfrm>
            <a:off x="1418625" y="4329175"/>
            <a:ext cx="8925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92" name="Google Shape;1092;p34"/>
          <p:cNvSpPr txBox="1">
            <a:spLocks noGrp="1"/>
          </p:cNvSpPr>
          <p:nvPr>
            <p:ph type="title"/>
          </p:nvPr>
        </p:nvSpPr>
        <p:spPr>
          <a:xfrm>
            <a:off x="2391975" y="422912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34"/>
          <p:cNvSpPr txBox="1">
            <a:spLocks noGrp="1"/>
          </p:cNvSpPr>
          <p:nvPr>
            <p:ph type="title"/>
          </p:nvPr>
        </p:nvSpPr>
        <p:spPr>
          <a:xfrm>
            <a:off x="4828775" y="4301100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Earth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94" name="Google Shape;1094;p34"/>
          <p:cNvSpPr txBox="1">
            <a:spLocks noGrp="1"/>
          </p:cNvSpPr>
          <p:nvPr>
            <p:ph type="title"/>
          </p:nvPr>
        </p:nvSpPr>
        <p:spPr>
          <a:xfrm>
            <a:off x="5731800" y="4222800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beautiful planet we all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5" name="Google Shape;1095;p34"/>
          <p:cNvCxnSpPr/>
          <p:nvPr/>
        </p:nvCxnSpPr>
        <p:spPr>
          <a:xfrm>
            <a:off x="4572650" y="4273675"/>
            <a:ext cx="0" cy="474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6" name="Google Shape;1096;p34"/>
          <p:cNvSpPr/>
          <p:nvPr/>
        </p:nvSpPr>
        <p:spPr>
          <a:xfrm>
            <a:off x="1020050" y="2224775"/>
            <a:ext cx="2154425" cy="1239875"/>
          </a:xfrm>
          <a:custGeom>
            <a:avLst/>
            <a:gdLst/>
            <a:ahLst/>
            <a:cxnLst/>
            <a:rect l="l" t="t" r="r" b="b"/>
            <a:pathLst>
              <a:path w="86177" h="49595" extrusionOk="0">
                <a:moveTo>
                  <a:pt x="0" y="0"/>
                </a:moveTo>
                <a:lnTo>
                  <a:pt x="11959" y="0"/>
                </a:lnTo>
                <a:lnTo>
                  <a:pt x="86177" y="41153"/>
                </a:lnTo>
                <a:lnTo>
                  <a:pt x="78790" y="49595"/>
                </a:lnTo>
                <a:lnTo>
                  <a:pt x="352" y="12311"/>
                </a:lnTo>
                <a:close/>
              </a:path>
            </a:pathLst>
          </a:custGeom>
          <a:solidFill>
            <a:srgbClr val="293462"/>
          </a:solidFill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7" name="Google Shape;1097;p34"/>
          <p:cNvSpPr/>
          <p:nvPr/>
        </p:nvSpPr>
        <p:spPr>
          <a:xfrm>
            <a:off x="4836450" y="1697150"/>
            <a:ext cx="2233550" cy="1864225"/>
          </a:xfrm>
          <a:custGeom>
            <a:avLst/>
            <a:gdLst/>
            <a:ahLst/>
            <a:cxnLst/>
            <a:rect l="l" t="t" r="r" b="b"/>
            <a:pathLst>
              <a:path w="89342" h="74569" extrusionOk="0">
                <a:moveTo>
                  <a:pt x="0" y="0"/>
                </a:moveTo>
                <a:lnTo>
                  <a:pt x="13366" y="0"/>
                </a:lnTo>
                <a:lnTo>
                  <a:pt x="89342" y="65072"/>
                </a:lnTo>
                <a:lnTo>
                  <a:pt x="78790" y="74569"/>
                </a:lnTo>
                <a:lnTo>
                  <a:pt x="36581" y="46782"/>
                </a:lnTo>
                <a:lnTo>
                  <a:pt x="1407" y="15477"/>
                </a:lnTo>
                <a:close/>
              </a:path>
            </a:pathLst>
          </a:custGeom>
          <a:solidFill>
            <a:srgbClr val="293462"/>
          </a:solidFill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8" name="Google Shape;1098;p34"/>
          <p:cNvSpPr/>
          <p:nvPr/>
        </p:nvSpPr>
        <p:spPr>
          <a:xfrm>
            <a:off x="967300" y="1690100"/>
            <a:ext cx="7720725" cy="2020775"/>
          </a:xfrm>
          <a:custGeom>
            <a:avLst/>
            <a:gdLst/>
            <a:ahLst/>
            <a:cxnLst/>
            <a:rect l="l" t="t" r="r" b="b"/>
            <a:pathLst>
              <a:path w="308829" h="80831" extrusionOk="0">
                <a:moveTo>
                  <a:pt x="551" y="21169"/>
                </a:moveTo>
                <a:lnTo>
                  <a:pt x="80900" y="67817"/>
                </a:lnTo>
                <a:lnTo>
                  <a:pt x="154761" y="0"/>
                </a:lnTo>
                <a:lnTo>
                  <a:pt x="232853" y="70279"/>
                </a:lnTo>
                <a:lnTo>
                  <a:pt x="308829" y="14000"/>
                </a:lnTo>
                <a:lnTo>
                  <a:pt x="308829" y="80831"/>
                </a:lnTo>
                <a:lnTo>
                  <a:pt x="0" y="80831"/>
                </a:lnTo>
                <a:close/>
              </a:path>
            </a:pathLst>
          </a:custGeom>
          <a:solidFill>
            <a:srgbClr val="00818A"/>
          </a:solidFill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9" name="Google Shape;1099;p34"/>
          <p:cNvSpPr/>
          <p:nvPr/>
        </p:nvSpPr>
        <p:spPr>
          <a:xfrm>
            <a:off x="2920900" y="2341825"/>
            <a:ext cx="2145950" cy="902675"/>
          </a:xfrm>
          <a:custGeom>
            <a:avLst/>
            <a:gdLst/>
            <a:ahLst/>
            <a:cxnLst/>
            <a:rect l="l" t="t" r="r" b="b"/>
            <a:pathLst>
              <a:path w="85838" h="36107" extrusionOk="0">
                <a:moveTo>
                  <a:pt x="0" y="0"/>
                </a:moveTo>
                <a:lnTo>
                  <a:pt x="10219" y="0"/>
                </a:lnTo>
                <a:lnTo>
                  <a:pt x="85838" y="34063"/>
                </a:lnTo>
                <a:lnTo>
                  <a:pt x="77663" y="36107"/>
                </a:lnTo>
                <a:lnTo>
                  <a:pt x="2725" y="6813"/>
                </a:lnTo>
                <a:close/>
              </a:path>
            </a:pathLst>
          </a:custGeom>
          <a:solidFill>
            <a:srgbClr val="EC9B3B"/>
          </a:solidFill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0" name="Google Shape;1100;p34"/>
          <p:cNvSpPr/>
          <p:nvPr/>
        </p:nvSpPr>
        <p:spPr>
          <a:xfrm>
            <a:off x="6760000" y="2903875"/>
            <a:ext cx="1943026" cy="706800"/>
          </a:xfrm>
          <a:custGeom>
            <a:avLst/>
            <a:gdLst/>
            <a:ahLst/>
            <a:cxnLst/>
            <a:rect l="l" t="t" r="r" b="b"/>
            <a:pathLst>
              <a:path w="76982" h="28272" extrusionOk="0">
                <a:moveTo>
                  <a:pt x="0" y="0"/>
                </a:moveTo>
                <a:lnTo>
                  <a:pt x="12944" y="0"/>
                </a:lnTo>
                <a:lnTo>
                  <a:pt x="76982" y="22481"/>
                </a:lnTo>
                <a:lnTo>
                  <a:pt x="76982" y="28272"/>
                </a:lnTo>
                <a:close/>
              </a:path>
            </a:pathLst>
          </a:custGeom>
          <a:solidFill>
            <a:srgbClr val="EC9B3B"/>
          </a:solidFill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1" name="Google Shape;1101;p34"/>
          <p:cNvSpPr/>
          <p:nvPr/>
        </p:nvSpPr>
        <p:spPr>
          <a:xfrm>
            <a:off x="979300" y="2342550"/>
            <a:ext cx="7723775" cy="1378825"/>
          </a:xfrm>
          <a:custGeom>
            <a:avLst/>
            <a:gdLst/>
            <a:ahLst/>
            <a:cxnLst/>
            <a:rect l="l" t="t" r="r" b="b"/>
            <a:pathLst>
              <a:path w="308951" h="55153" extrusionOk="0">
                <a:moveTo>
                  <a:pt x="0" y="54812"/>
                </a:moveTo>
                <a:lnTo>
                  <a:pt x="77390" y="0"/>
                </a:lnTo>
                <a:lnTo>
                  <a:pt x="154646" y="35396"/>
                </a:lnTo>
                <a:lnTo>
                  <a:pt x="231628" y="22453"/>
                </a:lnTo>
                <a:lnTo>
                  <a:pt x="308951" y="50725"/>
                </a:lnTo>
                <a:lnTo>
                  <a:pt x="308951" y="55153"/>
                </a:lnTo>
                <a:close/>
              </a:path>
            </a:pathLst>
          </a:custGeom>
          <a:solidFill>
            <a:srgbClr val="F7BE16"/>
          </a:solidFill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5"/>
          <p:cNvSpPr/>
          <p:nvPr/>
        </p:nvSpPr>
        <p:spPr>
          <a:xfrm>
            <a:off x="1082050" y="1486025"/>
            <a:ext cx="7604700" cy="20535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5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/>
          </p:nvPr>
        </p:nvSpPr>
        <p:spPr>
          <a:xfrm>
            <a:off x="457200" y="1318255"/>
            <a:ext cx="467400" cy="30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000">
              <a:solidFill>
                <a:srgbClr val="D9D9D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09" name="Google Shape;1109;p35"/>
          <p:cNvSpPr txBox="1">
            <a:spLocks noGrp="1"/>
          </p:cNvSpPr>
          <p:nvPr>
            <p:ph type="title"/>
          </p:nvPr>
        </p:nvSpPr>
        <p:spPr>
          <a:xfrm>
            <a:off x="457200" y="1836467"/>
            <a:ext cx="467400" cy="30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000">
              <a:solidFill>
                <a:srgbClr val="D9D9D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10" name="Google Shape;1110;p35"/>
          <p:cNvSpPr txBox="1">
            <a:spLocks noGrp="1"/>
          </p:cNvSpPr>
          <p:nvPr>
            <p:ph type="title"/>
          </p:nvPr>
        </p:nvSpPr>
        <p:spPr>
          <a:xfrm>
            <a:off x="457200" y="2354679"/>
            <a:ext cx="467400" cy="30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000">
              <a:solidFill>
                <a:srgbClr val="D9D9D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11" name="Google Shape;1111;p35"/>
          <p:cNvSpPr txBox="1">
            <a:spLocks noGrp="1"/>
          </p:cNvSpPr>
          <p:nvPr>
            <p:ph type="title"/>
          </p:nvPr>
        </p:nvSpPr>
        <p:spPr>
          <a:xfrm>
            <a:off x="457200" y="2860684"/>
            <a:ext cx="467400" cy="30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000">
              <a:solidFill>
                <a:srgbClr val="D9D9D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12" name="Google Shape;1112;p35"/>
          <p:cNvSpPr txBox="1">
            <a:spLocks noGrp="1"/>
          </p:cNvSpPr>
          <p:nvPr>
            <p:ph type="title"/>
          </p:nvPr>
        </p:nvSpPr>
        <p:spPr>
          <a:xfrm>
            <a:off x="457200" y="3366688"/>
            <a:ext cx="467400" cy="30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000">
              <a:solidFill>
                <a:srgbClr val="D9D9D9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13" name="Google Shape;1113;p35"/>
          <p:cNvSpPr txBox="1">
            <a:spLocks noGrp="1"/>
          </p:cNvSpPr>
          <p:nvPr>
            <p:ph type="title"/>
          </p:nvPr>
        </p:nvSpPr>
        <p:spPr>
          <a:xfrm>
            <a:off x="6697800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14" name="Google Shape;1114;p35"/>
          <p:cNvSpPr txBox="1">
            <a:spLocks noGrp="1"/>
          </p:cNvSpPr>
          <p:nvPr>
            <p:ph type="title"/>
          </p:nvPr>
        </p:nvSpPr>
        <p:spPr>
          <a:xfrm>
            <a:off x="6697800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35"/>
          <p:cNvSpPr txBox="1">
            <a:spLocks noGrp="1"/>
          </p:cNvSpPr>
          <p:nvPr>
            <p:ph type="title"/>
          </p:nvPr>
        </p:nvSpPr>
        <p:spPr>
          <a:xfrm>
            <a:off x="3804738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16" name="Google Shape;1116;p35"/>
          <p:cNvSpPr txBox="1">
            <a:spLocks noGrp="1"/>
          </p:cNvSpPr>
          <p:nvPr>
            <p:ph type="title"/>
          </p:nvPr>
        </p:nvSpPr>
        <p:spPr>
          <a:xfrm>
            <a:off x="3804738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35"/>
          <p:cNvSpPr txBox="1">
            <a:spLocks noGrp="1"/>
          </p:cNvSpPr>
          <p:nvPr>
            <p:ph type="title"/>
          </p:nvPr>
        </p:nvSpPr>
        <p:spPr>
          <a:xfrm>
            <a:off x="1278000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18" name="Google Shape;1118;p35"/>
          <p:cNvSpPr txBox="1">
            <a:spLocks noGrp="1"/>
          </p:cNvSpPr>
          <p:nvPr>
            <p:ph type="title"/>
          </p:nvPr>
        </p:nvSpPr>
        <p:spPr>
          <a:xfrm>
            <a:off x="1278000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9" name="Google Shape;1119;p35"/>
          <p:cNvCxnSpPr/>
          <p:nvPr/>
        </p:nvCxnSpPr>
        <p:spPr>
          <a:xfrm>
            <a:off x="2941081" y="1479978"/>
            <a:ext cx="0" cy="2053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35"/>
          <p:cNvCxnSpPr/>
          <p:nvPr/>
        </p:nvCxnSpPr>
        <p:spPr>
          <a:xfrm>
            <a:off x="4870453" y="1479978"/>
            <a:ext cx="0" cy="2053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35"/>
          <p:cNvCxnSpPr/>
          <p:nvPr/>
        </p:nvCxnSpPr>
        <p:spPr>
          <a:xfrm>
            <a:off x="6727285" y="1479978"/>
            <a:ext cx="0" cy="20535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35"/>
          <p:cNvCxnSpPr/>
          <p:nvPr/>
        </p:nvCxnSpPr>
        <p:spPr>
          <a:xfrm rot="10800000">
            <a:off x="1082100" y="3022407"/>
            <a:ext cx="7604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35"/>
          <p:cNvCxnSpPr/>
          <p:nvPr/>
        </p:nvCxnSpPr>
        <p:spPr>
          <a:xfrm rot="10800000">
            <a:off x="1082100" y="2510525"/>
            <a:ext cx="7604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4" name="Google Shape;1124;p35"/>
          <p:cNvCxnSpPr/>
          <p:nvPr/>
        </p:nvCxnSpPr>
        <p:spPr>
          <a:xfrm rot="10800000">
            <a:off x="1082100" y="1998643"/>
            <a:ext cx="7604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5" name="Google Shape;1125;p35"/>
          <p:cNvSpPr/>
          <p:nvPr/>
        </p:nvSpPr>
        <p:spPr>
          <a:xfrm>
            <a:off x="1075884" y="1668214"/>
            <a:ext cx="7588951" cy="1882255"/>
          </a:xfrm>
          <a:custGeom>
            <a:avLst/>
            <a:gdLst/>
            <a:ahLst/>
            <a:cxnLst/>
            <a:rect l="l" t="t" r="r" b="b"/>
            <a:pathLst>
              <a:path w="302138" h="74938" extrusionOk="0">
                <a:moveTo>
                  <a:pt x="0" y="0"/>
                </a:moveTo>
                <a:lnTo>
                  <a:pt x="73576" y="54160"/>
                </a:lnTo>
                <a:lnTo>
                  <a:pt x="150899" y="32700"/>
                </a:lnTo>
                <a:lnTo>
                  <a:pt x="302138" y="74938"/>
                </a:lnTo>
              </a:path>
            </a:pathLst>
          </a:custGeom>
          <a:noFill/>
          <a:ln w="28575" cap="flat" cmpd="sng">
            <a:solidFill>
              <a:srgbClr val="F7BE16"/>
            </a:solidFill>
            <a:prstDash val="solid"/>
            <a:round/>
            <a:headEnd type="oval" w="med" len="med"/>
            <a:tailEnd type="oval" w="med" len="med"/>
          </a:ln>
          <a:effectLst>
            <a:outerShdw blurRad="57150" dist="19050" dir="5400000" algn="bl" rotWithShape="0">
              <a:srgbClr val="F7BE16">
                <a:alpha val="50000"/>
              </a:srgbClr>
            </a:outerShdw>
          </a:effectLst>
        </p:spPr>
      </p:sp>
      <p:sp>
        <p:nvSpPr>
          <p:cNvPr id="1126" name="Google Shape;1126;p35"/>
          <p:cNvSpPr/>
          <p:nvPr/>
        </p:nvSpPr>
        <p:spPr>
          <a:xfrm>
            <a:off x="1075884" y="1471413"/>
            <a:ext cx="7580411" cy="1548594"/>
          </a:xfrm>
          <a:custGeom>
            <a:avLst/>
            <a:gdLst/>
            <a:ahLst/>
            <a:cxnLst/>
            <a:rect l="l" t="t" r="r" b="b"/>
            <a:pathLst>
              <a:path w="301798" h="61654" extrusionOk="0">
                <a:moveTo>
                  <a:pt x="0" y="40876"/>
                </a:moveTo>
                <a:lnTo>
                  <a:pt x="73917" y="0"/>
                </a:lnTo>
                <a:lnTo>
                  <a:pt x="151240" y="61654"/>
                </a:lnTo>
                <a:lnTo>
                  <a:pt x="224134" y="20098"/>
                </a:lnTo>
                <a:lnTo>
                  <a:pt x="301798" y="41557"/>
                </a:lnTo>
              </a:path>
            </a:pathLst>
          </a:custGeom>
          <a:noFill/>
          <a:ln w="28575" cap="flat" cmpd="sng">
            <a:solidFill>
              <a:srgbClr val="00818A"/>
            </a:solidFill>
            <a:prstDash val="solid"/>
            <a:round/>
            <a:headEnd type="oval" w="med" len="med"/>
            <a:tailEnd type="oval" w="med" len="med"/>
          </a:ln>
          <a:effectLst>
            <a:outerShdw blurRad="57150" dist="19050" dir="5400000" algn="bl" rotWithShape="0">
              <a:srgbClr val="00818A">
                <a:alpha val="50000"/>
              </a:srgbClr>
            </a:outerShdw>
          </a:effectLst>
        </p:spPr>
      </p:sp>
      <p:sp>
        <p:nvSpPr>
          <p:cNvPr id="1127" name="Google Shape;1127;p35"/>
          <p:cNvSpPr/>
          <p:nvPr/>
        </p:nvSpPr>
        <p:spPr>
          <a:xfrm>
            <a:off x="1084450" y="2498141"/>
            <a:ext cx="7563281" cy="1043808"/>
          </a:xfrm>
          <a:custGeom>
            <a:avLst/>
            <a:gdLst/>
            <a:ahLst/>
            <a:cxnLst/>
            <a:rect l="l" t="t" r="r" b="b"/>
            <a:pathLst>
              <a:path w="301116" h="41557" extrusionOk="0">
                <a:moveTo>
                  <a:pt x="0" y="41216"/>
                </a:moveTo>
                <a:lnTo>
                  <a:pt x="72895" y="0"/>
                </a:lnTo>
                <a:lnTo>
                  <a:pt x="150899" y="41557"/>
                </a:lnTo>
                <a:lnTo>
                  <a:pt x="224475" y="341"/>
                </a:lnTo>
                <a:lnTo>
                  <a:pt x="301116" y="20438"/>
                </a:lnTo>
              </a:path>
            </a:pathLst>
          </a:custGeom>
          <a:noFill/>
          <a:ln w="28575" cap="flat" cmpd="sng">
            <a:solidFill>
              <a:srgbClr val="293462"/>
            </a:solidFill>
            <a:prstDash val="solid"/>
            <a:round/>
            <a:headEnd type="oval" w="med" len="med"/>
            <a:tailEnd type="oval" w="med" len="med"/>
          </a:ln>
          <a:effectLst>
            <a:outerShdw blurRad="57150" dist="19050" dir="5400000" algn="bl" rotWithShape="0">
              <a:srgbClr val="293462">
                <a:alpha val="50000"/>
              </a:srgbClr>
            </a:outerShdw>
          </a:effectLst>
        </p:spPr>
      </p:sp>
      <p:sp>
        <p:nvSpPr>
          <p:cNvPr id="1128" name="Google Shape;1128;p35"/>
          <p:cNvSpPr/>
          <p:nvPr/>
        </p:nvSpPr>
        <p:spPr>
          <a:xfrm>
            <a:off x="1081500" y="4019425"/>
            <a:ext cx="144900" cy="144900"/>
          </a:xfrm>
          <a:prstGeom prst="ellipse">
            <a:avLst/>
          </a:prstGeom>
          <a:noFill/>
          <a:ln w="28575" cap="flat" cmpd="sng">
            <a:solidFill>
              <a:srgbClr val="F7BE1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7BE1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5"/>
          <p:cNvSpPr/>
          <p:nvPr/>
        </p:nvSpPr>
        <p:spPr>
          <a:xfrm>
            <a:off x="3659850" y="4019425"/>
            <a:ext cx="144900" cy="144900"/>
          </a:xfrm>
          <a:prstGeom prst="ellipse">
            <a:avLst/>
          </a:prstGeom>
          <a:noFill/>
          <a:ln w="2857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818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5"/>
          <p:cNvSpPr/>
          <p:nvPr/>
        </p:nvSpPr>
        <p:spPr>
          <a:xfrm>
            <a:off x="6552900" y="4019425"/>
            <a:ext cx="144900" cy="144900"/>
          </a:xfrm>
          <a:prstGeom prst="ellipse">
            <a:avLst/>
          </a:prstGeom>
          <a:noFill/>
          <a:ln w="28575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293462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39"/>
          <p:cNvGrpSpPr/>
          <p:nvPr/>
        </p:nvGrpSpPr>
        <p:grpSpPr>
          <a:xfrm>
            <a:off x="454265" y="1468770"/>
            <a:ext cx="8229604" cy="2115171"/>
            <a:chOff x="997925" y="1789750"/>
            <a:chExt cx="7690500" cy="2093400"/>
          </a:xfrm>
        </p:grpSpPr>
        <p:sp>
          <p:nvSpPr>
            <p:cNvPr id="1251" name="Google Shape;1251;p39"/>
            <p:cNvSpPr/>
            <p:nvPr/>
          </p:nvSpPr>
          <p:spPr>
            <a:xfrm>
              <a:off x="997925" y="1789750"/>
              <a:ext cx="7689000" cy="20934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39"/>
            <p:cNvCxnSpPr/>
            <p:nvPr/>
          </p:nvCxnSpPr>
          <p:spPr>
            <a:xfrm>
              <a:off x="1510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3" name="Google Shape;1253;p39"/>
            <p:cNvCxnSpPr/>
            <p:nvPr/>
          </p:nvCxnSpPr>
          <p:spPr>
            <a:xfrm>
              <a:off x="2535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4" name="Google Shape;1254;p39"/>
            <p:cNvCxnSpPr/>
            <p:nvPr/>
          </p:nvCxnSpPr>
          <p:spPr>
            <a:xfrm>
              <a:off x="2023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39"/>
            <p:cNvCxnSpPr/>
            <p:nvPr/>
          </p:nvCxnSpPr>
          <p:spPr>
            <a:xfrm>
              <a:off x="35609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6" name="Google Shape;1256;p39"/>
            <p:cNvCxnSpPr/>
            <p:nvPr/>
          </p:nvCxnSpPr>
          <p:spPr>
            <a:xfrm>
              <a:off x="3048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7" name="Google Shape;1257;p39"/>
            <p:cNvCxnSpPr/>
            <p:nvPr/>
          </p:nvCxnSpPr>
          <p:spPr>
            <a:xfrm>
              <a:off x="4586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8" name="Google Shape;1258;p39"/>
            <p:cNvCxnSpPr/>
            <p:nvPr/>
          </p:nvCxnSpPr>
          <p:spPr>
            <a:xfrm>
              <a:off x="4073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9" name="Google Shape;1259;p39"/>
            <p:cNvCxnSpPr/>
            <p:nvPr/>
          </p:nvCxnSpPr>
          <p:spPr>
            <a:xfrm>
              <a:off x="5611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0" name="Google Shape;1260;p39"/>
            <p:cNvCxnSpPr/>
            <p:nvPr/>
          </p:nvCxnSpPr>
          <p:spPr>
            <a:xfrm>
              <a:off x="5098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39"/>
            <p:cNvCxnSpPr/>
            <p:nvPr/>
          </p:nvCxnSpPr>
          <p:spPr>
            <a:xfrm>
              <a:off x="6636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2" name="Google Shape;1262;p39"/>
            <p:cNvCxnSpPr/>
            <p:nvPr/>
          </p:nvCxnSpPr>
          <p:spPr>
            <a:xfrm>
              <a:off x="61239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9"/>
            <p:cNvCxnSpPr/>
            <p:nvPr/>
          </p:nvCxnSpPr>
          <p:spPr>
            <a:xfrm>
              <a:off x="7661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9"/>
            <p:cNvCxnSpPr/>
            <p:nvPr/>
          </p:nvCxnSpPr>
          <p:spPr>
            <a:xfrm>
              <a:off x="7149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9"/>
            <p:cNvCxnSpPr/>
            <p:nvPr/>
          </p:nvCxnSpPr>
          <p:spPr>
            <a:xfrm>
              <a:off x="8174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9"/>
            <p:cNvCxnSpPr/>
            <p:nvPr/>
          </p:nvCxnSpPr>
          <p:spPr>
            <a:xfrm rot="10800000">
              <a:off x="997925" y="2321156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9"/>
            <p:cNvCxnSpPr/>
            <p:nvPr/>
          </p:nvCxnSpPr>
          <p:spPr>
            <a:xfrm rot="10800000">
              <a:off x="997925" y="2841813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9"/>
            <p:cNvCxnSpPr/>
            <p:nvPr/>
          </p:nvCxnSpPr>
          <p:spPr>
            <a:xfrm rot="10800000">
              <a:off x="997925" y="3362469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9" name="Google Shape;1269;p39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285" name="Google Shape;1285;p39"/>
          <p:cNvSpPr txBox="1">
            <a:spLocks noGrp="1"/>
          </p:cNvSpPr>
          <p:nvPr>
            <p:ph type="title"/>
          </p:nvPr>
        </p:nvSpPr>
        <p:spPr>
          <a:xfrm>
            <a:off x="1048461" y="4032422"/>
            <a:ext cx="41148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Prerequisite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86" name="Google Shape;1286;p39"/>
          <p:cNvSpPr txBox="1">
            <a:spLocks noGrp="1"/>
          </p:cNvSpPr>
          <p:nvPr>
            <p:ph type="title"/>
          </p:nvPr>
        </p:nvSpPr>
        <p:spPr>
          <a:xfrm>
            <a:off x="1048461" y="4259597"/>
            <a:ext cx="41148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Anything that I might need to already know?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39"/>
          <p:cNvSpPr/>
          <p:nvPr/>
        </p:nvSpPr>
        <p:spPr>
          <a:xfrm>
            <a:off x="496875" y="4073600"/>
            <a:ext cx="502500" cy="502500"/>
          </a:xfrm>
          <a:prstGeom prst="ellipse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39"/>
          <p:cNvSpPr txBox="1">
            <a:spLocks noGrp="1"/>
          </p:cNvSpPr>
          <p:nvPr>
            <p:ph type="title"/>
          </p:nvPr>
        </p:nvSpPr>
        <p:spPr>
          <a:xfrm>
            <a:off x="454275" y="4175450"/>
            <a:ext cx="5877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93462"/>
                </a:solidFill>
              </a:rPr>
              <a:t>x</a:t>
            </a:r>
            <a:endParaRPr sz="1300">
              <a:solidFill>
                <a:srgbClr val="29346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D461AA4-D5A4-0498-4656-01D3935E3342}"/>
                  </a:ext>
                </a:extLst>
              </p14:cNvPr>
              <p14:cNvContentPartPr/>
              <p14:nvPr/>
            </p14:nvContentPartPr>
            <p14:xfrm>
              <a:off x="736465" y="1853905"/>
              <a:ext cx="7540920" cy="1532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D461AA4-D5A4-0498-4656-01D3935E33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465" y="1844905"/>
                <a:ext cx="7558560" cy="15505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Google Shape;1272;p39">
            <a:extLst>
              <a:ext uri="{FF2B5EF4-FFF2-40B4-BE49-F238E27FC236}">
                <a16:creationId xmlns:a16="http://schemas.microsoft.com/office/drawing/2014/main" id="{38BED8F8-B69C-FE6A-91B8-C9D7001ADAE0}"/>
              </a:ext>
            </a:extLst>
          </p:cNvPr>
          <p:cNvSpPr txBox="1">
            <a:spLocks/>
          </p:cNvSpPr>
          <p:nvPr/>
        </p:nvSpPr>
        <p:spPr>
          <a:xfrm>
            <a:off x="1292952" y="1790865"/>
            <a:ext cx="738819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1300">
                <a:solidFill>
                  <a:srgbClr val="293462"/>
                </a:solidFill>
              </a:rPr>
              <a:t>Python</a:t>
            </a:r>
          </a:p>
        </p:txBody>
      </p:sp>
      <p:sp>
        <p:nvSpPr>
          <p:cNvPr id="17" name="Google Shape;1274;p39">
            <a:extLst>
              <a:ext uri="{FF2B5EF4-FFF2-40B4-BE49-F238E27FC236}">
                <a16:creationId xmlns:a16="http://schemas.microsoft.com/office/drawing/2014/main" id="{BFB665C4-C4CE-36BF-F534-DD12A546F4D0}"/>
              </a:ext>
            </a:extLst>
          </p:cNvPr>
          <p:cNvSpPr/>
          <p:nvPr/>
        </p:nvSpPr>
        <p:spPr>
          <a:xfrm>
            <a:off x="1411112" y="2065686"/>
            <a:ext cx="502500" cy="502500"/>
          </a:xfrm>
          <a:prstGeom prst="ellipse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78;p39">
            <a:extLst>
              <a:ext uri="{FF2B5EF4-FFF2-40B4-BE49-F238E27FC236}">
                <a16:creationId xmlns:a16="http://schemas.microsoft.com/office/drawing/2014/main" id="{10938CF1-DFF2-789A-FC6E-5CDFDB06E955}"/>
              </a:ext>
            </a:extLst>
          </p:cNvPr>
          <p:cNvCxnSpPr>
            <a:stCxn id="17" idx="4"/>
          </p:cNvCxnSpPr>
          <p:nvPr/>
        </p:nvCxnSpPr>
        <p:spPr>
          <a:xfrm>
            <a:off x="1662362" y="2568186"/>
            <a:ext cx="0" cy="176700"/>
          </a:xfrm>
          <a:prstGeom prst="straightConnector1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Google Shape;1272;p39">
            <a:extLst>
              <a:ext uri="{FF2B5EF4-FFF2-40B4-BE49-F238E27FC236}">
                <a16:creationId xmlns:a16="http://schemas.microsoft.com/office/drawing/2014/main" id="{89820923-13D9-476C-B805-0828AB4E2739}"/>
              </a:ext>
            </a:extLst>
          </p:cNvPr>
          <p:cNvSpPr txBox="1">
            <a:spLocks/>
          </p:cNvSpPr>
          <p:nvPr/>
        </p:nvSpPr>
        <p:spPr>
          <a:xfrm>
            <a:off x="5517765" y="699556"/>
            <a:ext cx="106431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1300" err="1">
                <a:solidFill>
                  <a:srgbClr val="293462"/>
                </a:solidFill>
              </a:rPr>
              <a:t>Visualisation</a:t>
            </a:r>
            <a:r>
              <a:rPr lang="en" sz="1300">
                <a:solidFill>
                  <a:srgbClr val="293462"/>
                </a:solidFill>
              </a:rPr>
              <a:t> Libraries</a:t>
            </a:r>
          </a:p>
        </p:txBody>
      </p:sp>
      <p:sp>
        <p:nvSpPr>
          <p:cNvPr id="23" name="Google Shape;1274;p39">
            <a:extLst>
              <a:ext uri="{FF2B5EF4-FFF2-40B4-BE49-F238E27FC236}">
                <a16:creationId xmlns:a16="http://schemas.microsoft.com/office/drawing/2014/main" id="{90C410A0-A8AA-DD69-336A-A3C28064F952}"/>
              </a:ext>
            </a:extLst>
          </p:cNvPr>
          <p:cNvSpPr/>
          <p:nvPr/>
        </p:nvSpPr>
        <p:spPr>
          <a:xfrm>
            <a:off x="5798674" y="1075621"/>
            <a:ext cx="502500" cy="502500"/>
          </a:xfrm>
          <a:prstGeom prst="ellipse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1278;p39">
            <a:extLst>
              <a:ext uri="{FF2B5EF4-FFF2-40B4-BE49-F238E27FC236}">
                <a16:creationId xmlns:a16="http://schemas.microsoft.com/office/drawing/2014/main" id="{FFD9D644-9F27-98BD-3E0F-8EBE920191B0}"/>
              </a:ext>
            </a:extLst>
          </p:cNvPr>
          <p:cNvCxnSpPr>
            <a:stCxn id="23" idx="4"/>
          </p:cNvCxnSpPr>
          <p:nvPr/>
        </p:nvCxnSpPr>
        <p:spPr>
          <a:xfrm>
            <a:off x="6049924" y="1578121"/>
            <a:ext cx="0" cy="176700"/>
          </a:xfrm>
          <a:prstGeom prst="straightConnector1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1275;p39">
            <a:extLst>
              <a:ext uri="{FF2B5EF4-FFF2-40B4-BE49-F238E27FC236}">
                <a16:creationId xmlns:a16="http://schemas.microsoft.com/office/drawing/2014/main" id="{9B72FE3E-F8AA-1367-B7F0-7888B5541A21}"/>
              </a:ext>
            </a:extLst>
          </p:cNvPr>
          <p:cNvSpPr/>
          <p:nvPr/>
        </p:nvSpPr>
        <p:spPr>
          <a:xfrm>
            <a:off x="7158722" y="3684427"/>
            <a:ext cx="502500" cy="502500"/>
          </a:xfrm>
          <a:prstGeom prst="ellipse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1279;p39">
            <a:extLst>
              <a:ext uri="{FF2B5EF4-FFF2-40B4-BE49-F238E27FC236}">
                <a16:creationId xmlns:a16="http://schemas.microsoft.com/office/drawing/2014/main" id="{BE0096CC-C6D4-683F-6428-046985453590}"/>
              </a:ext>
            </a:extLst>
          </p:cNvPr>
          <p:cNvCxnSpPr/>
          <p:nvPr/>
        </p:nvCxnSpPr>
        <p:spPr>
          <a:xfrm>
            <a:off x="7409972" y="3507727"/>
            <a:ext cx="0" cy="176700"/>
          </a:xfrm>
          <a:prstGeom prst="straightConnector1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8" name="Google Shape;1272;p39">
            <a:extLst>
              <a:ext uri="{FF2B5EF4-FFF2-40B4-BE49-F238E27FC236}">
                <a16:creationId xmlns:a16="http://schemas.microsoft.com/office/drawing/2014/main" id="{C9BEBD7C-975E-3D62-7356-B92BD5369895}"/>
              </a:ext>
            </a:extLst>
          </p:cNvPr>
          <p:cNvSpPr txBox="1">
            <a:spLocks/>
          </p:cNvSpPr>
          <p:nvPr/>
        </p:nvSpPr>
        <p:spPr>
          <a:xfrm>
            <a:off x="6801113" y="4286712"/>
            <a:ext cx="1217717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sz="1300">
                <a:solidFill>
                  <a:srgbClr val="293462"/>
                </a:solidFill>
              </a:rPr>
              <a:t>Machine Learning Basics</a:t>
            </a:r>
          </a:p>
        </p:txBody>
      </p:sp>
      <p:pic>
        <p:nvPicPr>
          <p:cNvPr id="1026" name="Picture 2" descr="Python Logo transparent PNG - StickPNG">
            <a:extLst>
              <a:ext uri="{FF2B5EF4-FFF2-40B4-BE49-F238E27FC236}">
                <a16:creationId xmlns:a16="http://schemas.microsoft.com/office/drawing/2014/main" id="{A82D6ACB-E3A6-9BEF-70C9-2BEF25BD1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51" y="2152034"/>
            <a:ext cx="324819" cy="32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B6561F-0E84-2160-5FE8-91DB0F8AD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37" y="1151980"/>
            <a:ext cx="363305" cy="36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44C6CB-CC22-42B7-D693-97EB455F2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020" y="3755588"/>
            <a:ext cx="336177" cy="35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765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5" name="Google Shape;1135;p36"/>
          <p:cNvCxnSpPr/>
          <p:nvPr/>
        </p:nvCxnSpPr>
        <p:spPr>
          <a:xfrm>
            <a:off x="468375" y="3695825"/>
            <a:ext cx="8243100" cy="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6" name="Google Shape;1136;p36"/>
          <p:cNvGrpSpPr/>
          <p:nvPr/>
        </p:nvGrpSpPr>
        <p:grpSpPr>
          <a:xfrm>
            <a:off x="457140" y="1574025"/>
            <a:ext cx="8238098" cy="2002213"/>
            <a:chOff x="647200" y="1592458"/>
            <a:chExt cx="8029335" cy="1951475"/>
          </a:xfrm>
        </p:grpSpPr>
        <p:sp>
          <p:nvSpPr>
            <p:cNvPr id="1137" name="Google Shape;1137;p36"/>
            <p:cNvSpPr/>
            <p:nvPr/>
          </p:nvSpPr>
          <p:spPr>
            <a:xfrm>
              <a:off x="647210" y="1592458"/>
              <a:ext cx="8029325" cy="1951475"/>
            </a:xfrm>
            <a:custGeom>
              <a:avLst/>
              <a:gdLst/>
              <a:ahLst/>
              <a:cxnLst/>
              <a:rect l="l" t="t" r="r" b="b"/>
              <a:pathLst>
                <a:path w="321173" h="78059" extrusionOk="0">
                  <a:moveTo>
                    <a:pt x="0" y="61654"/>
                  </a:moveTo>
                  <a:lnTo>
                    <a:pt x="64378" y="11922"/>
                  </a:lnTo>
                  <a:lnTo>
                    <a:pt x="132505" y="64038"/>
                  </a:lnTo>
                  <a:lnTo>
                    <a:pt x="171335" y="36788"/>
                  </a:lnTo>
                  <a:lnTo>
                    <a:pt x="213914" y="78004"/>
                  </a:lnTo>
                  <a:lnTo>
                    <a:pt x="256493" y="0"/>
                  </a:lnTo>
                  <a:lnTo>
                    <a:pt x="321173" y="78059"/>
                  </a:lnTo>
                </a:path>
              </a:pathLst>
            </a:custGeom>
            <a:noFill/>
            <a:ln w="9525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8" name="Google Shape;1138;p36"/>
            <p:cNvSpPr/>
            <p:nvPr/>
          </p:nvSpPr>
          <p:spPr>
            <a:xfrm>
              <a:off x="647200" y="1899000"/>
              <a:ext cx="3908725" cy="1294400"/>
            </a:xfrm>
            <a:custGeom>
              <a:avLst/>
              <a:gdLst/>
              <a:ahLst/>
              <a:cxnLst/>
              <a:rect l="l" t="t" r="r" b="b"/>
              <a:pathLst>
                <a:path w="156349" h="51776" extrusionOk="0">
                  <a:moveTo>
                    <a:pt x="0" y="49732"/>
                  </a:moveTo>
                  <a:lnTo>
                    <a:pt x="64379" y="0"/>
                  </a:lnTo>
                  <a:lnTo>
                    <a:pt x="132845" y="51776"/>
                  </a:lnTo>
                  <a:lnTo>
                    <a:pt x="156349" y="34744"/>
                  </a:lnTo>
                </a:path>
              </a:pathLst>
            </a:custGeom>
            <a:noFill/>
            <a:ln w="3810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39" name="Google Shape;1139;p36"/>
          <p:cNvSpPr/>
          <p:nvPr/>
        </p:nvSpPr>
        <p:spPr>
          <a:xfrm>
            <a:off x="1942502" y="1451724"/>
            <a:ext cx="323300" cy="323299"/>
          </a:xfrm>
          <a:prstGeom prst="flowChartOffpageConnector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6"/>
          <p:cNvSpPr/>
          <p:nvPr/>
        </p:nvSpPr>
        <p:spPr>
          <a:xfrm>
            <a:off x="4249156" y="1451724"/>
            <a:ext cx="323300" cy="323299"/>
          </a:xfrm>
          <a:prstGeom prst="flowChartOffpageConnector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36"/>
          <p:cNvSpPr txBox="1">
            <a:spLocks noGrp="1"/>
          </p:cNvSpPr>
          <p:nvPr>
            <p:ph type="title"/>
          </p:nvPr>
        </p:nvSpPr>
        <p:spPr>
          <a:xfrm>
            <a:off x="1802655" y="1451724"/>
            <a:ext cx="6027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45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142" name="Google Shape;1142;p36"/>
          <p:cNvSpPr txBox="1">
            <a:spLocks noGrp="1"/>
          </p:cNvSpPr>
          <p:nvPr>
            <p:ph type="title"/>
          </p:nvPr>
        </p:nvSpPr>
        <p:spPr>
          <a:xfrm>
            <a:off x="4109386" y="1451724"/>
            <a:ext cx="6027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25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1143" name="Google Shape;1143;p36"/>
          <p:cNvCxnSpPr>
            <a:stCxn id="1142" idx="2"/>
          </p:cNvCxnSpPr>
          <p:nvPr/>
        </p:nvCxnSpPr>
        <p:spPr>
          <a:xfrm>
            <a:off x="4410736" y="1758324"/>
            <a:ext cx="0" cy="960600"/>
          </a:xfrm>
          <a:prstGeom prst="straightConnector1">
            <a:avLst/>
          </a:prstGeom>
          <a:noFill/>
          <a:ln w="19050" cap="flat" cmpd="sng">
            <a:solidFill>
              <a:srgbClr val="F7BE1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44" name="Google Shape;1144;p36"/>
          <p:cNvSpPr txBox="1">
            <a:spLocks noGrp="1"/>
          </p:cNvSpPr>
          <p:nvPr>
            <p:ph type="title"/>
          </p:nvPr>
        </p:nvSpPr>
        <p:spPr>
          <a:xfrm>
            <a:off x="1853075" y="3977400"/>
            <a:ext cx="2208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Venus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45" name="Google Shape;1145;p36"/>
          <p:cNvSpPr txBox="1">
            <a:spLocks noGrp="1"/>
          </p:cNvSpPr>
          <p:nvPr>
            <p:ph type="title"/>
          </p:nvPr>
        </p:nvSpPr>
        <p:spPr>
          <a:xfrm>
            <a:off x="1853075" y="4276375"/>
            <a:ext cx="25665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6" name="Google Shape;1146;p36"/>
          <p:cNvCxnSpPr/>
          <p:nvPr/>
        </p:nvCxnSpPr>
        <p:spPr>
          <a:xfrm>
            <a:off x="468375" y="4126800"/>
            <a:ext cx="1320900" cy="0"/>
          </a:xfrm>
          <a:prstGeom prst="straightConnector1">
            <a:avLst/>
          </a:prstGeom>
          <a:noFill/>
          <a:ln w="9525" cap="flat" cmpd="sng">
            <a:solidFill>
              <a:srgbClr val="F7BE1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7" name="Google Shape;1147;p36"/>
          <p:cNvCxnSpPr/>
          <p:nvPr/>
        </p:nvCxnSpPr>
        <p:spPr>
          <a:xfrm>
            <a:off x="1159225" y="4126800"/>
            <a:ext cx="630000" cy="0"/>
          </a:xfrm>
          <a:prstGeom prst="straightConnector1">
            <a:avLst/>
          </a:prstGeom>
          <a:noFill/>
          <a:ln w="38100" cap="flat" cmpd="sng">
            <a:solidFill>
              <a:srgbClr val="F7BE1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8" name="Google Shape;1148;p36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49" name="Google Shape;1149;p36"/>
          <p:cNvSpPr txBox="1">
            <a:spLocks noGrp="1"/>
          </p:cNvSpPr>
          <p:nvPr>
            <p:ph type="title"/>
          </p:nvPr>
        </p:nvSpPr>
        <p:spPr>
          <a:xfrm>
            <a:off x="6109100" y="3977400"/>
            <a:ext cx="2208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50" name="Google Shape;1150;p36"/>
          <p:cNvSpPr txBox="1">
            <a:spLocks noGrp="1"/>
          </p:cNvSpPr>
          <p:nvPr>
            <p:ph type="title"/>
          </p:nvPr>
        </p:nvSpPr>
        <p:spPr>
          <a:xfrm>
            <a:off x="6109100" y="4276375"/>
            <a:ext cx="25665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1" name="Google Shape;1151;p36"/>
          <p:cNvCxnSpPr/>
          <p:nvPr/>
        </p:nvCxnSpPr>
        <p:spPr>
          <a:xfrm>
            <a:off x="4724400" y="4126800"/>
            <a:ext cx="1320900" cy="0"/>
          </a:xfrm>
          <a:prstGeom prst="straightConnector1">
            <a:avLst/>
          </a:prstGeom>
          <a:noFill/>
          <a:ln w="9525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36"/>
          <p:cNvCxnSpPr/>
          <p:nvPr/>
        </p:nvCxnSpPr>
        <p:spPr>
          <a:xfrm>
            <a:off x="5415250" y="4126800"/>
            <a:ext cx="630000" cy="0"/>
          </a:xfrm>
          <a:prstGeom prst="straightConnector1">
            <a:avLst/>
          </a:prstGeom>
          <a:noFill/>
          <a:ln w="38100" cap="flat" cmpd="sng">
            <a:solidFill>
              <a:srgbClr val="00818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3" name="Google Shape;1153;p36"/>
          <p:cNvGrpSpPr/>
          <p:nvPr/>
        </p:nvGrpSpPr>
        <p:grpSpPr>
          <a:xfrm>
            <a:off x="469825" y="1495836"/>
            <a:ext cx="8216784" cy="2000803"/>
            <a:chOff x="659564" y="1516250"/>
            <a:chExt cx="8008561" cy="1950100"/>
          </a:xfrm>
        </p:grpSpPr>
        <p:sp>
          <p:nvSpPr>
            <p:cNvPr id="1154" name="Google Shape;1154;p36"/>
            <p:cNvSpPr/>
            <p:nvPr/>
          </p:nvSpPr>
          <p:spPr>
            <a:xfrm rot="10800000" flipH="1">
              <a:off x="799600" y="1516250"/>
              <a:ext cx="7868525" cy="1950100"/>
            </a:xfrm>
            <a:custGeom>
              <a:avLst/>
              <a:gdLst/>
              <a:ahLst/>
              <a:cxnLst/>
              <a:rect l="l" t="t" r="r" b="b"/>
              <a:pathLst>
                <a:path w="314741" h="78004" extrusionOk="0">
                  <a:moveTo>
                    <a:pt x="0" y="61654"/>
                  </a:moveTo>
                  <a:lnTo>
                    <a:pt x="64379" y="11922"/>
                  </a:lnTo>
                  <a:lnTo>
                    <a:pt x="132505" y="64038"/>
                  </a:lnTo>
                  <a:lnTo>
                    <a:pt x="171336" y="36788"/>
                  </a:lnTo>
                  <a:lnTo>
                    <a:pt x="213915" y="78004"/>
                  </a:lnTo>
                  <a:lnTo>
                    <a:pt x="256494" y="0"/>
                  </a:lnTo>
                  <a:lnTo>
                    <a:pt x="314741" y="76982"/>
                  </a:lnTo>
                </a:path>
              </a:pathLst>
            </a:custGeom>
            <a:noFill/>
            <a:ln w="9525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5" name="Google Shape;1155;p36"/>
            <p:cNvSpPr/>
            <p:nvPr/>
          </p:nvSpPr>
          <p:spPr>
            <a:xfrm>
              <a:off x="659564" y="1794310"/>
              <a:ext cx="4048750" cy="1365500"/>
            </a:xfrm>
            <a:custGeom>
              <a:avLst/>
              <a:gdLst/>
              <a:ahLst/>
              <a:cxnLst/>
              <a:rect l="l" t="t" r="r" b="b"/>
              <a:pathLst>
                <a:path w="161950" h="54620" extrusionOk="0">
                  <a:moveTo>
                    <a:pt x="0" y="0"/>
                  </a:moveTo>
                  <a:lnTo>
                    <a:pt x="69981" y="54620"/>
                  </a:lnTo>
                  <a:lnTo>
                    <a:pt x="138446" y="2844"/>
                  </a:lnTo>
                  <a:lnTo>
                    <a:pt x="161950" y="19875"/>
                  </a:lnTo>
                </a:path>
              </a:pathLst>
            </a:custGeom>
            <a:noFill/>
            <a:ln w="38100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56" name="Google Shape;1156;p36"/>
          <p:cNvSpPr/>
          <p:nvPr/>
        </p:nvSpPr>
        <p:spPr>
          <a:xfrm>
            <a:off x="2110180" y="2658711"/>
            <a:ext cx="323300" cy="323299"/>
          </a:xfrm>
          <a:prstGeom prst="flowChartOffpageConnector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6"/>
          <p:cNvSpPr txBox="1">
            <a:spLocks noGrp="1"/>
          </p:cNvSpPr>
          <p:nvPr>
            <p:ph type="title"/>
          </p:nvPr>
        </p:nvSpPr>
        <p:spPr>
          <a:xfrm>
            <a:off x="1970410" y="2658711"/>
            <a:ext cx="6027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15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158" name="Google Shape;1158;p36"/>
          <p:cNvSpPr/>
          <p:nvPr/>
        </p:nvSpPr>
        <p:spPr>
          <a:xfrm>
            <a:off x="3857472" y="1024925"/>
            <a:ext cx="323300" cy="323299"/>
          </a:xfrm>
          <a:prstGeom prst="flowChartOffpageConnector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6"/>
          <p:cNvSpPr txBox="1">
            <a:spLocks noGrp="1"/>
          </p:cNvSpPr>
          <p:nvPr>
            <p:ph type="title"/>
          </p:nvPr>
        </p:nvSpPr>
        <p:spPr>
          <a:xfrm>
            <a:off x="3717702" y="1024925"/>
            <a:ext cx="6027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50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1160" name="Google Shape;1160;p36"/>
          <p:cNvCxnSpPr/>
          <p:nvPr/>
        </p:nvCxnSpPr>
        <p:spPr>
          <a:xfrm>
            <a:off x="4019199" y="1348224"/>
            <a:ext cx="0" cy="505800"/>
          </a:xfrm>
          <a:prstGeom prst="straightConnector1">
            <a:avLst/>
          </a:prstGeom>
          <a:noFill/>
          <a:ln w="19050" cap="flat" cmpd="sng">
            <a:solidFill>
              <a:srgbClr val="00818A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7"/>
          <p:cNvSpPr/>
          <p:nvPr/>
        </p:nvSpPr>
        <p:spPr>
          <a:xfrm>
            <a:off x="1064450" y="1498775"/>
            <a:ext cx="7468026" cy="2103375"/>
          </a:xfrm>
          <a:custGeom>
            <a:avLst/>
            <a:gdLst/>
            <a:ahLst/>
            <a:cxnLst/>
            <a:rect l="l" t="t" r="r" b="b"/>
            <a:pathLst>
              <a:path w="297028" h="84135" extrusionOk="0">
                <a:moveTo>
                  <a:pt x="340" y="19075"/>
                </a:moveTo>
                <a:lnTo>
                  <a:pt x="0" y="56885"/>
                </a:lnTo>
                <a:lnTo>
                  <a:pt x="35425" y="73576"/>
                </a:lnTo>
                <a:lnTo>
                  <a:pt x="83113" y="58588"/>
                </a:lnTo>
                <a:lnTo>
                  <a:pt x="139658" y="75960"/>
                </a:lnTo>
                <a:lnTo>
                  <a:pt x="176786" y="48710"/>
                </a:lnTo>
                <a:lnTo>
                  <a:pt x="232990" y="84135"/>
                </a:lnTo>
                <a:lnTo>
                  <a:pt x="246956" y="49391"/>
                </a:lnTo>
                <a:lnTo>
                  <a:pt x="297028" y="60632"/>
                </a:lnTo>
                <a:lnTo>
                  <a:pt x="296347" y="1022"/>
                </a:lnTo>
                <a:lnTo>
                  <a:pt x="246275" y="34403"/>
                </a:lnTo>
                <a:lnTo>
                  <a:pt x="233331" y="24525"/>
                </a:lnTo>
                <a:lnTo>
                  <a:pt x="210509" y="35766"/>
                </a:lnTo>
                <a:lnTo>
                  <a:pt x="175083" y="3065"/>
                </a:lnTo>
                <a:lnTo>
                  <a:pt x="136251" y="34744"/>
                </a:lnTo>
                <a:lnTo>
                  <a:pt x="79707" y="21119"/>
                </a:lnTo>
                <a:lnTo>
                  <a:pt x="60972" y="34744"/>
                </a:lnTo>
                <a:lnTo>
                  <a:pt x="34063" y="0"/>
                </a:lnTo>
                <a:close/>
              </a:path>
            </a:pathLst>
          </a:custGeom>
          <a:solidFill>
            <a:srgbClr val="F3F3F3">
              <a:alpha val="59380"/>
            </a:srgbClr>
          </a:solidFill>
          <a:ln>
            <a:noFill/>
          </a:ln>
        </p:spPr>
      </p:sp>
      <p:sp>
        <p:nvSpPr>
          <p:cNvPr id="1166" name="Google Shape;1166;p37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Infographics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7" name="Google Shape;1167;p37"/>
          <p:cNvSpPr txBox="1">
            <a:spLocks noGrp="1"/>
          </p:cNvSpPr>
          <p:nvPr>
            <p:ph type="title"/>
          </p:nvPr>
        </p:nvSpPr>
        <p:spPr>
          <a:xfrm>
            <a:off x="457200" y="1329300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50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1168" name="Google Shape;1168;p37"/>
          <p:cNvSpPr txBox="1">
            <a:spLocks noGrp="1"/>
          </p:cNvSpPr>
          <p:nvPr>
            <p:ph type="title"/>
          </p:nvPr>
        </p:nvSpPr>
        <p:spPr>
          <a:xfrm>
            <a:off x="457200" y="1845075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25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1169" name="Google Shape;1169;p37"/>
          <p:cNvSpPr txBox="1">
            <a:spLocks noGrp="1"/>
          </p:cNvSpPr>
          <p:nvPr>
            <p:ph type="title"/>
          </p:nvPr>
        </p:nvSpPr>
        <p:spPr>
          <a:xfrm>
            <a:off x="457200" y="2360850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7BE1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000">
              <a:solidFill>
                <a:srgbClr val="F7BE1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70" name="Google Shape;1170;p37"/>
          <p:cNvSpPr txBox="1">
            <a:spLocks noGrp="1"/>
          </p:cNvSpPr>
          <p:nvPr>
            <p:ph type="title"/>
          </p:nvPr>
        </p:nvSpPr>
        <p:spPr>
          <a:xfrm>
            <a:off x="457200" y="2864475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-25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1171" name="Google Shape;1171;p37"/>
          <p:cNvSpPr txBox="1">
            <a:spLocks noGrp="1"/>
          </p:cNvSpPr>
          <p:nvPr>
            <p:ph type="title"/>
          </p:nvPr>
        </p:nvSpPr>
        <p:spPr>
          <a:xfrm>
            <a:off x="457200" y="3368100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-50</a:t>
            </a:r>
            <a:endParaRPr sz="1000">
              <a:solidFill>
                <a:srgbClr val="D9D9D9"/>
              </a:solidFill>
            </a:endParaRPr>
          </a:p>
        </p:txBody>
      </p:sp>
      <p:grpSp>
        <p:nvGrpSpPr>
          <p:cNvPr id="1172" name="Google Shape;1172;p37"/>
          <p:cNvGrpSpPr/>
          <p:nvPr/>
        </p:nvGrpSpPr>
        <p:grpSpPr>
          <a:xfrm>
            <a:off x="1072975" y="1430650"/>
            <a:ext cx="7455792" cy="2171400"/>
            <a:chOff x="1072975" y="1430650"/>
            <a:chExt cx="7455792" cy="2171400"/>
          </a:xfrm>
        </p:grpSpPr>
        <p:cxnSp>
          <p:nvCxnSpPr>
            <p:cNvPr id="1173" name="Google Shape;1173;p37"/>
            <p:cNvCxnSpPr/>
            <p:nvPr/>
          </p:nvCxnSpPr>
          <p:spPr>
            <a:xfrm>
              <a:off x="107297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37"/>
            <p:cNvCxnSpPr/>
            <p:nvPr/>
          </p:nvCxnSpPr>
          <p:spPr>
            <a:xfrm>
              <a:off x="127448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37"/>
            <p:cNvCxnSpPr/>
            <p:nvPr/>
          </p:nvCxnSpPr>
          <p:spPr>
            <a:xfrm>
              <a:off x="147599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6" name="Google Shape;1176;p37"/>
            <p:cNvCxnSpPr/>
            <p:nvPr/>
          </p:nvCxnSpPr>
          <p:spPr>
            <a:xfrm>
              <a:off x="167750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7" name="Google Shape;1177;p37"/>
            <p:cNvCxnSpPr/>
            <p:nvPr/>
          </p:nvCxnSpPr>
          <p:spPr>
            <a:xfrm>
              <a:off x="187900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8" name="Google Shape;1178;p37"/>
            <p:cNvCxnSpPr/>
            <p:nvPr/>
          </p:nvCxnSpPr>
          <p:spPr>
            <a:xfrm>
              <a:off x="208051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9" name="Google Shape;1179;p37"/>
            <p:cNvCxnSpPr/>
            <p:nvPr/>
          </p:nvCxnSpPr>
          <p:spPr>
            <a:xfrm>
              <a:off x="228202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0" name="Google Shape;1180;p37"/>
            <p:cNvCxnSpPr/>
            <p:nvPr/>
          </p:nvCxnSpPr>
          <p:spPr>
            <a:xfrm>
              <a:off x="248353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1" name="Google Shape;1181;p37"/>
            <p:cNvCxnSpPr/>
            <p:nvPr/>
          </p:nvCxnSpPr>
          <p:spPr>
            <a:xfrm>
              <a:off x="268504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2" name="Google Shape;1182;p37"/>
            <p:cNvCxnSpPr/>
            <p:nvPr/>
          </p:nvCxnSpPr>
          <p:spPr>
            <a:xfrm>
              <a:off x="288655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3" name="Google Shape;1183;p37"/>
            <p:cNvCxnSpPr/>
            <p:nvPr/>
          </p:nvCxnSpPr>
          <p:spPr>
            <a:xfrm>
              <a:off x="308805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4" name="Google Shape;1184;p37"/>
            <p:cNvCxnSpPr/>
            <p:nvPr/>
          </p:nvCxnSpPr>
          <p:spPr>
            <a:xfrm>
              <a:off x="328956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5" name="Google Shape;1185;p37"/>
            <p:cNvCxnSpPr/>
            <p:nvPr/>
          </p:nvCxnSpPr>
          <p:spPr>
            <a:xfrm>
              <a:off x="349107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6" name="Google Shape;1186;p37"/>
            <p:cNvCxnSpPr/>
            <p:nvPr/>
          </p:nvCxnSpPr>
          <p:spPr>
            <a:xfrm>
              <a:off x="369258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7" name="Google Shape;1187;p37"/>
            <p:cNvCxnSpPr/>
            <p:nvPr/>
          </p:nvCxnSpPr>
          <p:spPr>
            <a:xfrm>
              <a:off x="389409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37"/>
            <p:cNvCxnSpPr/>
            <p:nvPr/>
          </p:nvCxnSpPr>
          <p:spPr>
            <a:xfrm>
              <a:off x="409560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37"/>
            <p:cNvCxnSpPr/>
            <p:nvPr/>
          </p:nvCxnSpPr>
          <p:spPr>
            <a:xfrm>
              <a:off x="429710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37"/>
            <p:cNvCxnSpPr/>
            <p:nvPr/>
          </p:nvCxnSpPr>
          <p:spPr>
            <a:xfrm>
              <a:off x="449861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1191;p37"/>
            <p:cNvCxnSpPr/>
            <p:nvPr/>
          </p:nvCxnSpPr>
          <p:spPr>
            <a:xfrm>
              <a:off x="470012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2" name="Google Shape;1192;p37"/>
            <p:cNvCxnSpPr/>
            <p:nvPr/>
          </p:nvCxnSpPr>
          <p:spPr>
            <a:xfrm>
              <a:off x="490163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3" name="Google Shape;1193;p37"/>
            <p:cNvCxnSpPr/>
            <p:nvPr/>
          </p:nvCxnSpPr>
          <p:spPr>
            <a:xfrm>
              <a:off x="510314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37"/>
            <p:cNvCxnSpPr/>
            <p:nvPr/>
          </p:nvCxnSpPr>
          <p:spPr>
            <a:xfrm>
              <a:off x="530465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5" name="Google Shape;1195;p37"/>
            <p:cNvCxnSpPr/>
            <p:nvPr/>
          </p:nvCxnSpPr>
          <p:spPr>
            <a:xfrm>
              <a:off x="550615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6" name="Google Shape;1196;p37"/>
            <p:cNvCxnSpPr/>
            <p:nvPr/>
          </p:nvCxnSpPr>
          <p:spPr>
            <a:xfrm>
              <a:off x="570766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7" name="Google Shape;1197;p37"/>
            <p:cNvCxnSpPr/>
            <p:nvPr/>
          </p:nvCxnSpPr>
          <p:spPr>
            <a:xfrm>
              <a:off x="590917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8" name="Google Shape;1198;p37"/>
            <p:cNvCxnSpPr/>
            <p:nvPr/>
          </p:nvCxnSpPr>
          <p:spPr>
            <a:xfrm>
              <a:off x="611066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9" name="Google Shape;1199;p37"/>
            <p:cNvCxnSpPr/>
            <p:nvPr/>
          </p:nvCxnSpPr>
          <p:spPr>
            <a:xfrm>
              <a:off x="631217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0" name="Google Shape;1200;p37"/>
            <p:cNvCxnSpPr/>
            <p:nvPr/>
          </p:nvCxnSpPr>
          <p:spPr>
            <a:xfrm>
              <a:off x="651368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37"/>
            <p:cNvCxnSpPr/>
            <p:nvPr/>
          </p:nvCxnSpPr>
          <p:spPr>
            <a:xfrm>
              <a:off x="671519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Google Shape;1202;p37"/>
            <p:cNvCxnSpPr/>
            <p:nvPr/>
          </p:nvCxnSpPr>
          <p:spPr>
            <a:xfrm>
              <a:off x="691670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Google Shape;1203;p37"/>
            <p:cNvCxnSpPr/>
            <p:nvPr/>
          </p:nvCxnSpPr>
          <p:spPr>
            <a:xfrm>
              <a:off x="711820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4" name="Google Shape;1204;p37"/>
            <p:cNvCxnSpPr/>
            <p:nvPr/>
          </p:nvCxnSpPr>
          <p:spPr>
            <a:xfrm>
              <a:off x="731971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37"/>
            <p:cNvCxnSpPr/>
            <p:nvPr/>
          </p:nvCxnSpPr>
          <p:spPr>
            <a:xfrm>
              <a:off x="7521225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37"/>
            <p:cNvCxnSpPr/>
            <p:nvPr/>
          </p:nvCxnSpPr>
          <p:spPr>
            <a:xfrm>
              <a:off x="7722733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37"/>
            <p:cNvCxnSpPr/>
            <p:nvPr/>
          </p:nvCxnSpPr>
          <p:spPr>
            <a:xfrm>
              <a:off x="7924242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37"/>
            <p:cNvCxnSpPr/>
            <p:nvPr/>
          </p:nvCxnSpPr>
          <p:spPr>
            <a:xfrm>
              <a:off x="8125750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37"/>
            <p:cNvCxnSpPr/>
            <p:nvPr/>
          </p:nvCxnSpPr>
          <p:spPr>
            <a:xfrm>
              <a:off x="8327258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0" name="Google Shape;1210;p37"/>
            <p:cNvCxnSpPr/>
            <p:nvPr/>
          </p:nvCxnSpPr>
          <p:spPr>
            <a:xfrm>
              <a:off x="8528767" y="1430650"/>
              <a:ext cx="0" cy="2171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1" name="Google Shape;1211;p37"/>
          <p:cNvSpPr/>
          <p:nvPr/>
        </p:nvSpPr>
        <p:spPr>
          <a:xfrm>
            <a:off x="1072975" y="1490250"/>
            <a:ext cx="7468300" cy="902675"/>
          </a:xfrm>
          <a:custGeom>
            <a:avLst/>
            <a:gdLst/>
            <a:ahLst/>
            <a:cxnLst/>
            <a:rect l="l" t="t" r="r" b="b"/>
            <a:pathLst>
              <a:path w="298732" h="36107" extrusionOk="0">
                <a:moveTo>
                  <a:pt x="0" y="20438"/>
                </a:moveTo>
                <a:lnTo>
                  <a:pt x="35085" y="0"/>
                </a:lnTo>
                <a:lnTo>
                  <a:pt x="61995" y="35085"/>
                </a:lnTo>
                <a:lnTo>
                  <a:pt x="80729" y="21460"/>
                </a:lnTo>
                <a:lnTo>
                  <a:pt x="137614" y="35085"/>
                </a:lnTo>
                <a:lnTo>
                  <a:pt x="176446" y="3066"/>
                </a:lnTo>
                <a:lnTo>
                  <a:pt x="211872" y="36107"/>
                </a:lnTo>
                <a:lnTo>
                  <a:pt x="234353" y="24525"/>
                </a:lnTo>
                <a:lnTo>
                  <a:pt x="246956" y="35085"/>
                </a:lnTo>
                <a:lnTo>
                  <a:pt x="298732" y="681"/>
                </a:ln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212" name="Google Shape;1212;p37"/>
          <p:cNvSpPr/>
          <p:nvPr/>
        </p:nvSpPr>
        <p:spPr>
          <a:xfrm>
            <a:off x="1072975" y="2716525"/>
            <a:ext cx="7476825" cy="885625"/>
          </a:xfrm>
          <a:custGeom>
            <a:avLst/>
            <a:gdLst/>
            <a:ahLst/>
            <a:cxnLst/>
            <a:rect l="l" t="t" r="r" b="b"/>
            <a:pathLst>
              <a:path w="299073" h="35425" extrusionOk="0">
                <a:moveTo>
                  <a:pt x="0" y="7494"/>
                </a:moveTo>
                <a:lnTo>
                  <a:pt x="36448" y="25206"/>
                </a:lnTo>
                <a:lnTo>
                  <a:pt x="84136" y="10219"/>
                </a:lnTo>
                <a:lnTo>
                  <a:pt x="140339" y="26909"/>
                </a:lnTo>
                <a:lnTo>
                  <a:pt x="177809" y="0"/>
                </a:lnTo>
                <a:lnTo>
                  <a:pt x="211531" y="20778"/>
                </a:lnTo>
                <a:lnTo>
                  <a:pt x="234353" y="35425"/>
                </a:lnTo>
                <a:lnTo>
                  <a:pt x="248319" y="681"/>
                </a:lnTo>
                <a:lnTo>
                  <a:pt x="299073" y="11922"/>
                </a:ln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oval" w="med" len="med"/>
            <a:tailEnd type="oval" w="med" len="med"/>
          </a:ln>
        </p:spPr>
      </p:sp>
      <p:cxnSp>
        <p:nvCxnSpPr>
          <p:cNvPr id="1213" name="Google Shape;1213;p37"/>
          <p:cNvCxnSpPr/>
          <p:nvPr/>
        </p:nvCxnSpPr>
        <p:spPr>
          <a:xfrm>
            <a:off x="945900" y="2504075"/>
            <a:ext cx="7740900" cy="0"/>
          </a:xfrm>
          <a:prstGeom prst="straightConnector1">
            <a:avLst/>
          </a:prstGeom>
          <a:noFill/>
          <a:ln w="19050" cap="flat" cmpd="sng">
            <a:solidFill>
              <a:srgbClr val="F7BE1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14" name="Google Shape;1214;p37"/>
          <p:cNvSpPr txBox="1">
            <a:spLocks noGrp="1"/>
          </p:cNvSpPr>
          <p:nvPr>
            <p:ph type="title"/>
          </p:nvPr>
        </p:nvSpPr>
        <p:spPr>
          <a:xfrm>
            <a:off x="5374900" y="3948275"/>
            <a:ext cx="3174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5" name="Google Shape;1215;p37"/>
          <p:cNvSpPr txBox="1">
            <a:spLocks noGrp="1"/>
          </p:cNvSpPr>
          <p:nvPr>
            <p:ph type="title"/>
          </p:nvPr>
        </p:nvSpPr>
        <p:spPr>
          <a:xfrm>
            <a:off x="5374900" y="4247075"/>
            <a:ext cx="31749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a gas giant and also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37"/>
          <p:cNvSpPr txBox="1">
            <a:spLocks noGrp="1"/>
          </p:cNvSpPr>
          <p:nvPr>
            <p:ph type="title"/>
          </p:nvPr>
        </p:nvSpPr>
        <p:spPr>
          <a:xfrm>
            <a:off x="863732" y="3948275"/>
            <a:ext cx="3174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7" name="Google Shape;1217;p37"/>
          <p:cNvSpPr txBox="1">
            <a:spLocks noGrp="1"/>
          </p:cNvSpPr>
          <p:nvPr>
            <p:ph type="title"/>
          </p:nvPr>
        </p:nvSpPr>
        <p:spPr>
          <a:xfrm>
            <a:off x="863732" y="4247075"/>
            <a:ext cx="31749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8" name="Google Shape;1218;p37"/>
          <p:cNvSpPr/>
          <p:nvPr/>
        </p:nvSpPr>
        <p:spPr>
          <a:xfrm>
            <a:off x="5107600" y="4019425"/>
            <a:ext cx="144900" cy="1449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37"/>
          <p:cNvSpPr/>
          <p:nvPr/>
        </p:nvSpPr>
        <p:spPr>
          <a:xfrm>
            <a:off x="664625" y="4019425"/>
            <a:ext cx="144900" cy="1449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8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Charts Infographics</a:t>
            </a:r>
            <a:endParaRPr/>
          </a:p>
        </p:txBody>
      </p:sp>
      <p:sp>
        <p:nvSpPr>
          <p:cNvPr id="1225" name="Google Shape;1225;p38"/>
          <p:cNvSpPr txBox="1">
            <a:spLocks noGrp="1"/>
          </p:cNvSpPr>
          <p:nvPr>
            <p:ph type="title"/>
          </p:nvPr>
        </p:nvSpPr>
        <p:spPr>
          <a:xfrm>
            <a:off x="457200" y="15251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100</a:t>
            </a:r>
            <a:endParaRPr sz="10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26" name="Google Shape;1226;p38"/>
          <p:cNvSpPr txBox="1">
            <a:spLocks noGrp="1"/>
          </p:cNvSpPr>
          <p:nvPr>
            <p:ph type="title"/>
          </p:nvPr>
        </p:nvSpPr>
        <p:spPr>
          <a:xfrm>
            <a:off x="457200" y="20409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75</a:t>
            </a:r>
            <a:endParaRPr sz="10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27" name="Google Shape;1227;p38"/>
          <p:cNvSpPr txBox="1">
            <a:spLocks noGrp="1"/>
          </p:cNvSpPr>
          <p:nvPr>
            <p:ph type="title"/>
          </p:nvPr>
        </p:nvSpPr>
        <p:spPr>
          <a:xfrm>
            <a:off x="457200" y="255670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50</a:t>
            </a:r>
            <a:endParaRPr sz="10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28" name="Google Shape;1228;p38"/>
          <p:cNvSpPr txBox="1">
            <a:spLocks noGrp="1"/>
          </p:cNvSpPr>
          <p:nvPr>
            <p:ph type="title"/>
          </p:nvPr>
        </p:nvSpPr>
        <p:spPr>
          <a:xfrm>
            <a:off x="457200" y="3060325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25</a:t>
            </a:r>
            <a:endParaRPr sz="10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29" name="Google Shape;1229;p38"/>
          <p:cNvSpPr txBox="1">
            <a:spLocks noGrp="1"/>
          </p:cNvSpPr>
          <p:nvPr>
            <p:ph type="title"/>
          </p:nvPr>
        </p:nvSpPr>
        <p:spPr>
          <a:xfrm>
            <a:off x="457200" y="35639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000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30" name="Google Shape;1230;p38"/>
          <p:cNvSpPr/>
          <p:nvPr/>
        </p:nvSpPr>
        <p:spPr>
          <a:xfrm>
            <a:off x="1285900" y="4169000"/>
            <a:ext cx="403500" cy="403500"/>
          </a:xfrm>
          <a:prstGeom prst="ellipse">
            <a:avLst/>
          </a:prstGeom>
          <a:solidFill>
            <a:srgbClr val="F7BE16">
              <a:alpha val="70670"/>
            </a:srgbClr>
          </a:solidFill>
          <a:ln w="28575" cap="flat" cmpd="sng">
            <a:solidFill>
              <a:srgbClr val="FCBD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8"/>
          <p:cNvSpPr txBox="1">
            <a:spLocks noGrp="1"/>
          </p:cNvSpPr>
          <p:nvPr>
            <p:ph type="title"/>
          </p:nvPr>
        </p:nvSpPr>
        <p:spPr>
          <a:xfrm>
            <a:off x="1831500" y="3973850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32" name="Google Shape;1232;p38"/>
          <p:cNvSpPr txBox="1">
            <a:spLocks noGrp="1"/>
          </p:cNvSpPr>
          <p:nvPr>
            <p:ph type="title"/>
          </p:nvPr>
        </p:nvSpPr>
        <p:spPr>
          <a:xfrm>
            <a:off x="1831500" y="4348850"/>
            <a:ext cx="22389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and is really hot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38"/>
          <p:cNvSpPr/>
          <p:nvPr/>
        </p:nvSpPr>
        <p:spPr>
          <a:xfrm>
            <a:off x="5265475" y="4169000"/>
            <a:ext cx="403500" cy="403500"/>
          </a:xfrm>
          <a:prstGeom prst="ellipse">
            <a:avLst/>
          </a:prstGeom>
          <a:solidFill>
            <a:srgbClr val="00818A">
              <a:alpha val="21230"/>
            </a:srgbClr>
          </a:solidFill>
          <a:ln w="2857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8"/>
          <p:cNvSpPr txBox="1">
            <a:spLocks noGrp="1"/>
          </p:cNvSpPr>
          <p:nvPr>
            <p:ph type="title"/>
          </p:nvPr>
        </p:nvSpPr>
        <p:spPr>
          <a:xfrm>
            <a:off x="5811075" y="3973850"/>
            <a:ext cx="243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Mars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35" name="Google Shape;1235;p38"/>
          <p:cNvSpPr txBox="1">
            <a:spLocks noGrp="1"/>
          </p:cNvSpPr>
          <p:nvPr>
            <p:ph type="title"/>
          </p:nvPr>
        </p:nvSpPr>
        <p:spPr>
          <a:xfrm>
            <a:off x="5811075" y="4348850"/>
            <a:ext cx="22389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36" name="Google Shape;1236;p38"/>
          <p:cNvGrpSpPr/>
          <p:nvPr/>
        </p:nvGrpSpPr>
        <p:grpSpPr>
          <a:xfrm>
            <a:off x="970800" y="1673575"/>
            <a:ext cx="7716075" cy="2047668"/>
            <a:chOff x="970800" y="1673575"/>
            <a:chExt cx="7716075" cy="2047668"/>
          </a:xfrm>
        </p:grpSpPr>
        <p:cxnSp>
          <p:nvCxnSpPr>
            <p:cNvPr id="1237" name="Google Shape;1237;p38"/>
            <p:cNvCxnSpPr/>
            <p:nvPr/>
          </p:nvCxnSpPr>
          <p:spPr>
            <a:xfrm>
              <a:off x="970800" y="2190323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8" name="Google Shape;1238;p38"/>
            <p:cNvCxnSpPr/>
            <p:nvPr/>
          </p:nvCxnSpPr>
          <p:spPr>
            <a:xfrm>
              <a:off x="970800" y="2700021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9" name="Google Shape;1239;p38"/>
            <p:cNvCxnSpPr/>
            <p:nvPr/>
          </p:nvCxnSpPr>
          <p:spPr>
            <a:xfrm>
              <a:off x="970800" y="3209719"/>
              <a:ext cx="77160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0" name="Google Shape;1240;p38"/>
            <p:cNvCxnSpPr/>
            <p:nvPr/>
          </p:nvCxnSpPr>
          <p:spPr>
            <a:xfrm>
              <a:off x="2899798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1" name="Google Shape;1241;p38"/>
            <p:cNvCxnSpPr/>
            <p:nvPr/>
          </p:nvCxnSpPr>
          <p:spPr>
            <a:xfrm>
              <a:off x="4828785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2" name="Google Shape;1242;p38"/>
            <p:cNvCxnSpPr/>
            <p:nvPr/>
          </p:nvCxnSpPr>
          <p:spPr>
            <a:xfrm>
              <a:off x="6757772" y="1685143"/>
              <a:ext cx="0" cy="20361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43" name="Google Shape;1243;p38"/>
            <p:cNvSpPr/>
            <p:nvPr/>
          </p:nvSpPr>
          <p:spPr>
            <a:xfrm>
              <a:off x="970875" y="1673575"/>
              <a:ext cx="7716000" cy="20361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" name="Google Shape;1244;p38"/>
          <p:cNvSpPr/>
          <p:nvPr/>
        </p:nvSpPr>
        <p:spPr>
          <a:xfrm flipH="1">
            <a:off x="970800" y="1717000"/>
            <a:ext cx="7715761" cy="2004214"/>
          </a:xfrm>
          <a:custGeom>
            <a:avLst/>
            <a:gdLst/>
            <a:ahLst/>
            <a:cxnLst/>
            <a:rect l="l" t="t" r="r" b="b"/>
            <a:pathLst>
              <a:path w="285716" h="74826" extrusionOk="0">
                <a:moveTo>
                  <a:pt x="178220" y="0"/>
                </a:moveTo>
                <a:cubicBezTo>
                  <a:pt x="175181" y="0"/>
                  <a:pt x="171987" y="1901"/>
                  <a:pt x="168859" y="6533"/>
                </a:cubicBezTo>
                <a:cubicBezTo>
                  <a:pt x="166693" y="9970"/>
                  <a:pt x="165422" y="14267"/>
                  <a:pt x="163703" y="18116"/>
                </a:cubicBezTo>
                <a:cubicBezTo>
                  <a:pt x="161125" y="25437"/>
                  <a:pt x="157688" y="32311"/>
                  <a:pt x="154251" y="38738"/>
                </a:cubicBezTo>
                <a:cubicBezTo>
                  <a:pt x="150948" y="44722"/>
                  <a:pt x="146611" y="49456"/>
                  <a:pt x="141089" y="49456"/>
                </a:cubicBezTo>
                <a:cubicBezTo>
                  <a:pt x="138683" y="49456"/>
                  <a:pt x="136051" y="48557"/>
                  <a:pt x="133183" y="46471"/>
                </a:cubicBezTo>
                <a:cubicBezTo>
                  <a:pt x="127615" y="42621"/>
                  <a:pt x="123319" y="37466"/>
                  <a:pt x="119022" y="32311"/>
                </a:cubicBezTo>
                <a:cubicBezTo>
                  <a:pt x="115585" y="28014"/>
                  <a:pt x="111702" y="21141"/>
                  <a:pt x="105275" y="21141"/>
                </a:cubicBezTo>
                <a:cubicBezTo>
                  <a:pt x="97954" y="21553"/>
                  <a:pt x="91939" y="32723"/>
                  <a:pt x="87230" y="37466"/>
                </a:cubicBezTo>
                <a:cubicBezTo>
                  <a:pt x="81216" y="43481"/>
                  <a:pt x="73483" y="48189"/>
                  <a:pt x="64890" y="49049"/>
                </a:cubicBezTo>
                <a:cubicBezTo>
                  <a:pt x="63833" y="49181"/>
                  <a:pt x="62807" y="49242"/>
                  <a:pt x="61804" y="49242"/>
                </a:cubicBezTo>
                <a:cubicBezTo>
                  <a:pt x="56284" y="49242"/>
                  <a:pt x="51489" y="47381"/>
                  <a:pt x="46399" y="45199"/>
                </a:cubicBezTo>
                <a:cubicBezTo>
                  <a:pt x="42527" y="43263"/>
                  <a:pt x="38907" y="41560"/>
                  <a:pt x="34971" y="41560"/>
                </a:cubicBezTo>
                <a:cubicBezTo>
                  <a:pt x="33667" y="41560"/>
                  <a:pt x="32327" y="41747"/>
                  <a:pt x="30933" y="42175"/>
                </a:cubicBezTo>
                <a:cubicBezTo>
                  <a:pt x="24059" y="43893"/>
                  <a:pt x="18491" y="48636"/>
                  <a:pt x="12029" y="51214"/>
                </a:cubicBezTo>
                <a:cubicBezTo>
                  <a:pt x="10758" y="52073"/>
                  <a:pt x="0" y="54651"/>
                  <a:pt x="0" y="56369"/>
                </a:cubicBezTo>
                <a:lnTo>
                  <a:pt x="0" y="74826"/>
                </a:lnTo>
                <a:lnTo>
                  <a:pt x="285716" y="74826"/>
                </a:lnTo>
                <a:lnTo>
                  <a:pt x="285716" y="49495"/>
                </a:lnTo>
                <a:cubicBezTo>
                  <a:pt x="284488" y="49874"/>
                  <a:pt x="283256" y="50049"/>
                  <a:pt x="282027" y="50049"/>
                </a:cubicBezTo>
                <a:cubicBezTo>
                  <a:pt x="270769" y="50049"/>
                  <a:pt x="259759" y="35358"/>
                  <a:pt x="254336" y="28014"/>
                </a:cubicBezTo>
                <a:cubicBezTo>
                  <a:pt x="250970" y="23715"/>
                  <a:pt x="246938" y="20066"/>
                  <a:pt x="242237" y="20066"/>
                </a:cubicBezTo>
                <a:cubicBezTo>
                  <a:pt x="240362" y="20066"/>
                  <a:pt x="238380" y="20647"/>
                  <a:pt x="236292" y="22000"/>
                </a:cubicBezTo>
                <a:cubicBezTo>
                  <a:pt x="229122" y="26646"/>
                  <a:pt x="220157" y="39094"/>
                  <a:pt x="210156" y="39094"/>
                </a:cubicBezTo>
                <a:cubicBezTo>
                  <a:pt x="208172" y="39094"/>
                  <a:pt x="206147" y="38604"/>
                  <a:pt x="204088" y="37466"/>
                </a:cubicBezTo>
                <a:cubicBezTo>
                  <a:pt x="195048" y="32723"/>
                  <a:pt x="195048" y="18975"/>
                  <a:pt x="190752" y="11242"/>
                </a:cubicBezTo>
                <a:cubicBezTo>
                  <a:pt x="187576" y="4891"/>
                  <a:pt x="183097" y="0"/>
                  <a:pt x="178220" y="0"/>
                </a:cubicBezTo>
                <a:close/>
              </a:path>
            </a:pathLst>
          </a:custGeom>
          <a:solidFill>
            <a:srgbClr val="F7BE16">
              <a:alpha val="70670"/>
            </a:srgbClr>
          </a:solidFill>
          <a:ln w="28575" cap="flat" cmpd="sng">
            <a:solidFill>
              <a:srgbClr val="FCBD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38"/>
          <p:cNvSpPr/>
          <p:nvPr/>
        </p:nvSpPr>
        <p:spPr>
          <a:xfrm>
            <a:off x="970800" y="1717093"/>
            <a:ext cx="7715761" cy="2004214"/>
          </a:xfrm>
          <a:custGeom>
            <a:avLst/>
            <a:gdLst/>
            <a:ahLst/>
            <a:cxnLst/>
            <a:rect l="l" t="t" r="r" b="b"/>
            <a:pathLst>
              <a:path w="285716" h="74826" extrusionOk="0">
                <a:moveTo>
                  <a:pt x="178220" y="0"/>
                </a:moveTo>
                <a:cubicBezTo>
                  <a:pt x="175181" y="0"/>
                  <a:pt x="171987" y="1901"/>
                  <a:pt x="168859" y="6533"/>
                </a:cubicBezTo>
                <a:cubicBezTo>
                  <a:pt x="166693" y="9970"/>
                  <a:pt x="165422" y="14267"/>
                  <a:pt x="163703" y="18116"/>
                </a:cubicBezTo>
                <a:cubicBezTo>
                  <a:pt x="161125" y="25437"/>
                  <a:pt x="157688" y="32311"/>
                  <a:pt x="154251" y="38738"/>
                </a:cubicBezTo>
                <a:cubicBezTo>
                  <a:pt x="150948" y="44722"/>
                  <a:pt x="146611" y="49456"/>
                  <a:pt x="141089" y="49456"/>
                </a:cubicBezTo>
                <a:cubicBezTo>
                  <a:pt x="138683" y="49456"/>
                  <a:pt x="136051" y="48557"/>
                  <a:pt x="133183" y="46471"/>
                </a:cubicBezTo>
                <a:cubicBezTo>
                  <a:pt x="127615" y="42621"/>
                  <a:pt x="123319" y="37466"/>
                  <a:pt x="119022" y="32311"/>
                </a:cubicBezTo>
                <a:cubicBezTo>
                  <a:pt x="115585" y="28014"/>
                  <a:pt x="111702" y="21141"/>
                  <a:pt x="105275" y="21141"/>
                </a:cubicBezTo>
                <a:cubicBezTo>
                  <a:pt x="97954" y="21553"/>
                  <a:pt x="91939" y="32723"/>
                  <a:pt x="87230" y="37466"/>
                </a:cubicBezTo>
                <a:cubicBezTo>
                  <a:pt x="81216" y="43481"/>
                  <a:pt x="73483" y="48189"/>
                  <a:pt x="64890" y="49049"/>
                </a:cubicBezTo>
                <a:cubicBezTo>
                  <a:pt x="63833" y="49181"/>
                  <a:pt x="62807" y="49242"/>
                  <a:pt x="61804" y="49242"/>
                </a:cubicBezTo>
                <a:cubicBezTo>
                  <a:pt x="56284" y="49242"/>
                  <a:pt x="51489" y="47381"/>
                  <a:pt x="46399" y="45199"/>
                </a:cubicBezTo>
                <a:cubicBezTo>
                  <a:pt x="42527" y="43263"/>
                  <a:pt x="38907" y="41560"/>
                  <a:pt x="34971" y="41560"/>
                </a:cubicBezTo>
                <a:cubicBezTo>
                  <a:pt x="33667" y="41560"/>
                  <a:pt x="32327" y="41747"/>
                  <a:pt x="30933" y="42175"/>
                </a:cubicBezTo>
                <a:cubicBezTo>
                  <a:pt x="24059" y="43893"/>
                  <a:pt x="18491" y="48636"/>
                  <a:pt x="12029" y="51214"/>
                </a:cubicBezTo>
                <a:cubicBezTo>
                  <a:pt x="10758" y="52073"/>
                  <a:pt x="0" y="54651"/>
                  <a:pt x="0" y="56369"/>
                </a:cubicBezTo>
                <a:lnTo>
                  <a:pt x="0" y="74826"/>
                </a:lnTo>
                <a:lnTo>
                  <a:pt x="285716" y="74826"/>
                </a:lnTo>
                <a:lnTo>
                  <a:pt x="285716" y="49495"/>
                </a:lnTo>
                <a:cubicBezTo>
                  <a:pt x="284488" y="49874"/>
                  <a:pt x="283256" y="50049"/>
                  <a:pt x="282027" y="50049"/>
                </a:cubicBezTo>
                <a:cubicBezTo>
                  <a:pt x="270769" y="50049"/>
                  <a:pt x="259759" y="35358"/>
                  <a:pt x="254336" y="28014"/>
                </a:cubicBezTo>
                <a:cubicBezTo>
                  <a:pt x="250970" y="23715"/>
                  <a:pt x="246938" y="20066"/>
                  <a:pt x="242237" y="20066"/>
                </a:cubicBezTo>
                <a:cubicBezTo>
                  <a:pt x="240362" y="20066"/>
                  <a:pt x="238380" y="20647"/>
                  <a:pt x="236292" y="22000"/>
                </a:cubicBezTo>
                <a:cubicBezTo>
                  <a:pt x="229122" y="26646"/>
                  <a:pt x="220157" y="39094"/>
                  <a:pt x="210156" y="39094"/>
                </a:cubicBezTo>
                <a:cubicBezTo>
                  <a:pt x="208172" y="39094"/>
                  <a:pt x="206147" y="38604"/>
                  <a:pt x="204088" y="37466"/>
                </a:cubicBezTo>
                <a:cubicBezTo>
                  <a:pt x="195048" y="32723"/>
                  <a:pt x="195048" y="18975"/>
                  <a:pt x="190752" y="11242"/>
                </a:cubicBezTo>
                <a:cubicBezTo>
                  <a:pt x="187576" y="4891"/>
                  <a:pt x="183097" y="0"/>
                  <a:pt x="178220" y="0"/>
                </a:cubicBezTo>
                <a:close/>
              </a:path>
            </a:pathLst>
          </a:custGeom>
          <a:solidFill>
            <a:srgbClr val="00818A">
              <a:alpha val="21230"/>
            </a:srgbClr>
          </a:solidFill>
          <a:ln w="2857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39"/>
          <p:cNvGrpSpPr/>
          <p:nvPr/>
        </p:nvGrpSpPr>
        <p:grpSpPr>
          <a:xfrm>
            <a:off x="454265" y="1468770"/>
            <a:ext cx="8229604" cy="2115171"/>
            <a:chOff x="997925" y="1789750"/>
            <a:chExt cx="7690500" cy="2093400"/>
          </a:xfrm>
        </p:grpSpPr>
        <p:sp>
          <p:nvSpPr>
            <p:cNvPr id="1251" name="Google Shape;1251;p39"/>
            <p:cNvSpPr/>
            <p:nvPr/>
          </p:nvSpPr>
          <p:spPr>
            <a:xfrm>
              <a:off x="997925" y="1789750"/>
              <a:ext cx="7689000" cy="209340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39"/>
            <p:cNvCxnSpPr/>
            <p:nvPr/>
          </p:nvCxnSpPr>
          <p:spPr>
            <a:xfrm>
              <a:off x="1510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3" name="Google Shape;1253;p39"/>
            <p:cNvCxnSpPr/>
            <p:nvPr/>
          </p:nvCxnSpPr>
          <p:spPr>
            <a:xfrm>
              <a:off x="2535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4" name="Google Shape;1254;p39"/>
            <p:cNvCxnSpPr/>
            <p:nvPr/>
          </p:nvCxnSpPr>
          <p:spPr>
            <a:xfrm>
              <a:off x="2023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39"/>
            <p:cNvCxnSpPr/>
            <p:nvPr/>
          </p:nvCxnSpPr>
          <p:spPr>
            <a:xfrm>
              <a:off x="35609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6" name="Google Shape;1256;p39"/>
            <p:cNvCxnSpPr/>
            <p:nvPr/>
          </p:nvCxnSpPr>
          <p:spPr>
            <a:xfrm>
              <a:off x="3048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7" name="Google Shape;1257;p39"/>
            <p:cNvCxnSpPr/>
            <p:nvPr/>
          </p:nvCxnSpPr>
          <p:spPr>
            <a:xfrm>
              <a:off x="4586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8" name="Google Shape;1258;p39"/>
            <p:cNvCxnSpPr/>
            <p:nvPr/>
          </p:nvCxnSpPr>
          <p:spPr>
            <a:xfrm>
              <a:off x="4073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9" name="Google Shape;1259;p39"/>
            <p:cNvCxnSpPr/>
            <p:nvPr/>
          </p:nvCxnSpPr>
          <p:spPr>
            <a:xfrm>
              <a:off x="5611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0" name="Google Shape;1260;p39"/>
            <p:cNvCxnSpPr/>
            <p:nvPr/>
          </p:nvCxnSpPr>
          <p:spPr>
            <a:xfrm>
              <a:off x="5098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39"/>
            <p:cNvCxnSpPr/>
            <p:nvPr/>
          </p:nvCxnSpPr>
          <p:spPr>
            <a:xfrm>
              <a:off x="66365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2" name="Google Shape;1262;p39"/>
            <p:cNvCxnSpPr/>
            <p:nvPr/>
          </p:nvCxnSpPr>
          <p:spPr>
            <a:xfrm>
              <a:off x="61239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9"/>
            <p:cNvCxnSpPr/>
            <p:nvPr/>
          </p:nvCxnSpPr>
          <p:spPr>
            <a:xfrm>
              <a:off x="76617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9"/>
            <p:cNvCxnSpPr/>
            <p:nvPr/>
          </p:nvCxnSpPr>
          <p:spPr>
            <a:xfrm>
              <a:off x="71491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9"/>
            <p:cNvCxnSpPr/>
            <p:nvPr/>
          </p:nvCxnSpPr>
          <p:spPr>
            <a:xfrm>
              <a:off x="8174325" y="1789750"/>
              <a:ext cx="0" cy="20934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9"/>
            <p:cNvCxnSpPr/>
            <p:nvPr/>
          </p:nvCxnSpPr>
          <p:spPr>
            <a:xfrm rot="10800000">
              <a:off x="997925" y="2321156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9"/>
            <p:cNvCxnSpPr/>
            <p:nvPr/>
          </p:nvCxnSpPr>
          <p:spPr>
            <a:xfrm rot="10800000">
              <a:off x="997925" y="2841813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9"/>
            <p:cNvCxnSpPr/>
            <p:nvPr/>
          </p:nvCxnSpPr>
          <p:spPr>
            <a:xfrm rot="10800000">
              <a:off x="997925" y="3362469"/>
              <a:ext cx="76905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9" name="Google Shape;1269;p39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 Infographics</a:t>
            </a:r>
            <a:endParaRPr/>
          </a:p>
        </p:txBody>
      </p:sp>
      <p:sp>
        <p:nvSpPr>
          <p:cNvPr id="1270" name="Google Shape;1270;p39"/>
          <p:cNvSpPr/>
          <p:nvPr/>
        </p:nvSpPr>
        <p:spPr>
          <a:xfrm>
            <a:off x="1556500" y="2110066"/>
            <a:ext cx="6049529" cy="1442490"/>
          </a:xfrm>
          <a:custGeom>
            <a:avLst/>
            <a:gdLst/>
            <a:ahLst/>
            <a:cxnLst/>
            <a:rect l="l" t="t" r="r" b="b"/>
            <a:pathLst>
              <a:path w="329047" h="73917" extrusionOk="0">
                <a:moveTo>
                  <a:pt x="0" y="13285"/>
                </a:moveTo>
                <a:lnTo>
                  <a:pt x="50753" y="48370"/>
                </a:lnTo>
                <a:lnTo>
                  <a:pt x="96738" y="682"/>
                </a:lnTo>
                <a:lnTo>
                  <a:pt x="148514" y="51776"/>
                </a:lnTo>
                <a:lnTo>
                  <a:pt x="188368" y="11923"/>
                </a:lnTo>
                <a:lnTo>
                  <a:pt x="221068" y="73917"/>
                </a:lnTo>
                <a:lnTo>
                  <a:pt x="261943" y="0"/>
                </a:lnTo>
                <a:lnTo>
                  <a:pt x="289194" y="65742"/>
                </a:lnTo>
                <a:lnTo>
                  <a:pt x="318828" y="40535"/>
                </a:lnTo>
                <a:lnTo>
                  <a:pt x="329047" y="63017"/>
                </a:lnTo>
              </a:path>
            </a:pathLst>
          </a:custGeom>
          <a:noFill/>
          <a:ln w="19050" cap="flat" cmpd="sng">
            <a:solidFill>
              <a:srgbClr val="B7B7B7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271" name="Google Shape;1271;p39"/>
          <p:cNvSpPr/>
          <p:nvPr/>
        </p:nvSpPr>
        <p:spPr>
          <a:xfrm>
            <a:off x="1553982" y="1764400"/>
            <a:ext cx="6051200" cy="1542192"/>
          </a:xfrm>
          <a:custGeom>
            <a:avLst/>
            <a:gdLst/>
            <a:ahLst/>
            <a:cxnLst/>
            <a:rect l="l" t="t" r="r" b="b"/>
            <a:pathLst>
              <a:path w="316444" h="79026" extrusionOk="0">
                <a:moveTo>
                  <a:pt x="0" y="74598"/>
                </a:moveTo>
                <a:lnTo>
                  <a:pt x="51094" y="44963"/>
                </a:lnTo>
                <a:lnTo>
                  <a:pt x="107639" y="70510"/>
                </a:lnTo>
                <a:lnTo>
                  <a:pt x="142383" y="23844"/>
                </a:lnTo>
                <a:lnTo>
                  <a:pt x="206762" y="0"/>
                </a:lnTo>
                <a:lnTo>
                  <a:pt x="231287" y="79026"/>
                </a:lnTo>
                <a:lnTo>
                  <a:pt x="256153" y="42919"/>
                </a:lnTo>
                <a:lnTo>
                  <a:pt x="281360" y="65060"/>
                </a:lnTo>
                <a:lnTo>
                  <a:pt x="293622" y="41897"/>
                </a:lnTo>
                <a:lnTo>
                  <a:pt x="316444" y="52116"/>
                </a:ln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272" name="Google Shape;1272;p39"/>
          <p:cNvSpPr txBox="1">
            <a:spLocks noGrp="1"/>
          </p:cNvSpPr>
          <p:nvPr>
            <p:ph type="title"/>
          </p:nvPr>
        </p:nvSpPr>
        <p:spPr>
          <a:xfrm>
            <a:off x="2222550" y="1927300"/>
            <a:ext cx="5877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93462"/>
                </a:solidFill>
              </a:rPr>
              <a:t>45</a:t>
            </a:r>
            <a:endParaRPr sz="1300">
              <a:solidFill>
                <a:srgbClr val="293462"/>
              </a:solidFill>
            </a:endParaRPr>
          </a:p>
        </p:txBody>
      </p:sp>
      <p:sp>
        <p:nvSpPr>
          <p:cNvPr id="1273" name="Google Shape;1273;p39"/>
          <p:cNvSpPr txBox="1">
            <a:spLocks noGrp="1"/>
          </p:cNvSpPr>
          <p:nvPr>
            <p:ph type="title"/>
          </p:nvPr>
        </p:nvSpPr>
        <p:spPr>
          <a:xfrm>
            <a:off x="3321150" y="3510125"/>
            <a:ext cx="5877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93462"/>
                </a:solidFill>
              </a:rPr>
              <a:t>25</a:t>
            </a:r>
            <a:endParaRPr sz="1300">
              <a:solidFill>
                <a:srgbClr val="293462"/>
              </a:solidFill>
            </a:endParaRPr>
          </a:p>
        </p:txBody>
      </p:sp>
      <p:sp>
        <p:nvSpPr>
          <p:cNvPr id="1274" name="Google Shape;1274;p39"/>
          <p:cNvSpPr/>
          <p:nvPr/>
        </p:nvSpPr>
        <p:spPr>
          <a:xfrm>
            <a:off x="2265150" y="1825450"/>
            <a:ext cx="502500" cy="502500"/>
          </a:xfrm>
          <a:prstGeom prst="ellipse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39"/>
          <p:cNvSpPr/>
          <p:nvPr/>
        </p:nvSpPr>
        <p:spPr>
          <a:xfrm>
            <a:off x="3363750" y="3408275"/>
            <a:ext cx="502500" cy="502500"/>
          </a:xfrm>
          <a:prstGeom prst="ellipse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39"/>
          <p:cNvSpPr/>
          <p:nvPr/>
        </p:nvSpPr>
        <p:spPr>
          <a:xfrm>
            <a:off x="6923325" y="1825450"/>
            <a:ext cx="502500" cy="502500"/>
          </a:xfrm>
          <a:prstGeom prst="ellipse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39"/>
          <p:cNvSpPr txBox="1">
            <a:spLocks noGrp="1"/>
          </p:cNvSpPr>
          <p:nvPr>
            <p:ph type="title"/>
          </p:nvPr>
        </p:nvSpPr>
        <p:spPr>
          <a:xfrm>
            <a:off x="6880725" y="1927300"/>
            <a:ext cx="5877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93462"/>
                </a:solidFill>
              </a:rPr>
              <a:t>50</a:t>
            </a:r>
            <a:endParaRPr sz="1300">
              <a:solidFill>
                <a:srgbClr val="293462"/>
              </a:solidFill>
            </a:endParaRPr>
          </a:p>
        </p:txBody>
      </p:sp>
      <p:cxnSp>
        <p:nvCxnSpPr>
          <p:cNvPr id="1278" name="Google Shape;1278;p39"/>
          <p:cNvCxnSpPr>
            <a:stCxn id="1274" idx="4"/>
          </p:cNvCxnSpPr>
          <p:nvPr/>
        </p:nvCxnSpPr>
        <p:spPr>
          <a:xfrm>
            <a:off x="2516400" y="2327950"/>
            <a:ext cx="0" cy="176700"/>
          </a:xfrm>
          <a:prstGeom prst="straightConnector1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9" name="Google Shape;1279;p39"/>
          <p:cNvCxnSpPr/>
          <p:nvPr/>
        </p:nvCxnSpPr>
        <p:spPr>
          <a:xfrm>
            <a:off x="3615000" y="3231575"/>
            <a:ext cx="0" cy="176700"/>
          </a:xfrm>
          <a:prstGeom prst="straightConnector1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80" name="Google Shape;1280;p39"/>
          <p:cNvCxnSpPr/>
          <p:nvPr/>
        </p:nvCxnSpPr>
        <p:spPr>
          <a:xfrm>
            <a:off x="7174575" y="2327950"/>
            <a:ext cx="0" cy="176700"/>
          </a:xfrm>
          <a:prstGeom prst="straightConnector1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81" name="Google Shape;1281;p39"/>
          <p:cNvSpPr txBox="1">
            <a:spLocks noGrp="1"/>
          </p:cNvSpPr>
          <p:nvPr>
            <p:ph type="title"/>
          </p:nvPr>
        </p:nvSpPr>
        <p:spPr>
          <a:xfrm>
            <a:off x="5194525" y="1058225"/>
            <a:ext cx="5877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93462"/>
                </a:solidFill>
              </a:rPr>
              <a:t>75</a:t>
            </a:r>
            <a:endParaRPr sz="1300">
              <a:solidFill>
                <a:srgbClr val="293462"/>
              </a:solidFill>
            </a:endParaRPr>
          </a:p>
        </p:txBody>
      </p:sp>
      <p:cxnSp>
        <p:nvCxnSpPr>
          <p:cNvPr id="1282" name="Google Shape;1282;p39"/>
          <p:cNvCxnSpPr>
            <a:stCxn id="1283" idx="4"/>
          </p:cNvCxnSpPr>
          <p:nvPr/>
        </p:nvCxnSpPr>
        <p:spPr>
          <a:xfrm>
            <a:off x="5488375" y="1458875"/>
            <a:ext cx="0" cy="176700"/>
          </a:xfrm>
          <a:prstGeom prst="straightConnector1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84" name="Google Shape;1284;p39"/>
          <p:cNvSpPr/>
          <p:nvPr/>
        </p:nvSpPr>
        <p:spPr>
          <a:xfrm>
            <a:off x="5237125" y="956375"/>
            <a:ext cx="502500" cy="502500"/>
          </a:xfrm>
          <a:prstGeom prst="ellipse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39"/>
          <p:cNvSpPr txBox="1">
            <a:spLocks noGrp="1"/>
          </p:cNvSpPr>
          <p:nvPr>
            <p:ph type="title"/>
          </p:nvPr>
        </p:nvSpPr>
        <p:spPr>
          <a:xfrm>
            <a:off x="1048461" y="4032422"/>
            <a:ext cx="41148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86" name="Google Shape;1286;p39"/>
          <p:cNvSpPr txBox="1">
            <a:spLocks noGrp="1"/>
          </p:cNvSpPr>
          <p:nvPr>
            <p:ph type="title"/>
          </p:nvPr>
        </p:nvSpPr>
        <p:spPr>
          <a:xfrm>
            <a:off x="1048461" y="4259597"/>
            <a:ext cx="41148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39"/>
          <p:cNvSpPr/>
          <p:nvPr/>
        </p:nvSpPr>
        <p:spPr>
          <a:xfrm>
            <a:off x="496875" y="4073600"/>
            <a:ext cx="502500" cy="502500"/>
          </a:xfrm>
          <a:prstGeom prst="ellipse">
            <a:avLst/>
          </a:prstGeom>
          <a:noFill/>
          <a:ln w="19050" cap="flat" cmpd="sng">
            <a:solidFill>
              <a:srgbClr val="2934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39"/>
          <p:cNvSpPr txBox="1">
            <a:spLocks noGrp="1"/>
          </p:cNvSpPr>
          <p:nvPr>
            <p:ph type="title"/>
          </p:nvPr>
        </p:nvSpPr>
        <p:spPr>
          <a:xfrm>
            <a:off x="454275" y="4175450"/>
            <a:ext cx="5877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93462"/>
                </a:solidFill>
              </a:rPr>
              <a:t>x</a:t>
            </a:r>
            <a:endParaRPr sz="1300">
              <a:solidFill>
                <a:srgbClr val="293462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0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 Infographics</a:t>
            </a:r>
            <a:endParaRPr/>
          </a:p>
        </p:txBody>
      </p:sp>
      <p:sp>
        <p:nvSpPr>
          <p:cNvPr id="1294" name="Google Shape;1294;p40"/>
          <p:cNvSpPr txBox="1">
            <a:spLocks noGrp="1"/>
          </p:cNvSpPr>
          <p:nvPr>
            <p:ph type="title"/>
          </p:nvPr>
        </p:nvSpPr>
        <p:spPr>
          <a:xfrm>
            <a:off x="457200" y="1329300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50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95" name="Google Shape;1295;p40"/>
          <p:cNvSpPr txBox="1">
            <a:spLocks noGrp="1"/>
          </p:cNvSpPr>
          <p:nvPr>
            <p:ph type="title"/>
          </p:nvPr>
        </p:nvSpPr>
        <p:spPr>
          <a:xfrm>
            <a:off x="457200" y="1845075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25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96" name="Google Shape;1296;p40"/>
          <p:cNvSpPr txBox="1">
            <a:spLocks noGrp="1"/>
          </p:cNvSpPr>
          <p:nvPr>
            <p:ph type="title"/>
          </p:nvPr>
        </p:nvSpPr>
        <p:spPr>
          <a:xfrm>
            <a:off x="457200" y="2360850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</a:t>
            </a:r>
            <a:endParaRPr sz="1200">
              <a:solidFill>
                <a:srgbClr val="66666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97" name="Google Shape;1297;p40"/>
          <p:cNvSpPr txBox="1">
            <a:spLocks noGrp="1"/>
          </p:cNvSpPr>
          <p:nvPr>
            <p:ph type="title"/>
          </p:nvPr>
        </p:nvSpPr>
        <p:spPr>
          <a:xfrm>
            <a:off x="457200" y="2864475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-25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98" name="Google Shape;1298;p40"/>
          <p:cNvSpPr txBox="1">
            <a:spLocks noGrp="1"/>
          </p:cNvSpPr>
          <p:nvPr>
            <p:ph type="title"/>
          </p:nvPr>
        </p:nvSpPr>
        <p:spPr>
          <a:xfrm>
            <a:off x="457200" y="3368100"/>
            <a:ext cx="420000" cy="2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-50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99" name="Google Shape;1299;p40"/>
          <p:cNvSpPr txBox="1">
            <a:spLocks noGrp="1"/>
          </p:cNvSpPr>
          <p:nvPr>
            <p:ph type="title"/>
          </p:nvPr>
        </p:nvSpPr>
        <p:spPr>
          <a:xfrm>
            <a:off x="5024025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00" name="Google Shape;1300;p40"/>
          <p:cNvSpPr txBox="1">
            <a:spLocks noGrp="1"/>
          </p:cNvSpPr>
          <p:nvPr>
            <p:ph type="title"/>
          </p:nvPr>
        </p:nvSpPr>
        <p:spPr>
          <a:xfrm>
            <a:off x="5024025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40"/>
          <p:cNvSpPr txBox="1">
            <a:spLocks noGrp="1"/>
          </p:cNvSpPr>
          <p:nvPr>
            <p:ph type="title"/>
          </p:nvPr>
        </p:nvSpPr>
        <p:spPr>
          <a:xfrm>
            <a:off x="2130963" y="3948275"/>
            <a:ext cx="19890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02" name="Google Shape;1302;p40"/>
          <p:cNvSpPr txBox="1">
            <a:spLocks noGrp="1"/>
          </p:cNvSpPr>
          <p:nvPr>
            <p:ph type="title"/>
          </p:nvPr>
        </p:nvSpPr>
        <p:spPr>
          <a:xfrm>
            <a:off x="2130963" y="42470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3" name="Google Shape;1303;p40"/>
          <p:cNvSpPr/>
          <p:nvPr/>
        </p:nvSpPr>
        <p:spPr>
          <a:xfrm>
            <a:off x="1933075" y="4025225"/>
            <a:ext cx="144900" cy="144900"/>
          </a:xfrm>
          <a:prstGeom prst="rect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40"/>
          <p:cNvSpPr/>
          <p:nvPr/>
        </p:nvSpPr>
        <p:spPr>
          <a:xfrm>
            <a:off x="4829175" y="4025225"/>
            <a:ext cx="144900" cy="144900"/>
          </a:xfrm>
          <a:prstGeom prst="rect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5" name="Google Shape;1305;p40"/>
          <p:cNvGrpSpPr/>
          <p:nvPr/>
        </p:nvGrpSpPr>
        <p:grpSpPr>
          <a:xfrm>
            <a:off x="945900" y="1499250"/>
            <a:ext cx="7740900" cy="2009700"/>
            <a:chOff x="945900" y="1499250"/>
            <a:chExt cx="7740900" cy="2009700"/>
          </a:xfrm>
        </p:grpSpPr>
        <p:cxnSp>
          <p:nvCxnSpPr>
            <p:cNvPr id="1306" name="Google Shape;1306;p40"/>
            <p:cNvCxnSpPr/>
            <p:nvPr/>
          </p:nvCxnSpPr>
          <p:spPr>
            <a:xfrm>
              <a:off x="945900" y="2504075"/>
              <a:ext cx="77409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07" name="Google Shape;1307;p40"/>
            <p:cNvCxnSpPr/>
            <p:nvPr/>
          </p:nvCxnSpPr>
          <p:spPr>
            <a:xfrm>
              <a:off x="945900" y="2010175"/>
              <a:ext cx="7740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8" name="Google Shape;1308;p40"/>
            <p:cNvCxnSpPr/>
            <p:nvPr/>
          </p:nvCxnSpPr>
          <p:spPr>
            <a:xfrm>
              <a:off x="945900" y="1499250"/>
              <a:ext cx="7740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40"/>
            <p:cNvCxnSpPr/>
            <p:nvPr/>
          </p:nvCxnSpPr>
          <p:spPr>
            <a:xfrm>
              <a:off x="945900" y="3015050"/>
              <a:ext cx="7740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40"/>
            <p:cNvCxnSpPr/>
            <p:nvPr/>
          </p:nvCxnSpPr>
          <p:spPr>
            <a:xfrm>
              <a:off x="945900" y="3508950"/>
              <a:ext cx="77409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11" name="Google Shape;1311;p40"/>
          <p:cNvSpPr/>
          <p:nvPr/>
        </p:nvSpPr>
        <p:spPr>
          <a:xfrm>
            <a:off x="1081500" y="1498243"/>
            <a:ext cx="7459775" cy="920225"/>
          </a:xfrm>
          <a:custGeom>
            <a:avLst/>
            <a:gdLst/>
            <a:ahLst/>
            <a:cxnLst/>
            <a:rect l="l" t="t" r="r" b="b"/>
            <a:pathLst>
              <a:path w="298391" h="36809" extrusionOk="0">
                <a:moveTo>
                  <a:pt x="0" y="31699"/>
                </a:moveTo>
                <a:cubicBezTo>
                  <a:pt x="8062" y="26703"/>
                  <a:pt x="30883" y="1270"/>
                  <a:pt x="48369" y="1724"/>
                </a:cubicBezTo>
                <a:cubicBezTo>
                  <a:pt x="65855" y="2178"/>
                  <a:pt x="87372" y="31586"/>
                  <a:pt x="104914" y="34424"/>
                </a:cubicBezTo>
                <a:cubicBezTo>
                  <a:pt x="122457" y="37263"/>
                  <a:pt x="137387" y="18698"/>
                  <a:pt x="153624" y="18755"/>
                </a:cubicBezTo>
                <a:cubicBezTo>
                  <a:pt x="169861" y="18812"/>
                  <a:pt x="184905" y="37887"/>
                  <a:pt x="202334" y="34765"/>
                </a:cubicBezTo>
                <a:cubicBezTo>
                  <a:pt x="219763" y="31643"/>
                  <a:pt x="242188" y="-320"/>
                  <a:pt x="258197" y="21"/>
                </a:cubicBezTo>
                <a:cubicBezTo>
                  <a:pt x="274207" y="362"/>
                  <a:pt x="291692" y="30678"/>
                  <a:pt x="298391" y="36809"/>
                </a:cubicBezTo>
              </a:path>
            </a:pathLst>
          </a:custGeom>
          <a:noFill/>
          <a:ln w="19050" cap="flat" cmpd="sng">
            <a:solidFill>
              <a:srgbClr val="EC9B3B"/>
            </a:solidFill>
            <a:prstDash val="solid"/>
            <a:round/>
            <a:headEnd type="diamond" w="med" len="med"/>
            <a:tailEnd type="diamond" w="med" len="med"/>
          </a:ln>
        </p:spPr>
      </p:sp>
      <p:sp>
        <p:nvSpPr>
          <p:cNvPr id="1312" name="Google Shape;1312;p40"/>
          <p:cNvSpPr/>
          <p:nvPr/>
        </p:nvSpPr>
        <p:spPr>
          <a:xfrm rot="10800000" flipH="1">
            <a:off x="1081500" y="2622593"/>
            <a:ext cx="7459775" cy="920225"/>
          </a:xfrm>
          <a:custGeom>
            <a:avLst/>
            <a:gdLst/>
            <a:ahLst/>
            <a:cxnLst/>
            <a:rect l="l" t="t" r="r" b="b"/>
            <a:pathLst>
              <a:path w="298391" h="36809" extrusionOk="0">
                <a:moveTo>
                  <a:pt x="0" y="31699"/>
                </a:moveTo>
                <a:cubicBezTo>
                  <a:pt x="8062" y="26703"/>
                  <a:pt x="30883" y="1270"/>
                  <a:pt x="48369" y="1724"/>
                </a:cubicBezTo>
                <a:cubicBezTo>
                  <a:pt x="65855" y="2178"/>
                  <a:pt x="87372" y="31586"/>
                  <a:pt x="104914" y="34424"/>
                </a:cubicBezTo>
                <a:cubicBezTo>
                  <a:pt x="122457" y="37263"/>
                  <a:pt x="137387" y="18698"/>
                  <a:pt x="153624" y="18755"/>
                </a:cubicBezTo>
                <a:cubicBezTo>
                  <a:pt x="169861" y="18812"/>
                  <a:pt x="184905" y="37887"/>
                  <a:pt x="202334" y="34765"/>
                </a:cubicBezTo>
                <a:cubicBezTo>
                  <a:pt x="219763" y="31643"/>
                  <a:pt x="242188" y="-320"/>
                  <a:pt x="258197" y="21"/>
                </a:cubicBezTo>
                <a:cubicBezTo>
                  <a:pt x="274207" y="362"/>
                  <a:pt x="291692" y="30678"/>
                  <a:pt x="298391" y="36809"/>
                </a:cubicBez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diamond" w="med" len="med"/>
            <a:tailEnd type="diamond" w="med" len="med"/>
          </a:ln>
        </p:spPr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41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 Infographics</a:t>
            </a:r>
            <a:endParaRPr/>
          </a:p>
        </p:txBody>
      </p:sp>
      <p:grpSp>
        <p:nvGrpSpPr>
          <p:cNvPr id="1318" name="Google Shape;1318;p41"/>
          <p:cNvGrpSpPr/>
          <p:nvPr/>
        </p:nvGrpSpPr>
        <p:grpSpPr>
          <a:xfrm>
            <a:off x="946950" y="1643645"/>
            <a:ext cx="7437672" cy="2168194"/>
            <a:chOff x="711758" y="1367636"/>
            <a:chExt cx="7920000" cy="2308800"/>
          </a:xfrm>
        </p:grpSpPr>
        <p:cxnSp>
          <p:nvCxnSpPr>
            <p:cNvPr id="1319" name="Google Shape;1319;p41"/>
            <p:cNvCxnSpPr/>
            <p:nvPr/>
          </p:nvCxnSpPr>
          <p:spPr>
            <a:xfrm>
              <a:off x="1933558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0" name="Google Shape;1320;p41"/>
            <p:cNvCxnSpPr/>
            <p:nvPr/>
          </p:nvCxnSpPr>
          <p:spPr>
            <a:xfrm>
              <a:off x="3154179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1" name="Google Shape;1321;p41"/>
            <p:cNvCxnSpPr/>
            <p:nvPr/>
          </p:nvCxnSpPr>
          <p:spPr>
            <a:xfrm>
              <a:off x="4374800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2" name="Google Shape;1322;p41"/>
            <p:cNvCxnSpPr/>
            <p:nvPr/>
          </p:nvCxnSpPr>
          <p:spPr>
            <a:xfrm>
              <a:off x="5595421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3" name="Google Shape;1323;p41"/>
            <p:cNvCxnSpPr/>
            <p:nvPr/>
          </p:nvCxnSpPr>
          <p:spPr>
            <a:xfrm>
              <a:off x="6816042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4" name="Google Shape;1324;p41"/>
            <p:cNvCxnSpPr/>
            <p:nvPr/>
          </p:nvCxnSpPr>
          <p:spPr>
            <a:xfrm>
              <a:off x="8036663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5" name="Google Shape;1325;p41"/>
            <p:cNvCxnSpPr/>
            <p:nvPr/>
          </p:nvCxnSpPr>
          <p:spPr>
            <a:xfrm>
              <a:off x="711758" y="3099291"/>
              <a:ext cx="7920000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6" name="Google Shape;1326;p41"/>
            <p:cNvCxnSpPr/>
            <p:nvPr/>
          </p:nvCxnSpPr>
          <p:spPr>
            <a:xfrm>
              <a:off x="711758" y="2522071"/>
              <a:ext cx="7920000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41"/>
            <p:cNvCxnSpPr/>
            <p:nvPr/>
          </p:nvCxnSpPr>
          <p:spPr>
            <a:xfrm>
              <a:off x="711758" y="1944852"/>
              <a:ext cx="7920000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8" name="Google Shape;1328;p41"/>
            <p:cNvCxnSpPr/>
            <p:nvPr/>
          </p:nvCxnSpPr>
          <p:spPr>
            <a:xfrm>
              <a:off x="711758" y="3387900"/>
              <a:ext cx="7920000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41"/>
            <p:cNvCxnSpPr/>
            <p:nvPr/>
          </p:nvCxnSpPr>
          <p:spPr>
            <a:xfrm>
              <a:off x="711758" y="2810681"/>
              <a:ext cx="7920000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0" name="Google Shape;1330;p41"/>
            <p:cNvCxnSpPr/>
            <p:nvPr/>
          </p:nvCxnSpPr>
          <p:spPr>
            <a:xfrm>
              <a:off x="711758" y="2233462"/>
              <a:ext cx="7920000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41"/>
            <p:cNvCxnSpPr/>
            <p:nvPr/>
          </p:nvCxnSpPr>
          <p:spPr>
            <a:xfrm>
              <a:off x="711758" y="1656242"/>
              <a:ext cx="7920000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41"/>
            <p:cNvCxnSpPr/>
            <p:nvPr/>
          </p:nvCxnSpPr>
          <p:spPr>
            <a:xfrm>
              <a:off x="1323247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3" name="Google Shape;1333;p41"/>
            <p:cNvCxnSpPr/>
            <p:nvPr/>
          </p:nvCxnSpPr>
          <p:spPr>
            <a:xfrm>
              <a:off x="2543868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41"/>
            <p:cNvCxnSpPr/>
            <p:nvPr/>
          </p:nvCxnSpPr>
          <p:spPr>
            <a:xfrm>
              <a:off x="3764489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5" name="Google Shape;1335;p41"/>
            <p:cNvCxnSpPr/>
            <p:nvPr/>
          </p:nvCxnSpPr>
          <p:spPr>
            <a:xfrm>
              <a:off x="4985110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6" name="Google Shape;1336;p41"/>
            <p:cNvCxnSpPr/>
            <p:nvPr/>
          </p:nvCxnSpPr>
          <p:spPr>
            <a:xfrm>
              <a:off x="6205731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7" name="Google Shape;1337;p41"/>
            <p:cNvCxnSpPr/>
            <p:nvPr/>
          </p:nvCxnSpPr>
          <p:spPr>
            <a:xfrm>
              <a:off x="7426353" y="1367636"/>
              <a:ext cx="0" cy="230880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8" name="Google Shape;1338;p41"/>
          <p:cNvGrpSpPr/>
          <p:nvPr/>
        </p:nvGrpSpPr>
        <p:grpSpPr>
          <a:xfrm>
            <a:off x="1261449" y="1382657"/>
            <a:ext cx="6823970" cy="188759"/>
            <a:chOff x="1046653" y="1090450"/>
            <a:chExt cx="7266500" cy="201000"/>
          </a:xfrm>
        </p:grpSpPr>
        <p:sp>
          <p:nvSpPr>
            <p:cNvPr id="1339" name="Google Shape;1339;p41"/>
            <p:cNvSpPr txBox="1"/>
            <p:nvPr/>
          </p:nvSpPr>
          <p:spPr>
            <a:xfrm>
              <a:off x="10466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Jan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0" name="Google Shape;1340;p41"/>
            <p:cNvSpPr txBox="1"/>
            <p:nvPr/>
          </p:nvSpPr>
          <p:spPr>
            <a:xfrm>
              <a:off x="16569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Feb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1" name="Google Shape;1341;p41"/>
            <p:cNvSpPr txBox="1"/>
            <p:nvPr/>
          </p:nvSpPr>
          <p:spPr>
            <a:xfrm>
              <a:off x="22672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2" name="Google Shape;1342;p41"/>
            <p:cNvSpPr txBox="1"/>
            <p:nvPr/>
          </p:nvSpPr>
          <p:spPr>
            <a:xfrm>
              <a:off x="28775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Apr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3" name="Google Shape;1343;p41"/>
            <p:cNvSpPr txBox="1"/>
            <p:nvPr/>
          </p:nvSpPr>
          <p:spPr>
            <a:xfrm>
              <a:off x="34878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May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4" name="Google Shape;1344;p41"/>
            <p:cNvSpPr txBox="1"/>
            <p:nvPr/>
          </p:nvSpPr>
          <p:spPr>
            <a:xfrm>
              <a:off x="40981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Jun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5" name="Google Shape;1345;p41"/>
            <p:cNvSpPr txBox="1"/>
            <p:nvPr/>
          </p:nvSpPr>
          <p:spPr>
            <a:xfrm>
              <a:off x="47084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Jul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6" name="Google Shape;1346;p41"/>
            <p:cNvSpPr txBox="1"/>
            <p:nvPr/>
          </p:nvSpPr>
          <p:spPr>
            <a:xfrm>
              <a:off x="53187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Aug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7" name="Google Shape;1347;p41"/>
            <p:cNvSpPr txBox="1"/>
            <p:nvPr/>
          </p:nvSpPr>
          <p:spPr>
            <a:xfrm>
              <a:off x="59290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Sep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8" name="Google Shape;1348;p41"/>
            <p:cNvSpPr txBox="1"/>
            <p:nvPr/>
          </p:nvSpPr>
          <p:spPr>
            <a:xfrm>
              <a:off x="65393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Oct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9" name="Google Shape;1349;p41"/>
            <p:cNvSpPr txBox="1"/>
            <p:nvPr/>
          </p:nvSpPr>
          <p:spPr>
            <a:xfrm>
              <a:off x="71496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Nov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50" name="Google Shape;1350;p41"/>
            <p:cNvSpPr txBox="1"/>
            <p:nvPr/>
          </p:nvSpPr>
          <p:spPr>
            <a:xfrm>
              <a:off x="7759953" y="1090450"/>
              <a:ext cx="5532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Dec</a:t>
              </a:r>
              <a:endParaRPr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351" name="Google Shape;1351;p41"/>
          <p:cNvSpPr txBox="1"/>
          <p:nvPr/>
        </p:nvSpPr>
        <p:spPr>
          <a:xfrm>
            <a:off x="946950" y="4362375"/>
            <a:ext cx="1987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2" name="Google Shape;1352;p41"/>
          <p:cNvSpPr txBox="1"/>
          <p:nvPr/>
        </p:nvSpPr>
        <p:spPr>
          <a:xfrm>
            <a:off x="1299375" y="4020400"/>
            <a:ext cx="1282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7BE1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2019</a:t>
            </a:r>
            <a:endParaRPr sz="1700">
              <a:solidFill>
                <a:srgbClr val="F7BE1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53" name="Google Shape;1353;p41"/>
          <p:cNvSpPr txBox="1"/>
          <p:nvPr/>
        </p:nvSpPr>
        <p:spPr>
          <a:xfrm>
            <a:off x="3578258" y="4362375"/>
            <a:ext cx="1987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4" name="Google Shape;1354;p41"/>
          <p:cNvSpPr txBox="1"/>
          <p:nvPr/>
        </p:nvSpPr>
        <p:spPr>
          <a:xfrm>
            <a:off x="6397125" y="4362375"/>
            <a:ext cx="1987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ringed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a gas giant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5" name="Google Shape;1355;p41"/>
          <p:cNvSpPr txBox="1"/>
          <p:nvPr/>
        </p:nvSpPr>
        <p:spPr>
          <a:xfrm>
            <a:off x="3930613" y="4020400"/>
            <a:ext cx="1282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818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2020</a:t>
            </a:r>
            <a:endParaRPr sz="1700">
              <a:solidFill>
                <a:srgbClr val="00818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6749475" y="4020400"/>
            <a:ext cx="1282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9346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2021</a:t>
            </a:r>
            <a:endParaRPr sz="1700">
              <a:solidFill>
                <a:srgbClr val="29346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357" name="Google Shape;1357;p41"/>
          <p:cNvGrpSpPr/>
          <p:nvPr/>
        </p:nvGrpSpPr>
        <p:grpSpPr>
          <a:xfrm>
            <a:off x="970800" y="1878663"/>
            <a:ext cx="7392225" cy="1707100"/>
            <a:chOff x="970800" y="1878663"/>
            <a:chExt cx="7392225" cy="1707100"/>
          </a:xfrm>
        </p:grpSpPr>
        <p:sp>
          <p:nvSpPr>
            <p:cNvPr id="1358" name="Google Shape;1358;p41"/>
            <p:cNvSpPr/>
            <p:nvPr/>
          </p:nvSpPr>
          <p:spPr>
            <a:xfrm>
              <a:off x="970800" y="1879653"/>
              <a:ext cx="7392225" cy="1674725"/>
            </a:xfrm>
            <a:custGeom>
              <a:avLst/>
              <a:gdLst/>
              <a:ahLst/>
              <a:cxnLst/>
              <a:rect l="l" t="t" r="r" b="b"/>
              <a:pathLst>
                <a:path w="295689" h="66989" extrusionOk="0">
                  <a:moveTo>
                    <a:pt x="0" y="1385"/>
                  </a:moveTo>
                  <a:cubicBezTo>
                    <a:pt x="3804" y="3315"/>
                    <a:pt x="15272" y="13023"/>
                    <a:pt x="22822" y="12966"/>
                  </a:cubicBezTo>
                  <a:cubicBezTo>
                    <a:pt x="30373" y="12909"/>
                    <a:pt x="37752" y="-4349"/>
                    <a:pt x="45303" y="1044"/>
                  </a:cubicBezTo>
                  <a:cubicBezTo>
                    <a:pt x="52854" y="6437"/>
                    <a:pt x="60575" y="36129"/>
                    <a:pt x="68126" y="45326"/>
                  </a:cubicBezTo>
                  <a:cubicBezTo>
                    <a:pt x="75677" y="54523"/>
                    <a:pt x="82886" y="63550"/>
                    <a:pt x="90607" y="56226"/>
                  </a:cubicBezTo>
                  <a:cubicBezTo>
                    <a:pt x="98328" y="48903"/>
                    <a:pt x="106730" y="5018"/>
                    <a:pt x="114451" y="1385"/>
                  </a:cubicBezTo>
                  <a:cubicBezTo>
                    <a:pt x="122172" y="-2248"/>
                    <a:pt x="129269" y="34369"/>
                    <a:pt x="136933" y="34426"/>
                  </a:cubicBezTo>
                  <a:cubicBezTo>
                    <a:pt x="144597" y="34483"/>
                    <a:pt x="152772" y="-1907"/>
                    <a:pt x="160436" y="1726"/>
                  </a:cubicBezTo>
                  <a:cubicBezTo>
                    <a:pt x="168100" y="5359"/>
                    <a:pt x="175311" y="52650"/>
                    <a:pt x="182918" y="56226"/>
                  </a:cubicBezTo>
                  <a:cubicBezTo>
                    <a:pt x="190525" y="59803"/>
                    <a:pt x="198473" y="21482"/>
                    <a:pt x="206080" y="23185"/>
                  </a:cubicBezTo>
                  <a:cubicBezTo>
                    <a:pt x="213687" y="24888"/>
                    <a:pt x="220898" y="62812"/>
                    <a:pt x="228562" y="66445"/>
                  </a:cubicBezTo>
                  <a:cubicBezTo>
                    <a:pt x="236226" y="70078"/>
                    <a:pt x="244344" y="44928"/>
                    <a:pt x="252065" y="44985"/>
                  </a:cubicBezTo>
                  <a:cubicBezTo>
                    <a:pt x="259786" y="45042"/>
                    <a:pt x="267616" y="64969"/>
                    <a:pt x="274887" y="66786"/>
                  </a:cubicBezTo>
                  <a:cubicBezTo>
                    <a:pt x="282158" y="68603"/>
                    <a:pt x="292222" y="57705"/>
                    <a:pt x="295689" y="55889"/>
                  </a:cubicBezTo>
                </a:path>
              </a:pathLst>
            </a:custGeom>
            <a:noFill/>
            <a:ln w="9525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59" name="Google Shape;1359;p41"/>
            <p:cNvSpPr/>
            <p:nvPr/>
          </p:nvSpPr>
          <p:spPr>
            <a:xfrm flipH="1">
              <a:off x="1472300" y="2137325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2057975" y="1878675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2630475" y="2971000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3183225" y="3246075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3782025" y="1878675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4354525" y="2697738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4920425" y="1878663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5496300" y="3246063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6068775" y="2430088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6647850" y="3509263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7213750" y="2970988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7786250" y="3509263"/>
              <a:ext cx="83400" cy="76500"/>
            </a:xfrm>
            <a:prstGeom prst="ellipse">
              <a:avLst/>
            </a:prstGeom>
            <a:solidFill>
              <a:srgbClr val="F7B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41"/>
          <p:cNvGrpSpPr/>
          <p:nvPr/>
        </p:nvGrpSpPr>
        <p:grpSpPr>
          <a:xfrm>
            <a:off x="962275" y="1859520"/>
            <a:ext cx="7411600" cy="1726255"/>
            <a:chOff x="962275" y="1859520"/>
            <a:chExt cx="7411600" cy="1726255"/>
          </a:xfrm>
        </p:grpSpPr>
        <p:sp>
          <p:nvSpPr>
            <p:cNvPr id="1372" name="Google Shape;1372;p41"/>
            <p:cNvSpPr/>
            <p:nvPr/>
          </p:nvSpPr>
          <p:spPr>
            <a:xfrm>
              <a:off x="962275" y="1859520"/>
              <a:ext cx="7411600" cy="1691100"/>
            </a:xfrm>
            <a:custGeom>
              <a:avLst/>
              <a:gdLst/>
              <a:ahLst/>
              <a:cxnLst/>
              <a:rect l="l" t="t" r="r" b="b"/>
              <a:pathLst>
                <a:path w="296464" h="67644" extrusionOk="0">
                  <a:moveTo>
                    <a:pt x="0" y="56691"/>
                  </a:moveTo>
                  <a:cubicBezTo>
                    <a:pt x="3804" y="51184"/>
                    <a:pt x="15158" y="21890"/>
                    <a:pt x="22822" y="23650"/>
                  </a:cubicBezTo>
                  <a:cubicBezTo>
                    <a:pt x="30486" y="25410"/>
                    <a:pt x="38321" y="70827"/>
                    <a:pt x="45985" y="67250"/>
                  </a:cubicBezTo>
                  <a:cubicBezTo>
                    <a:pt x="53649" y="63673"/>
                    <a:pt x="61200" y="7583"/>
                    <a:pt x="68807" y="2190"/>
                  </a:cubicBezTo>
                  <a:cubicBezTo>
                    <a:pt x="76414" y="-3203"/>
                    <a:pt x="83965" y="31313"/>
                    <a:pt x="91629" y="34890"/>
                  </a:cubicBezTo>
                  <a:cubicBezTo>
                    <a:pt x="99293" y="38467"/>
                    <a:pt x="107185" y="19960"/>
                    <a:pt x="114792" y="23650"/>
                  </a:cubicBezTo>
                  <a:cubicBezTo>
                    <a:pt x="122400" y="27340"/>
                    <a:pt x="129667" y="58791"/>
                    <a:pt x="137274" y="57031"/>
                  </a:cubicBezTo>
                  <a:cubicBezTo>
                    <a:pt x="144881" y="55271"/>
                    <a:pt x="152715" y="11330"/>
                    <a:pt x="160436" y="13090"/>
                  </a:cubicBezTo>
                  <a:cubicBezTo>
                    <a:pt x="168157" y="14850"/>
                    <a:pt x="175935" y="69578"/>
                    <a:pt x="183599" y="67591"/>
                  </a:cubicBezTo>
                  <a:cubicBezTo>
                    <a:pt x="191263" y="65604"/>
                    <a:pt x="198757" y="8378"/>
                    <a:pt x="206421" y="1168"/>
                  </a:cubicBezTo>
                  <a:cubicBezTo>
                    <a:pt x="214085" y="-6042"/>
                    <a:pt x="221977" y="22401"/>
                    <a:pt x="229584" y="24331"/>
                  </a:cubicBezTo>
                  <a:cubicBezTo>
                    <a:pt x="237192" y="26261"/>
                    <a:pt x="244515" y="9116"/>
                    <a:pt x="252066" y="12749"/>
                  </a:cubicBezTo>
                  <a:cubicBezTo>
                    <a:pt x="259617" y="16382"/>
                    <a:pt x="267488" y="42423"/>
                    <a:pt x="274888" y="46131"/>
                  </a:cubicBezTo>
                  <a:cubicBezTo>
                    <a:pt x="282288" y="49840"/>
                    <a:pt x="292868" y="36855"/>
                    <a:pt x="296464" y="35000"/>
                  </a:cubicBezTo>
                </a:path>
              </a:pathLst>
            </a:custGeom>
            <a:noFill/>
            <a:ln w="9525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3" name="Google Shape;1373;p41"/>
            <p:cNvSpPr/>
            <p:nvPr/>
          </p:nvSpPr>
          <p:spPr>
            <a:xfrm flipH="1">
              <a:off x="1472300" y="2430100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 flipH="1">
              <a:off x="2057975" y="3509275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 flipH="1">
              <a:off x="2643625" y="1878675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 flipH="1">
              <a:off x="3217250" y="2697725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 flipH="1">
              <a:off x="3770538" y="2430100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 flipH="1">
              <a:off x="4339750" y="3246125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 flipH="1">
              <a:off x="4920425" y="2137325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 flipH="1">
              <a:off x="5496300" y="3509275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 flipH="1">
              <a:off x="6068775" y="1878675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 flipH="1">
              <a:off x="6647850" y="2430100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 flipH="1">
              <a:off x="7213750" y="2137325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 flipH="1">
              <a:off x="7786250" y="2971000"/>
              <a:ext cx="83400" cy="76500"/>
            </a:xfrm>
            <a:prstGeom prst="ellipse">
              <a:avLst/>
            </a:prstGeom>
            <a:solidFill>
              <a:srgbClr val="008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41"/>
          <p:cNvGrpSpPr/>
          <p:nvPr/>
        </p:nvGrpSpPr>
        <p:grpSpPr>
          <a:xfrm>
            <a:off x="953750" y="2140575"/>
            <a:ext cx="7430950" cy="1445200"/>
            <a:chOff x="953750" y="2140575"/>
            <a:chExt cx="7430950" cy="1445200"/>
          </a:xfrm>
        </p:grpSpPr>
        <p:sp>
          <p:nvSpPr>
            <p:cNvPr id="1386" name="Google Shape;1386;p41"/>
            <p:cNvSpPr/>
            <p:nvPr/>
          </p:nvSpPr>
          <p:spPr>
            <a:xfrm>
              <a:off x="953750" y="2141038"/>
              <a:ext cx="7430950" cy="1416750"/>
            </a:xfrm>
            <a:custGeom>
              <a:avLst/>
              <a:gdLst/>
              <a:ahLst/>
              <a:cxnLst/>
              <a:rect l="l" t="t" r="r" b="b"/>
              <a:pathLst>
                <a:path w="297238" h="56670" extrusionOk="0">
                  <a:moveTo>
                    <a:pt x="0" y="12729"/>
                  </a:moveTo>
                  <a:cubicBezTo>
                    <a:pt x="3861" y="20053"/>
                    <a:pt x="15556" y="56670"/>
                    <a:pt x="23163" y="56670"/>
                  </a:cubicBezTo>
                  <a:cubicBezTo>
                    <a:pt x="30771" y="56670"/>
                    <a:pt x="37981" y="14602"/>
                    <a:pt x="45645" y="12729"/>
                  </a:cubicBezTo>
                  <a:cubicBezTo>
                    <a:pt x="53309" y="10856"/>
                    <a:pt x="61427" y="47304"/>
                    <a:pt x="69148" y="45430"/>
                  </a:cubicBezTo>
                  <a:cubicBezTo>
                    <a:pt x="76869" y="43557"/>
                    <a:pt x="84363" y="3305"/>
                    <a:pt x="91970" y="1488"/>
                  </a:cubicBezTo>
                  <a:cubicBezTo>
                    <a:pt x="99577" y="-329"/>
                    <a:pt x="107185" y="34529"/>
                    <a:pt x="114792" y="34529"/>
                  </a:cubicBezTo>
                  <a:cubicBezTo>
                    <a:pt x="122400" y="34529"/>
                    <a:pt x="129951" y="-2089"/>
                    <a:pt x="137615" y="1488"/>
                  </a:cubicBezTo>
                  <a:cubicBezTo>
                    <a:pt x="145279" y="5065"/>
                    <a:pt x="153056" y="54172"/>
                    <a:pt x="160777" y="55989"/>
                  </a:cubicBezTo>
                  <a:cubicBezTo>
                    <a:pt x="168498" y="57806"/>
                    <a:pt x="176219" y="16022"/>
                    <a:pt x="183940" y="12389"/>
                  </a:cubicBezTo>
                  <a:cubicBezTo>
                    <a:pt x="191661" y="8756"/>
                    <a:pt x="199552" y="36063"/>
                    <a:pt x="207103" y="34189"/>
                  </a:cubicBezTo>
                  <a:cubicBezTo>
                    <a:pt x="214654" y="32316"/>
                    <a:pt x="221693" y="-2542"/>
                    <a:pt x="229244" y="1148"/>
                  </a:cubicBezTo>
                  <a:cubicBezTo>
                    <a:pt x="236795" y="4838"/>
                    <a:pt x="244800" y="56217"/>
                    <a:pt x="252407" y="56330"/>
                  </a:cubicBezTo>
                  <a:cubicBezTo>
                    <a:pt x="260014" y="56444"/>
                    <a:pt x="267416" y="9069"/>
                    <a:pt x="274888" y="1829"/>
                  </a:cubicBezTo>
                  <a:cubicBezTo>
                    <a:pt x="282360" y="-5411"/>
                    <a:pt x="293513" y="11048"/>
                    <a:pt x="297238" y="12892"/>
                  </a:cubicBezTo>
                </a:path>
              </a:pathLst>
            </a:custGeom>
            <a:noFill/>
            <a:ln w="9525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7" name="Google Shape;1387;p41"/>
            <p:cNvSpPr/>
            <p:nvPr/>
          </p:nvSpPr>
          <p:spPr>
            <a:xfrm flipH="1">
              <a:off x="1472300" y="3509275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 flipH="1">
              <a:off x="2057975" y="2430100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 flipH="1">
              <a:off x="7796025" y="2140575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 flipH="1">
              <a:off x="2629225" y="3229850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 flipH="1">
              <a:off x="3217250" y="2140575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 flipH="1">
              <a:off x="3773275" y="2970800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 flipH="1">
              <a:off x="4344525" y="2140575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 flipH="1">
              <a:off x="4931025" y="3509275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 flipH="1">
              <a:off x="5482350" y="2430100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 flipH="1">
              <a:off x="6068825" y="2970800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 flipH="1">
              <a:off x="6640075" y="2140575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 flipH="1">
              <a:off x="7211325" y="3509275"/>
              <a:ext cx="83400" cy="76500"/>
            </a:xfrm>
            <a:prstGeom prst="ellipse">
              <a:avLst/>
            </a:prstGeom>
            <a:solidFill>
              <a:srgbClr val="293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2" name="Google Shape;1462;p43"/>
          <p:cNvGrpSpPr/>
          <p:nvPr/>
        </p:nvGrpSpPr>
        <p:grpSpPr>
          <a:xfrm>
            <a:off x="604625" y="1532825"/>
            <a:ext cx="3781000" cy="1899025"/>
            <a:chOff x="604625" y="1532825"/>
            <a:chExt cx="3781000" cy="1899025"/>
          </a:xfrm>
        </p:grpSpPr>
        <p:cxnSp>
          <p:nvCxnSpPr>
            <p:cNvPr id="1463" name="Google Shape;1463;p43"/>
            <p:cNvCxnSpPr/>
            <p:nvPr/>
          </p:nvCxnSpPr>
          <p:spPr>
            <a:xfrm>
              <a:off x="6046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4" name="Google Shape;1464;p43"/>
            <p:cNvCxnSpPr/>
            <p:nvPr/>
          </p:nvCxnSpPr>
          <p:spPr>
            <a:xfrm>
              <a:off x="7932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5" name="Google Shape;1465;p43"/>
            <p:cNvCxnSpPr/>
            <p:nvPr/>
          </p:nvCxnSpPr>
          <p:spPr>
            <a:xfrm>
              <a:off x="9818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6" name="Google Shape;1466;p43"/>
            <p:cNvCxnSpPr/>
            <p:nvPr/>
          </p:nvCxnSpPr>
          <p:spPr>
            <a:xfrm>
              <a:off x="11705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43"/>
            <p:cNvCxnSpPr/>
            <p:nvPr/>
          </p:nvCxnSpPr>
          <p:spPr>
            <a:xfrm>
              <a:off x="13591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8" name="Google Shape;1468;p43"/>
            <p:cNvCxnSpPr/>
            <p:nvPr/>
          </p:nvCxnSpPr>
          <p:spPr>
            <a:xfrm>
              <a:off x="15477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9" name="Google Shape;1469;p43"/>
            <p:cNvCxnSpPr/>
            <p:nvPr/>
          </p:nvCxnSpPr>
          <p:spPr>
            <a:xfrm>
              <a:off x="17363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0" name="Google Shape;1470;p43"/>
            <p:cNvCxnSpPr/>
            <p:nvPr/>
          </p:nvCxnSpPr>
          <p:spPr>
            <a:xfrm>
              <a:off x="19250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1" name="Google Shape;1471;p43"/>
            <p:cNvCxnSpPr/>
            <p:nvPr/>
          </p:nvCxnSpPr>
          <p:spPr>
            <a:xfrm>
              <a:off x="21136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2" name="Google Shape;1472;p43"/>
            <p:cNvCxnSpPr/>
            <p:nvPr/>
          </p:nvCxnSpPr>
          <p:spPr>
            <a:xfrm>
              <a:off x="23022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43"/>
            <p:cNvCxnSpPr/>
            <p:nvPr/>
          </p:nvCxnSpPr>
          <p:spPr>
            <a:xfrm>
              <a:off x="24908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4" name="Google Shape;1474;p43"/>
            <p:cNvCxnSpPr/>
            <p:nvPr/>
          </p:nvCxnSpPr>
          <p:spPr>
            <a:xfrm>
              <a:off x="26795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5" name="Google Shape;1475;p43"/>
            <p:cNvCxnSpPr/>
            <p:nvPr/>
          </p:nvCxnSpPr>
          <p:spPr>
            <a:xfrm>
              <a:off x="28681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6" name="Google Shape;1476;p43"/>
            <p:cNvCxnSpPr/>
            <p:nvPr/>
          </p:nvCxnSpPr>
          <p:spPr>
            <a:xfrm>
              <a:off x="30567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7" name="Google Shape;1477;p43"/>
            <p:cNvCxnSpPr/>
            <p:nvPr/>
          </p:nvCxnSpPr>
          <p:spPr>
            <a:xfrm>
              <a:off x="32453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8" name="Google Shape;1478;p43"/>
            <p:cNvCxnSpPr/>
            <p:nvPr/>
          </p:nvCxnSpPr>
          <p:spPr>
            <a:xfrm>
              <a:off x="34340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9" name="Google Shape;1479;p43"/>
            <p:cNvCxnSpPr/>
            <p:nvPr/>
          </p:nvCxnSpPr>
          <p:spPr>
            <a:xfrm>
              <a:off x="36226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0" name="Google Shape;1480;p43"/>
            <p:cNvCxnSpPr/>
            <p:nvPr/>
          </p:nvCxnSpPr>
          <p:spPr>
            <a:xfrm>
              <a:off x="38112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43"/>
            <p:cNvCxnSpPr/>
            <p:nvPr/>
          </p:nvCxnSpPr>
          <p:spPr>
            <a:xfrm>
              <a:off x="39998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43"/>
            <p:cNvCxnSpPr/>
            <p:nvPr/>
          </p:nvCxnSpPr>
          <p:spPr>
            <a:xfrm>
              <a:off x="41885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43"/>
            <p:cNvCxnSpPr/>
            <p:nvPr/>
          </p:nvCxnSpPr>
          <p:spPr>
            <a:xfrm>
              <a:off x="43771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4" name="Google Shape;1484;p43"/>
            <p:cNvCxnSpPr/>
            <p:nvPr/>
          </p:nvCxnSpPr>
          <p:spPr>
            <a:xfrm>
              <a:off x="613125" y="3431850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5" name="Google Shape;1485;p43"/>
            <p:cNvCxnSpPr/>
            <p:nvPr/>
          </p:nvCxnSpPr>
          <p:spPr>
            <a:xfrm>
              <a:off x="613125" y="324194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6" name="Google Shape;1486;p43"/>
            <p:cNvCxnSpPr/>
            <p:nvPr/>
          </p:nvCxnSpPr>
          <p:spPr>
            <a:xfrm>
              <a:off x="613125" y="3052045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7" name="Google Shape;1487;p43"/>
            <p:cNvCxnSpPr/>
            <p:nvPr/>
          </p:nvCxnSpPr>
          <p:spPr>
            <a:xfrm>
              <a:off x="613125" y="2862143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8" name="Google Shape;1488;p43"/>
            <p:cNvCxnSpPr/>
            <p:nvPr/>
          </p:nvCxnSpPr>
          <p:spPr>
            <a:xfrm>
              <a:off x="613125" y="2672240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9" name="Google Shape;1489;p43"/>
            <p:cNvCxnSpPr/>
            <p:nvPr/>
          </p:nvCxnSpPr>
          <p:spPr>
            <a:xfrm>
              <a:off x="613125" y="248233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0" name="Google Shape;1490;p43"/>
            <p:cNvCxnSpPr/>
            <p:nvPr/>
          </p:nvCxnSpPr>
          <p:spPr>
            <a:xfrm>
              <a:off x="613125" y="2292435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1" name="Google Shape;1491;p43"/>
            <p:cNvCxnSpPr/>
            <p:nvPr/>
          </p:nvCxnSpPr>
          <p:spPr>
            <a:xfrm>
              <a:off x="613125" y="2102533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2" name="Google Shape;1492;p43"/>
            <p:cNvCxnSpPr/>
            <p:nvPr/>
          </p:nvCxnSpPr>
          <p:spPr>
            <a:xfrm>
              <a:off x="613125" y="1912630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3" name="Google Shape;1493;p43"/>
            <p:cNvCxnSpPr/>
            <p:nvPr/>
          </p:nvCxnSpPr>
          <p:spPr>
            <a:xfrm>
              <a:off x="613125" y="172272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4" name="Google Shape;1494;p43"/>
            <p:cNvCxnSpPr/>
            <p:nvPr/>
          </p:nvCxnSpPr>
          <p:spPr>
            <a:xfrm>
              <a:off x="613125" y="1532825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95" name="Google Shape;1495;p43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 Infographics</a:t>
            </a:r>
            <a:endParaRPr/>
          </a:p>
        </p:txBody>
      </p:sp>
      <p:sp>
        <p:nvSpPr>
          <p:cNvPr id="1496" name="Google Shape;1496;p43"/>
          <p:cNvSpPr/>
          <p:nvPr/>
        </p:nvSpPr>
        <p:spPr>
          <a:xfrm>
            <a:off x="604625" y="1703150"/>
            <a:ext cx="3772358" cy="1558375"/>
          </a:xfrm>
          <a:custGeom>
            <a:avLst/>
            <a:gdLst/>
            <a:ahLst/>
            <a:cxnLst/>
            <a:rect l="l" t="t" r="r" b="b"/>
            <a:pathLst>
              <a:path w="148855" h="62335" extrusionOk="0">
                <a:moveTo>
                  <a:pt x="0" y="40875"/>
                </a:moveTo>
                <a:lnTo>
                  <a:pt x="17031" y="62335"/>
                </a:lnTo>
                <a:lnTo>
                  <a:pt x="62335" y="0"/>
                </a:lnTo>
                <a:lnTo>
                  <a:pt x="86860" y="47688"/>
                </a:lnTo>
                <a:lnTo>
                  <a:pt x="104913" y="28613"/>
                </a:lnTo>
                <a:lnTo>
                  <a:pt x="148855" y="58929"/>
                </a:lnTo>
              </a:path>
            </a:pathLst>
          </a:custGeom>
          <a:noFill/>
          <a:ln w="19050" cap="flat" cmpd="sng">
            <a:solidFill>
              <a:srgbClr val="EC9B3B"/>
            </a:solidFill>
            <a:prstDash val="solid"/>
            <a:round/>
            <a:headEnd type="oval" w="med" len="med"/>
            <a:tailEnd type="oval" w="med" len="med"/>
          </a:ln>
        </p:spPr>
      </p:sp>
      <p:grpSp>
        <p:nvGrpSpPr>
          <p:cNvPr id="1497" name="Google Shape;1497;p43"/>
          <p:cNvGrpSpPr/>
          <p:nvPr/>
        </p:nvGrpSpPr>
        <p:grpSpPr>
          <a:xfrm>
            <a:off x="4905800" y="1532825"/>
            <a:ext cx="3781000" cy="1899025"/>
            <a:chOff x="604625" y="1532825"/>
            <a:chExt cx="3781000" cy="1899025"/>
          </a:xfrm>
        </p:grpSpPr>
        <p:cxnSp>
          <p:nvCxnSpPr>
            <p:cNvPr id="1498" name="Google Shape;1498;p43"/>
            <p:cNvCxnSpPr/>
            <p:nvPr/>
          </p:nvCxnSpPr>
          <p:spPr>
            <a:xfrm>
              <a:off x="6046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9" name="Google Shape;1499;p43"/>
            <p:cNvCxnSpPr/>
            <p:nvPr/>
          </p:nvCxnSpPr>
          <p:spPr>
            <a:xfrm>
              <a:off x="7932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0" name="Google Shape;1500;p43"/>
            <p:cNvCxnSpPr/>
            <p:nvPr/>
          </p:nvCxnSpPr>
          <p:spPr>
            <a:xfrm>
              <a:off x="9818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1" name="Google Shape;1501;p43"/>
            <p:cNvCxnSpPr/>
            <p:nvPr/>
          </p:nvCxnSpPr>
          <p:spPr>
            <a:xfrm>
              <a:off x="11705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2" name="Google Shape;1502;p43"/>
            <p:cNvCxnSpPr/>
            <p:nvPr/>
          </p:nvCxnSpPr>
          <p:spPr>
            <a:xfrm>
              <a:off x="13591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3" name="Google Shape;1503;p43"/>
            <p:cNvCxnSpPr/>
            <p:nvPr/>
          </p:nvCxnSpPr>
          <p:spPr>
            <a:xfrm>
              <a:off x="15477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4" name="Google Shape;1504;p43"/>
            <p:cNvCxnSpPr/>
            <p:nvPr/>
          </p:nvCxnSpPr>
          <p:spPr>
            <a:xfrm>
              <a:off x="17363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5" name="Google Shape;1505;p43"/>
            <p:cNvCxnSpPr/>
            <p:nvPr/>
          </p:nvCxnSpPr>
          <p:spPr>
            <a:xfrm>
              <a:off x="19250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6" name="Google Shape;1506;p43"/>
            <p:cNvCxnSpPr/>
            <p:nvPr/>
          </p:nvCxnSpPr>
          <p:spPr>
            <a:xfrm>
              <a:off x="21136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7" name="Google Shape;1507;p43"/>
            <p:cNvCxnSpPr/>
            <p:nvPr/>
          </p:nvCxnSpPr>
          <p:spPr>
            <a:xfrm>
              <a:off x="23022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8" name="Google Shape;1508;p43"/>
            <p:cNvCxnSpPr/>
            <p:nvPr/>
          </p:nvCxnSpPr>
          <p:spPr>
            <a:xfrm>
              <a:off x="24908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9" name="Google Shape;1509;p43"/>
            <p:cNvCxnSpPr/>
            <p:nvPr/>
          </p:nvCxnSpPr>
          <p:spPr>
            <a:xfrm>
              <a:off x="26795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43"/>
            <p:cNvCxnSpPr/>
            <p:nvPr/>
          </p:nvCxnSpPr>
          <p:spPr>
            <a:xfrm>
              <a:off x="28681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43"/>
            <p:cNvCxnSpPr/>
            <p:nvPr/>
          </p:nvCxnSpPr>
          <p:spPr>
            <a:xfrm>
              <a:off x="30567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2" name="Google Shape;1512;p43"/>
            <p:cNvCxnSpPr/>
            <p:nvPr/>
          </p:nvCxnSpPr>
          <p:spPr>
            <a:xfrm>
              <a:off x="32453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43"/>
            <p:cNvCxnSpPr/>
            <p:nvPr/>
          </p:nvCxnSpPr>
          <p:spPr>
            <a:xfrm>
              <a:off x="34340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43"/>
            <p:cNvCxnSpPr/>
            <p:nvPr/>
          </p:nvCxnSpPr>
          <p:spPr>
            <a:xfrm>
              <a:off x="36226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5" name="Google Shape;1515;p43"/>
            <p:cNvCxnSpPr/>
            <p:nvPr/>
          </p:nvCxnSpPr>
          <p:spPr>
            <a:xfrm>
              <a:off x="381125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6" name="Google Shape;1516;p43"/>
            <p:cNvCxnSpPr/>
            <p:nvPr/>
          </p:nvCxnSpPr>
          <p:spPr>
            <a:xfrm>
              <a:off x="399987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7" name="Google Shape;1517;p43"/>
            <p:cNvCxnSpPr/>
            <p:nvPr/>
          </p:nvCxnSpPr>
          <p:spPr>
            <a:xfrm>
              <a:off x="4188500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8" name="Google Shape;1518;p43"/>
            <p:cNvCxnSpPr/>
            <p:nvPr/>
          </p:nvCxnSpPr>
          <p:spPr>
            <a:xfrm>
              <a:off x="4377125" y="1532838"/>
              <a:ext cx="0" cy="1899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9" name="Google Shape;1519;p43"/>
            <p:cNvCxnSpPr/>
            <p:nvPr/>
          </p:nvCxnSpPr>
          <p:spPr>
            <a:xfrm>
              <a:off x="613125" y="3431850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0" name="Google Shape;1520;p43"/>
            <p:cNvCxnSpPr/>
            <p:nvPr/>
          </p:nvCxnSpPr>
          <p:spPr>
            <a:xfrm>
              <a:off x="613125" y="324194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1" name="Google Shape;1521;p43"/>
            <p:cNvCxnSpPr/>
            <p:nvPr/>
          </p:nvCxnSpPr>
          <p:spPr>
            <a:xfrm>
              <a:off x="613125" y="3052045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2" name="Google Shape;1522;p43"/>
            <p:cNvCxnSpPr/>
            <p:nvPr/>
          </p:nvCxnSpPr>
          <p:spPr>
            <a:xfrm>
              <a:off x="613125" y="2862143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3" name="Google Shape;1523;p43"/>
            <p:cNvCxnSpPr/>
            <p:nvPr/>
          </p:nvCxnSpPr>
          <p:spPr>
            <a:xfrm>
              <a:off x="613125" y="2672240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4" name="Google Shape;1524;p43"/>
            <p:cNvCxnSpPr/>
            <p:nvPr/>
          </p:nvCxnSpPr>
          <p:spPr>
            <a:xfrm>
              <a:off x="613125" y="248233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5" name="Google Shape;1525;p43"/>
            <p:cNvCxnSpPr/>
            <p:nvPr/>
          </p:nvCxnSpPr>
          <p:spPr>
            <a:xfrm>
              <a:off x="613125" y="2292435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6" name="Google Shape;1526;p43"/>
            <p:cNvCxnSpPr/>
            <p:nvPr/>
          </p:nvCxnSpPr>
          <p:spPr>
            <a:xfrm>
              <a:off x="613125" y="2102533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7" name="Google Shape;1527;p43"/>
            <p:cNvCxnSpPr/>
            <p:nvPr/>
          </p:nvCxnSpPr>
          <p:spPr>
            <a:xfrm>
              <a:off x="613125" y="1912630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8" name="Google Shape;1528;p43"/>
            <p:cNvCxnSpPr/>
            <p:nvPr/>
          </p:nvCxnSpPr>
          <p:spPr>
            <a:xfrm>
              <a:off x="613125" y="1722728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9" name="Google Shape;1529;p43"/>
            <p:cNvCxnSpPr/>
            <p:nvPr/>
          </p:nvCxnSpPr>
          <p:spPr>
            <a:xfrm>
              <a:off x="613125" y="1532825"/>
              <a:ext cx="37725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30" name="Google Shape;1530;p43"/>
          <p:cNvSpPr/>
          <p:nvPr/>
        </p:nvSpPr>
        <p:spPr>
          <a:xfrm flipH="1">
            <a:off x="4905800" y="1703150"/>
            <a:ext cx="3772358" cy="1558375"/>
          </a:xfrm>
          <a:custGeom>
            <a:avLst/>
            <a:gdLst/>
            <a:ahLst/>
            <a:cxnLst/>
            <a:rect l="l" t="t" r="r" b="b"/>
            <a:pathLst>
              <a:path w="148855" h="62335" extrusionOk="0">
                <a:moveTo>
                  <a:pt x="0" y="40875"/>
                </a:moveTo>
                <a:lnTo>
                  <a:pt x="17031" y="62335"/>
                </a:lnTo>
                <a:lnTo>
                  <a:pt x="62335" y="0"/>
                </a:lnTo>
                <a:lnTo>
                  <a:pt x="86860" y="47688"/>
                </a:lnTo>
                <a:lnTo>
                  <a:pt x="104913" y="28613"/>
                </a:lnTo>
                <a:lnTo>
                  <a:pt x="148855" y="58929"/>
                </a:lnTo>
              </a:path>
            </a:pathLst>
          </a:custGeom>
          <a:noFill/>
          <a:ln w="19050" cap="flat" cmpd="sng">
            <a:solidFill>
              <a:srgbClr val="00818A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531" name="Google Shape;1531;p43"/>
          <p:cNvSpPr/>
          <p:nvPr/>
        </p:nvSpPr>
        <p:spPr>
          <a:xfrm>
            <a:off x="604625" y="2060800"/>
            <a:ext cx="3772350" cy="1200725"/>
          </a:xfrm>
          <a:custGeom>
            <a:avLst/>
            <a:gdLst/>
            <a:ahLst/>
            <a:cxnLst/>
            <a:rect l="l" t="t" r="r" b="b"/>
            <a:pathLst>
              <a:path w="150894" h="48029" extrusionOk="0">
                <a:moveTo>
                  <a:pt x="150894" y="26569"/>
                </a:moveTo>
                <a:lnTo>
                  <a:pt x="133630" y="48029"/>
                </a:lnTo>
                <a:lnTo>
                  <a:pt x="105935" y="0"/>
                </a:lnTo>
                <a:lnTo>
                  <a:pt x="62844" y="33382"/>
                </a:lnTo>
                <a:lnTo>
                  <a:pt x="44544" y="14307"/>
                </a:lnTo>
                <a:lnTo>
                  <a:pt x="0" y="44623"/>
                </a:lnTo>
              </a:path>
            </a:pathLst>
          </a:custGeom>
          <a:noFill/>
          <a:ln w="19050" cap="flat" cmpd="sng">
            <a:solidFill>
              <a:srgbClr val="293462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532" name="Google Shape;1532;p43"/>
          <p:cNvSpPr/>
          <p:nvPr/>
        </p:nvSpPr>
        <p:spPr>
          <a:xfrm>
            <a:off x="4905800" y="2060800"/>
            <a:ext cx="3772350" cy="1200725"/>
          </a:xfrm>
          <a:custGeom>
            <a:avLst/>
            <a:gdLst/>
            <a:ahLst/>
            <a:cxnLst/>
            <a:rect l="l" t="t" r="r" b="b"/>
            <a:pathLst>
              <a:path w="150894" h="48029" extrusionOk="0">
                <a:moveTo>
                  <a:pt x="0" y="26569"/>
                </a:moveTo>
                <a:lnTo>
                  <a:pt x="17264" y="48029"/>
                </a:lnTo>
                <a:lnTo>
                  <a:pt x="44959" y="0"/>
                </a:lnTo>
                <a:lnTo>
                  <a:pt x="88050" y="33382"/>
                </a:lnTo>
                <a:lnTo>
                  <a:pt x="121234" y="8857"/>
                </a:lnTo>
                <a:lnTo>
                  <a:pt x="150894" y="44623"/>
                </a:lnTo>
              </a:path>
            </a:pathLst>
          </a:custGeom>
          <a:noFill/>
          <a:ln w="19050" cap="flat" cmpd="sng">
            <a:solidFill>
              <a:srgbClr val="F7BE16"/>
            </a:solidFill>
            <a:prstDash val="solid"/>
            <a:round/>
            <a:headEnd type="oval" w="med" len="med"/>
            <a:tailEnd type="oval" w="med" len="med"/>
          </a:ln>
        </p:spPr>
      </p:sp>
      <p:sp>
        <p:nvSpPr>
          <p:cNvPr id="1533" name="Google Shape;1533;p43"/>
          <p:cNvSpPr txBox="1">
            <a:spLocks noGrp="1"/>
          </p:cNvSpPr>
          <p:nvPr>
            <p:ph type="title"/>
          </p:nvPr>
        </p:nvSpPr>
        <p:spPr>
          <a:xfrm>
            <a:off x="5064500" y="3732775"/>
            <a:ext cx="8925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34" name="Google Shape;1534;p43"/>
          <p:cNvSpPr txBox="1">
            <a:spLocks noGrp="1"/>
          </p:cNvSpPr>
          <p:nvPr>
            <p:ph type="title"/>
          </p:nvPr>
        </p:nvSpPr>
        <p:spPr>
          <a:xfrm>
            <a:off x="6539100" y="363272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43"/>
          <p:cNvSpPr txBox="1">
            <a:spLocks noGrp="1"/>
          </p:cNvSpPr>
          <p:nvPr>
            <p:ph type="title"/>
          </p:nvPr>
        </p:nvSpPr>
        <p:spPr>
          <a:xfrm>
            <a:off x="2079225" y="417357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6" name="Google Shape;1536;p43"/>
          <p:cNvSpPr txBox="1">
            <a:spLocks noGrp="1"/>
          </p:cNvSpPr>
          <p:nvPr>
            <p:ph type="title"/>
          </p:nvPr>
        </p:nvSpPr>
        <p:spPr>
          <a:xfrm>
            <a:off x="604625" y="3713550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EC9B3B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highlight>
                <a:srgbClr val="EC9B3B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37" name="Google Shape;1537;p43"/>
          <p:cNvSpPr txBox="1">
            <a:spLocks noGrp="1"/>
          </p:cNvSpPr>
          <p:nvPr>
            <p:ph type="title"/>
          </p:nvPr>
        </p:nvSpPr>
        <p:spPr>
          <a:xfrm>
            <a:off x="2079225" y="363272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8" name="Google Shape;1538;p43"/>
          <p:cNvSpPr txBox="1">
            <a:spLocks noGrp="1"/>
          </p:cNvSpPr>
          <p:nvPr>
            <p:ph type="title"/>
          </p:nvPr>
        </p:nvSpPr>
        <p:spPr>
          <a:xfrm>
            <a:off x="5064500" y="4339225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00818A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Earth</a:t>
            </a:r>
            <a:endParaRPr sz="1700">
              <a:solidFill>
                <a:srgbClr val="FFFFFF"/>
              </a:solidFill>
              <a:highlight>
                <a:srgbClr val="00818A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39" name="Google Shape;1539;p43"/>
          <p:cNvSpPr txBox="1">
            <a:spLocks noGrp="1"/>
          </p:cNvSpPr>
          <p:nvPr>
            <p:ph type="title"/>
          </p:nvPr>
        </p:nvSpPr>
        <p:spPr>
          <a:xfrm>
            <a:off x="604625" y="4249350"/>
            <a:ext cx="10611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highlight>
                <a:srgbClr val="293462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0" name="Google Shape;1540;p43"/>
          <p:cNvSpPr txBox="1">
            <a:spLocks noGrp="1"/>
          </p:cNvSpPr>
          <p:nvPr>
            <p:ph type="title"/>
          </p:nvPr>
        </p:nvSpPr>
        <p:spPr>
          <a:xfrm>
            <a:off x="6539100" y="4260925"/>
            <a:ext cx="19890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beautiful planet we all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43"/>
          <p:cNvSpPr/>
          <p:nvPr/>
        </p:nvSpPr>
        <p:spPr>
          <a:xfrm>
            <a:off x="6247775" y="3840600"/>
            <a:ext cx="90600" cy="90600"/>
          </a:xfrm>
          <a:prstGeom prst="ellipse">
            <a:avLst/>
          </a:prstGeom>
          <a:solidFill>
            <a:srgbClr val="F7BE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43"/>
          <p:cNvSpPr/>
          <p:nvPr/>
        </p:nvSpPr>
        <p:spPr>
          <a:xfrm>
            <a:off x="1787900" y="3836875"/>
            <a:ext cx="90600" cy="906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3"/>
          <p:cNvSpPr/>
          <p:nvPr/>
        </p:nvSpPr>
        <p:spPr>
          <a:xfrm>
            <a:off x="6247775" y="4443325"/>
            <a:ext cx="90600" cy="90600"/>
          </a:xfrm>
          <a:prstGeom prst="ellipse">
            <a:avLst/>
          </a:prstGeom>
          <a:solidFill>
            <a:srgbClr val="0081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3"/>
          <p:cNvSpPr/>
          <p:nvPr/>
        </p:nvSpPr>
        <p:spPr>
          <a:xfrm>
            <a:off x="1787900" y="4354525"/>
            <a:ext cx="90600" cy="906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4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 Infographics</a:t>
            </a:r>
            <a:endParaRPr/>
          </a:p>
        </p:txBody>
      </p:sp>
      <p:sp>
        <p:nvSpPr>
          <p:cNvPr id="1550" name="Google Shape;1550;p44"/>
          <p:cNvSpPr txBox="1">
            <a:spLocks noGrp="1"/>
          </p:cNvSpPr>
          <p:nvPr>
            <p:ph type="title"/>
          </p:nvPr>
        </p:nvSpPr>
        <p:spPr>
          <a:xfrm>
            <a:off x="5350200" y="4361900"/>
            <a:ext cx="8577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7BE16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rgbClr val="FFFFFF"/>
              </a:solidFill>
              <a:highlight>
                <a:srgbClr val="F7BE16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51" name="Google Shape;1551;p44"/>
          <p:cNvSpPr txBox="1">
            <a:spLocks noGrp="1"/>
          </p:cNvSpPr>
          <p:nvPr>
            <p:ph type="title"/>
          </p:nvPr>
        </p:nvSpPr>
        <p:spPr>
          <a:xfrm>
            <a:off x="6207900" y="4261850"/>
            <a:ext cx="24789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2" name="Google Shape;1552;p44"/>
          <p:cNvSpPr txBox="1">
            <a:spLocks noGrp="1"/>
          </p:cNvSpPr>
          <p:nvPr>
            <p:ph type="title"/>
          </p:nvPr>
        </p:nvSpPr>
        <p:spPr>
          <a:xfrm>
            <a:off x="669525" y="4360975"/>
            <a:ext cx="8577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EC9B3B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highlight>
                <a:srgbClr val="EC9B3B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53" name="Google Shape;1553;p44"/>
          <p:cNvSpPr txBox="1">
            <a:spLocks noGrp="1"/>
          </p:cNvSpPr>
          <p:nvPr>
            <p:ph type="title"/>
          </p:nvPr>
        </p:nvSpPr>
        <p:spPr>
          <a:xfrm>
            <a:off x="1527175" y="4260925"/>
            <a:ext cx="29595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4" name="Google Shape;1554;p44"/>
          <p:cNvSpPr txBox="1">
            <a:spLocks noGrp="1"/>
          </p:cNvSpPr>
          <p:nvPr>
            <p:ph type="title"/>
          </p:nvPr>
        </p:nvSpPr>
        <p:spPr>
          <a:xfrm>
            <a:off x="457200" y="1331638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100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55" name="Google Shape;1555;p44"/>
          <p:cNvSpPr txBox="1">
            <a:spLocks noGrp="1"/>
          </p:cNvSpPr>
          <p:nvPr>
            <p:ph type="title"/>
          </p:nvPr>
        </p:nvSpPr>
        <p:spPr>
          <a:xfrm>
            <a:off x="457200" y="1851616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75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56" name="Google Shape;1556;p44"/>
          <p:cNvSpPr txBox="1">
            <a:spLocks noGrp="1"/>
          </p:cNvSpPr>
          <p:nvPr>
            <p:ph type="title"/>
          </p:nvPr>
        </p:nvSpPr>
        <p:spPr>
          <a:xfrm>
            <a:off x="457200" y="2371594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50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57" name="Google Shape;1557;p44"/>
          <p:cNvSpPr txBox="1">
            <a:spLocks noGrp="1"/>
          </p:cNvSpPr>
          <p:nvPr>
            <p:ph type="title"/>
          </p:nvPr>
        </p:nvSpPr>
        <p:spPr>
          <a:xfrm>
            <a:off x="457200" y="2891572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25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58" name="Google Shape;1558;p44"/>
          <p:cNvSpPr txBox="1">
            <a:spLocks noGrp="1"/>
          </p:cNvSpPr>
          <p:nvPr>
            <p:ph type="title"/>
          </p:nvPr>
        </p:nvSpPr>
        <p:spPr>
          <a:xfrm>
            <a:off x="457200" y="3411550"/>
            <a:ext cx="465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0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59" name="Google Shape;1559;p44"/>
          <p:cNvSpPr/>
          <p:nvPr/>
        </p:nvSpPr>
        <p:spPr>
          <a:xfrm>
            <a:off x="1906725" y="3079650"/>
            <a:ext cx="553200" cy="498900"/>
          </a:xfrm>
          <a:prstGeom prst="rect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44"/>
          <p:cNvSpPr/>
          <p:nvPr/>
        </p:nvSpPr>
        <p:spPr>
          <a:xfrm>
            <a:off x="2543913" y="2527350"/>
            <a:ext cx="553200" cy="1051200"/>
          </a:xfrm>
          <a:prstGeom prst="rect">
            <a:avLst/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44"/>
          <p:cNvSpPr/>
          <p:nvPr/>
        </p:nvSpPr>
        <p:spPr>
          <a:xfrm>
            <a:off x="4191388" y="2527350"/>
            <a:ext cx="553200" cy="1051200"/>
          </a:xfrm>
          <a:prstGeom prst="rect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4"/>
          <p:cNvSpPr/>
          <p:nvPr/>
        </p:nvSpPr>
        <p:spPr>
          <a:xfrm>
            <a:off x="4828600" y="1474200"/>
            <a:ext cx="553200" cy="2104500"/>
          </a:xfrm>
          <a:prstGeom prst="rect">
            <a:avLst/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4"/>
          <p:cNvSpPr/>
          <p:nvPr/>
        </p:nvSpPr>
        <p:spPr>
          <a:xfrm>
            <a:off x="6476075" y="2005700"/>
            <a:ext cx="553200" cy="1572900"/>
          </a:xfrm>
          <a:prstGeom prst="rect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4"/>
          <p:cNvSpPr/>
          <p:nvPr/>
        </p:nvSpPr>
        <p:spPr>
          <a:xfrm>
            <a:off x="7113263" y="2527350"/>
            <a:ext cx="553200" cy="1051200"/>
          </a:xfrm>
          <a:prstGeom prst="rect">
            <a:avLst/>
          </a:pr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4"/>
          <p:cNvSpPr txBox="1">
            <a:spLocks noGrp="1"/>
          </p:cNvSpPr>
          <p:nvPr>
            <p:ph type="title"/>
          </p:nvPr>
        </p:nvSpPr>
        <p:spPr>
          <a:xfrm>
            <a:off x="2120075" y="3621400"/>
            <a:ext cx="762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Week 01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66" name="Google Shape;1566;p44"/>
          <p:cNvSpPr txBox="1">
            <a:spLocks noGrp="1"/>
          </p:cNvSpPr>
          <p:nvPr>
            <p:ph type="title"/>
          </p:nvPr>
        </p:nvSpPr>
        <p:spPr>
          <a:xfrm>
            <a:off x="4405438" y="3621400"/>
            <a:ext cx="762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Week 02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67" name="Google Shape;1567;p44"/>
          <p:cNvSpPr txBox="1">
            <a:spLocks noGrp="1"/>
          </p:cNvSpPr>
          <p:nvPr>
            <p:ph type="title"/>
          </p:nvPr>
        </p:nvSpPr>
        <p:spPr>
          <a:xfrm>
            <a:off x="6690813" y="3621400"/>
            <a:ext cx="7623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Week 03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68" name="Google Shape;1568;p44"/>
          <p:cNvSpPr/>
          <p:nvPr/>
        </p:nvSpPr>
        <p:spPr>
          <a:xfrm>
            <a:off x="2138325" y="3037150"/>
            <a:ext cx="90000" cy="90000"/>
          </a:xfrm>
          <a:prstGeom prst="ellipse">
            <a:avLst/>
          </a:prstGeom>
          <a:solidFill>
            <a:srgbClr val="EC9B3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4"/>
          <p:cNvSpPr/>
          <p:nvPr/>
        </p:nvSpPr>
        <p:spPr>
          <a:xfrm>
            <a:off x="4423000" y="2486775"/>
            <a:ext cx="90000" cy="90000"/>
          </a:xfrm>
          <a:prstGeom prst="ellipse">
            <a:avLst/>
          </a:prstGeom>
          <a:solidFill>
            <a:srgbClr val="EC9B3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4"/>
          <p:cNvSpPr/>
          <p:nvPr/>
        </p:nvSpPr>
        <p:spPr>
          <a:xfrm>
            <a:off x="6707675" y="1962113"/>
            <a:ext cx="90000" cy="90000"/>
          </a:xfrm>
          <a:prstGeom prst="ellipse">
            <a:avLst/>
          </a:prstGeom>
          <a:solidFill>
            <a:srgbClr val="EC9B3B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4"/>
          <p:cNvSpPr/>
          <p:nvPr/>
        </p:nvSpPr>
        <p:spPr>
          <a:xfrm>
            <a:off x="2792375" y="2486775"/>
            <a:ext cx="90000" cy="90000"/>
          </a:xfrm>
          <a:prstGeom prst="ellipse">
            <a:avLst/>
          </a:prstGeom>
          <a:solidFill>
            <a:srgbClr val="F7BE1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44"/>
          <p:cNvSpPr/>
          <p:nvPr/>
        </p:nvSpPr>
        <p:spPr>
          <a:xfrm>
            <a:off x="5060200" y="1434650"/>
            <a:ext cx="90000" cy="90000"/>
          </a:xfrm>
          <a:prstGeom prst="ellipse">
            <a:avLst/>
          </a:prstGeom>
          <a:solidFill>
            <a:srgbClr val="F7BE1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44"/>
          <p:cNvSpPr/>
          <p:nvPr/>
        </p:nvSpPr>
        <p:spPr>
          <a:xfrm>
            <a:off x="7344875" y="2486775"/>
            <a:ext cx="90000" cy="90000"/>
          </a:xfrm>
          <a:prstGeom prst="ellipse">
            <a:avLst/>
          </a:prstGeom>
          <a:solidFill>
            <a:srgbClr val="F7BE1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4" name="Google Shape;1574;p44"/>
          <p:cNvGrpSpPr/>
          <p:nvPr/>
        </p:nvGrpSpPr>
        <p:grpSpPr>
          <a:xfrm>
            <a:off x="889435" y="1474203"/>
            <a:ext cx="7809840" cy="2111966"/>
            <a:chOff x="889435" y="1474203"/>
            <a:chExt cx="7809840" cy="2111966"/>
          </a:xfrm>
        </p:grpSpPr>
        <p:cxnSp>
          <p:nvCxnSpPr>
            <p:cNvPr id="1575" name="Google Shape;1575;p44"/>
            <p:cNvCxnSpPr/>
            <p:nvPr/>
          </p:nvCxnSpPr>
          <p:spPr>
            <a:xfrm rot="10800000">
              <a:off x="889435" y="2005703"/>
              <a:ext cx="7794322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6" name="Google Shape;1576;p44"/>
            <p:cNvCxnSpPr/>
            <p:nvPr/>
          </p:nvCxnSpPr>
          <p:spPr>
            <a:xfrm rot="10800000">
              <a:off x="889435" y="2531774"/>
              <a:ext cx="7794322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7" name="Google Shape;1577;p44"/>
            <p:cNvCxnSpPr/>
            <p:nvPr/>
          </p:nvCxnSpPr>
          <p:spPr>
            <a:xfrm rot="10800000">
              <a:off x="889435" y="3057845"/>
              <a:ext cx="7794322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8" name="Google Shape;1578;p44"/>
            <p:cNvCxnSpPr/>
            <p:nvPr/>
          </p:nvCxnSpPr>
          <p:spPr>
            <a:xfrm rot="10800000">
              <a:off x="889457" y="1474203"/>
              <a:ext cx="77943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9" name="Google Shape;1579;p44"/>
            <p:cNvCxnSpPr/>
            <p:nvPr/>
          </p:nvCxnSpPr>
          <p:spPr>
            <a:xfrm rot="10800000">
              <a:off x="889457" y="3578528"/>
              <a:ext cx="7794300" cy="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80" name="Google Shape;1580;p44"/>
            <p:cNvSpPr/>
            <p:nvPr/>
          </p:nvSpPr>
          <p:spPr>
            <a:xfrm>
              <a:off x="890600" y="2004969"/>
              <a:ext cx="7808675" cy="1581200"/>
            </a:xfrm>
            <a:custGeom>
              <a:avLst/>
              <a:gdLst/>
              <a:ahLst/>
              <a:cxnLst/>
              <a:rect l="l" t="t" r="r" b="b"/>
              <a:pathLst>
                <a:path w="312347" h="63248" extrusionOk="0">
                  <a:moveTo>
                    <a:pt x="0" y="63248"/>
                  </a:moveTo>
                  <a:cubicBezTo>
                    <a:pt x="8742" y="59950"/>
                    <a:pt x="28308" y="50516"/>
                    <a:pt x="52453" y="43457"/>
                  </a:cubicBezTo>
                  <a:cubicBezTo>
                    <a:pt x="76598" y="36398"/>
                    <a:pt x="114426" y="28054"/>
                    <a:pt x="144870" y="20895"/>
                  </a:cubicBezTo>
                  <a:cubicBezTo>
                    <a:pt x="175314" y="13736"/>
                    <a:pt x="207203" y="-3114"/>
                    <a:pt x="235116" y="502"/>
                  </a:cubicBezTo>
                  <a:cubicBezTo>
                    <a:pt x="263029" y="4118"/>
                    <a:pt x="299475" y="35575"/>
                    <a:pt x="312347" y="42589"/>
                  </a:cubicBezTo>
                </a:path>
              </a:pathLst>
            </a:custGeom>
            <a:noFill/>
            <a:ln w="19050" cap="flat" cmpd="sng">
              <a:solidFill>
                <a:srgbClr val="EC9B3B"/>
              </a:solidFill>
              <a:prstDash val="dash"/>
              <a:round/>
              <a:headEnd type="oval" w="med" len="med"/>
              <a:tailEnd type="oval" w="med" len="med"/>
            </a:ln>
          </p:spPr>
        </p:sp>
        <p:sp>
          <p:nvSpPr>
            <p:cNvPr id="1581" name="Google Shape;1581;p44"/>
            <p:cNvSpPr/>
            <p:nvPr/>
          </p:nvSpPr>
          <p:spPr>
            <a:xfrm>
              <a:off x="923925" y="1475200"/>
              <a:ext cx="7764500" cy="2096675"/>
            </a:xfrm>
            <a:custGeom>
              <a:avLst/>
              <a:gdLst/>
              <a:ahLst/>
              <a:cxnLst/>
              <a:rect l="l" t="t" r="r" b="b"/>
              <a:pathLst>
                <a:path w="310580" h="83867" extrusionOk="0">
                  <a:moveTo>
                    <a:pt x="0" y="83867"/>
                  </a:moveTo>
                  <a:cubicBezTo>
                    <a:pt x="12859" y="76976"/>
                    <a:pt x="49181" y="56498"/>
                    <a:pt x="77153" y="42520"/>
                  </a:cubicBezTo>
                  <a:cubicBezTo>
                    <a:pt x="105125" y="28542"/>
                    <a:pt x="137463" y="0"/>
                    <a:pt x="167834" y="0"/>
                  </a:cubicBezTo>
                  <a:cubicBezTo>
                    <a:pt x="198206" y="0"/>
                    <a:pt x="235591" y="38905"/>
                    <a:pt x="259382" y="42520"/>
                  </a:cubicBezTo>
                  <a:cubicBezTo>
                    <a:pt x="283173" y="46136"/>
                    <a:pt x="302047" y="25164"/>
                    <a:pt x="310580" y="21693"/>
                  </a:cubicBezTo>
                </a:path>
              </a:pathLst>
            </a:custGeom>
            <a:noFill/>
            <a:ln w="19050" cap="flat" cmpd="sng">
              <a:solidFill>
                <a:srgbClr val="FCBD24"/>
              </a:solidFill>
              <a:prstDash val="dash"/>
              <a:round/>
              <a:headEnd type="oval" w="med" len="med"/>
              <a:tailEnd type="oval" w="med" len="med"/>
            </a:ln>
          </p:spPr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5"/>
          <p:cNvSpPr txBox="1">
            <a:spLocks noGrp="1"/>
          </p:cNvSpPr>
          <p:nvPr>
            <p:ph type="title"/>
          </p:nvPr>
        </p:nvSpPr>
        <p:spPr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 Infographics</a:t>
            </a:r>
            <a:endParaRPr/>
          </a:p>
        </p:txBody>
      </p:sp>
      <p:cxnSp>
        <p:nvCxnSpPr>
          <p:cNvPr id="1587" name="Google Shape;1587;p45"/>
          <p:cNvCxnSpPr/>
          <p:nvPr/>
        </p:nvCxnSpPr>
        <p:spPr>
          <a:xfrm>
            <a:off x="6194905" y="20829"/>
            <a:ext cx="0" cy="747148"/>
          </a:xfrm>
          <a:prstGeom prst="straightConnector1">
            <a:avLst/>
          </a:prstGeom>
          <a:noFill/>
          <a:ln w="9525" cap="flat" cmpd="sng">
            <a:solidFill>
              <a:srgbClr val="EC3A3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88" name="Google Shape;1588;p45"/>
          <p:cNvGrpSpPr/>
          <p:nvPr/>
        </p:nvGrpSpPr>
        <p:grpSpPr>
          <a:xfrm>
            <a:off x="458652" y="1567448"/>
            <a:ext cx="8201749" cy="2175172"/>
            <a:chOff x="458625" y="1338853"/>
            <a:chExt cx="7904539" cy="2175172"/>
          </a:xfrm>
        </p:grpSpPr>
        <p:sp>
          <p:nvSpPr>
            <p:cNvPr id="1589" name="Google Shape;1589;p45"/>
            <p:cNvSpPr/>
            <p:nvPr/>
          </p:nvSpPr>
          <p:spPr>
            <a:xfrm>
              <a:off x="466425" y="1345025"/>
              <a:ext cx="7896600" cy="2169000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90" name="Google Shape;1590;p45"/>
            <p:cNvCxnSpPr/>
            <p:nvPr/>
          </p:nvCxnSpPr>
          <p:spPr>
            <a:xfrm>
              <a:off x="1683257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1" name="Google Shape;1591;p45"/>
            <p:cNvCxnSpPr/>
            <p:nvPr/>
          </p:nvCxnSpPr>
          <p:spPr>
            <a:xfrm>
              <a:off x="2906685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2" name="Google Shape;1592;p45"/>
            <p:cNvCxnSpPr/>
            <p:nvPr/>
          </p:nvCxnSpPr>
          <p:spPr>
            <a:xfrm>
              <a:off x="4130114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3" name="Google Shape;1593;p45"/>
            <p:cNvCxnSpPr/>
            <p:nvPr/>
          </p:nvCxnSpPr>
          <p:spPr>
            <a:xfrm>
              <a:off x="5353542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4" name="Google Shape;1594;p45"/>
            <p:cNvCxnSpPr/>
            <p:nvPr/>
          </p:nvCxnSpPr>
          <p:spPr>
            <a:xfrm>
              <a:off x="6576971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5" name="Google Shape;1595;p45"/>
            <p:cNvCxnSpPr/>
            <p:nvPr/>
          </p:nvCxnSpPr>
          <p:spPr>
            <a:xfrm>
              <a:off x="7800399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6" name="Google Shape;1596;p45"/>
            <p:cNvCxnSpPr/>
            <p:nvPr/>
          </p:nvCxnSpPr>
          <p:spPr>
            <a:xfrm>
              <a:off x="458625" y="2965042"/>
              <a:ext cx="7904539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7" name="Google Shape;1597;p45"/>
            <p:cNvCxnSpPr/>
            <p:nvPr/>
          </p:nvCxnSpPr>
          <p:spPr>
            <a:xfrm>
              <a:off x="458625" y="2422975"/>
              <a:ext cx="7904539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8" name="Google Shape;1598;p45"/>
            <p:cNvCxnSpPr/>
            <p:nvPr/>
          </p:nvCxnSpPr>
          <p:spPr>
            <a:xfrm>
              <a:off x="458625" y="1880908"/>
              <a:ext cx="7904539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9" name="Google Shape;1599;p45"/>
            <p:cNvCxnSpPr/>
            <p:nvPr/>
          </p:nvCxnSpPr>
          <p:spPr>
            <a:xfrm>
              <a:off x="458625" y="3236075"/>
              <a:ext cx="7904539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0" name="Google Shape;1600;p45"/>
            <p:cNvCxnSpPr/>
            <p:nvPr/>
          </p:nvCxnSpPr>
          <p:spPr>
            <a:xfrm>
              <a:off x="458625" y="2694008"/>
              <a:ext cx="7904539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1" name="Google Shape;1601;p45"/>
            <p:cNvCxnSpPr/>
            <p:nvPr/>
          </p:nvCxnSpPr>
          <p:spPr>
            <a:xfrm>
              <a:off x="458625" y="2151942"/>
              <a:ext cx="7904539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2" name="Google Shape;1602;p45"/>
            <p:cNvCxnSpPr/>
            <p:nvPr/>
          </p:nvCxnSpPr>
          <p:spPr>
            <a:xfrm>
              <a:off x="458625" y="1609875"/>
              <a:ext cx="7904539" cy="0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3" name="Google Shape;1603;p45"/>
            <p:cNvCxnSpPr/>
            <p:nvPr/>
          </p:nvCxnSpPr>
          <p:spPr>
            <a:xfrm>
              <a:off x="1071543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45"/>
            <p:cNvCxnSpPr/>
            <p:nvPr/>
          </p:nvCxnSpPr>
          <p:spPr>
            <a:xfrm>
              <a:off x="2294971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5" name="Google Shape;1605;p45"/>
            <p:cNvCxnSpPr/>
            <p:nvPr/>
          </p:nvCxnSpPr>
          <p:spPr>
            <a:xfrm>
              <a:off x="3518400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6" name="Google Shape;1606;p45"/>
            <p:cNvCxnSpPr/>
            <p:nvPr/>
          </p:nvCxnSpPr>
          <p:spPr>
            <a:xfrm>
              <a:off x="4741828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7" name="Google Shape;1607;p45"/>
            <p:cNvCxnSpPr/>
            <p:nvPr/>
          </p:nvCxnSpPr>
          <p:spPr>
            <a:xfrm>
              <a:off x="5965257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8" name="Google Shape;1608;p45"/>
            <p:cNvCxnSpPr/>
            <p:nvPr/>
          </p:nvCxnSpPr>
          <p:spPr>
            <a:xfrm>
              <a:off x="7188685" y="1338853"/>
              <a:ext cx="0" cy="2168194"/>
            </a:xfrm>
            <a:prstGeom prst="straightConnector1">
              <a:avLst/>
            </a:prstGeom>
            <a:noFill/>
            <a:ln w="9525" cap="flat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09" name="Google Shape;1609;p45"/>
          <p:cNvSpPr txBox="1"/>
          <p:nvPr/>
        </p:nvSpPr>
        <p:spPr>
          <a:xfrm>
            <a:off x="835924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Jan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0" name="Google Shape;1610;p45"/>
          <p:cNvSpPr txBox="1"/>
          <p:nvPr/>
        </p:nvSpPr>
        <p:spPr>
          <a:xfrm>
            <a:off x="1467989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Feb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1" name="Google Shape;1611;p45"/>
          <p:cNvSpPr txBox="1"/>
          <p:nvPr/>
        </p:nvSpPr>
        <p:spPr>
          <a:xfrm>
            <a:off x="2100054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2" name="Google Shape;1612;p45"/>
          <p:cNvSpPr txBox="1"/>
          <p:nvPr/>
        </p:nvSpPr>
        <p:spPr>
          <a:xfrm>
            <a:off x="2732118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Apr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3" name="Google Shape;1613;p45"/>
          <p:cNvSpPr txBox="1"/>
          <p:nvPr/>
        </p:nvSpPr>
        <p:spPr>
          <a:xfrm>
            <a:off x="3364183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May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4" name="Google Shape;1614;p45"/>
          <p:cNvSpPr txBox="1"/>
          <p:nvPr/>
        </p:nvSpPr>
        <p:spPr>
          <a:xfrm>
            <a:off x="3996247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Jun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5" name="Google Shape;1615;p45"/>
          <p:cNvSpPr txBox="1"/>
          <p:nvPr/>
        </p:nvSpPr>
        <p:spPr>
          <a:xfrm>
            <a:off x="4628312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Jul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6" name="Google Shape;1616;p45"/>
          <p:cNvSpPr txBox="1"/>
          <p:nvPr/>
        </p:nvSpPr>
        <p:spPr>
          <a:xfrm>
            <a:off x="5260376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Aug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7" name="Google Shape;1617;p45"/>
          <p:cNvSpPr txBox="1"/>
          <p:nvPr/>
        </p:nvSpPr>
        <p:spPr>
          <a:xfrm>
            <a:off x="5892441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Sep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8" name="Google Shape;1618;p45"/>
          <p:cNvSpPr txBox="1"/>
          <p:nvPr/>
        </p:nvSpPr>
        <p:spPr>
          <a:xfrm>
            <a:off x="6524505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Oct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9" name="Google Shape;1619;p45"/>
          <p:cNvSpPr txBox="1"/>
          <p:nvPr/>
        </p:nvSpPr>
        <p:spPr>
          <a:xfrm>
            <a:off x="7156570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Nov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20" name="Google Shape;1620;p45"/>
          <p:cNvSpPr txBox="1"/>
          <p:nvPr/>
        </p:nvSpPr>
        <p:spPr>
          <a:xfrm>
            <a:off x="7788635" y="1306457"/>
            <a:ext cx="519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Dec</a:t>
            </a:r>
            <a:endParaRPr sz="1200">
              <a:solidFill>
                <a:srgbClr val="999999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21" name="Google Shape;1621;p45"/>
          <p:cNvSpPr txBox="1"/>
          <p:nvPr/>
        </p:nvSpPr>
        <p:spPr>
          <a:xfrm>
            <a:off x="483500" y="4362375"/>
            <a:ext cx="1987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45"/>
          <p:cNvSpPr txBox="1"/>
          <p:nvPr/>
        </p:nvSpPr>
        <p:spPr>
          <a:xfrm>
            <a:off x="835925" y="4020400"/>
            <a:ext cx="1282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7BE1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2018</a:t>
            </a:r>
            <a:endParaRPr sz="1700">
              <a:solidFill>
                <a:srgbClr val="F7BE1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23" name="Google Shape;1623;p45"/>
          <p:cNvSpPr txBox="1"/>
          <p:nvPr/>
        </p:nvSpPr>
        <p:spPr>
          <a:xfrm>
            <a:off x="2546667" y="4362375"/>
            <a:ext cx="1987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45"/>
          <p:cNvSpPr txBox="1"/>
          <p:nvPr/>
        </p:nvSpPr>
        <p:spPr>
          <a:xfrm>
            <a:off x="4609833" y="4362375"/>
            <a:ext cx="1987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5" name="Google Shape;1625;p45"/>
          <p:cNvSpPr txBox="1"/>
          <p:nvPr/>
        </p:nvSpPr>
        <p:spPr>
          <a:xfrm>
            <a:off x="6673000" y="4362375"/>
            <a:ext cx="1987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ringed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a gas giant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45"/>
          <p:cNvSpPr txBox="1"/>
          <p:nvPr/>
        </p:nvSpPr>
        <p:spPr>
          <a:xfrm>
            <a:off x="2899025" y="4020400"/>
            <a:ext cx="1282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C9B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2019</a:t>
            </a:r>
            <a:endParaRPr sz="1700">
              <a:solidFill>
                <a:srgbClr val="EC9B3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27" name="Google Shape;1627;p45"/>
          <p:cNvSpPr txBox="1"/>
          <p:nvPr/>
        </p:nvSpPr>
        <p:spPr>
          <a:xfrm>
            <a:off x="4962188" y="4020400"/>
            <a:ext cx="1282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818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2020</a:t>
            </a:r>
            <a:endParaRPr sz="1700">
              <a:solidFill>
                <a:srgbClr val="00818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28" name="Google Shape;1628;p45"/>
          <p:cNvSpPr txBox="1"/>
          <p:nvPr/>
        </p:nvSpPr>
        <p:spPr>
          <a:xfrm>
            <a:off x="7025350" y="4020400"/>
            <a:ext cx="12828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9346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2021</a:t>
            </a:r>
            <a:endParaRPr sz="1700">
              <a:solidFill>
                <a:srgbClr val="29346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629" name="Google Shape;1629;p45"/>
          <p:cNvGrpSpPr/>
          <p:nvPr/>
        </p:nvGrpSpPr>
        <p:grpSpPr>
          <a:xfrm>
            <a:off x="458300" y="1804955"/>
            <a:ext cx="8219275" cy="1948920"/>
            <a:chOff x="458300" y="1804955"/>
            <a:chExt cx="8219275" cy="1948920"/>
          </a:xfrm>
        </p:grpSpPr>
        <p:sp>
          <p:nvSpPr>
            <p:cNvPr id="1630" name="Google Shape;1630;p45"/>
            <p:cNvSpPr/>
            <p:nvPr/>
          </p:nvSpPr>
          <p:spPr>
            <a:xfrm>
              <a:off x="458300" y="1840400"/>
              <a:ext cx="8219275" cy="1913475"/>
            </a:xfrm>
            <a:custGeom>
              <a:avLst/>
              <a:gdLst/>
              <a:ahLst/>
              <a:cxnLst/>
              <a:rect l="l" t="t" r="r" b="b"/>
              <a:pathLst>
                <a:path w="328771" h="76539" extrusionOk="0">
                  <a:moveTo>
                    <a:pt x="328771" y="76539"/>
                  </a:moveTo>
                  <a:lnTo>
                    <a:pt x="305150" y="21687"/>
                  </a:lnTo>
                  <a:lnTo>
                    <a:pt x="254138" y="65674"/>
                  </a:lnTo>
                  <a:lnTo>
                    <a:pt x="228479" y="10691"/>
                  </a:lnTo>
                  <a:lnTo>
                    <a:pt x="203432" y="32684"/>
                  </a:lnTo>
                  <a:lnTo>
                    <a:pt x="178079" y="10996"/>
                  </a:lnTo>
                  <a:lnTo>
                    <a:pt x="127067" y="54677"/>
                  </a:lnTo>
                  <a:lnTo>
                    <a:pt x="102019" y="42764"/>
                  </a:lnTo>
                  <a:lnTo>
                    <a:pt x="76361" y="65674"/>
                  </a:lnTo>
                  <a:lnTo>
                    <a:pt x="51007" y="0"/>
                  </a:lnTo>
                  <a:lnTo>
                    <a:pt x="25349" y="10691"/>
                  </a:lnTo>
                  <a:lnTo>
                    <a:pt x="0" y="75985"/>
                  </a:lnTo>
                </a:path>
              </a:pathLst>
            </a:custGeom>
            <a:noFill/>
            <a:ln w="19050" cap="flat" cmpd="sng">
              <a:solidFill>
                <a:srgbClr val="F7BE1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1" name="Google Shape;1631;p45"/>
            <p:cNvSpPr/>
            <p:nvPr/>
          </p:nvSpPr>
          <p:spPr>
            <a:xfrm flipH="1">
              <a:off x="8043506" y="2347027"/>
              <a:ext cx="74400" cy="67200"/>
            </a:xfrm>
            <a:prstGeom prst="ellipse">
              <a:avLst/>
            </a:prstGeom>
            <a:solidFill>
              <a:srgbClr val="F7BE16"/>
            </a:solidFill>
            <a:ln w="9525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5"/>
            <p:cNvSpPr/>
            <p:nvPr/>
          </p:nvSpPr>
          <p:spPr>
            <a:xfrm flipH="1">
              <a:off x="7408768" y="2889087"/>
              <a:ext cx="74400" cy="67200"/>
            </a:xfrm>
            <a:prstGeom prst="ellipse">
              <a:avLst/>
            </a:prstGeom>
            <a:solidFill>
              <a:srgbClr val="F7BE16"/>
            </a:solidFill>
            <a:ln w="9525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5"/>
            <p:cNvSpPr/>
            <p:nvPr/>
          </p:nvSpPr>
          <p:spPr>
            <a:xfrm flipH="1">
              <a:off x="6774056" y="3431147"/>
              <a:ext cx="74400" cy="67200"/>
            </a:xfrm>
            <a:prstGeom prst="ellipse">
              <a:avLst/>
            </a:prstGeom>
            <a:solidFill>
              <a:srgbClr val="F7BE16"/>
            </a:solidFill>
            <a:ln w="9525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5"/>
            <p:cNvSpPr/>
            <p:nvPr/>
          </p:nvSpPr>
          <p:spPr>
            <a:xfrm flipH="1">
              <a:off x="6139331" y="2075979"/>
              <a:ext cx="74400" cy="67200"/>
            </a:xfrm>
            <a:prstGeom prst="ellipse">
              <a:avLst/>
            </a:prstGeom>
            <a:solidFill>
              <a:srgbClr val="F7BE16"/>
            </a:solidFill>
            <a:ln w="9525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5"/>
            <p:cNvSpPr/>
            <p:nvPr/>
          </p:nvSpPr>
          <p:spPr>
            <a:xfrm flipH="1">
              <a:off x="5504606" y="2618039"/>
              <a:ext cx="74400" cy="67200"/>
            </a:xfrm>
            <a:prstGeom prst="ellipse">
              <a:avLst/>
            </a:prstGeom>
            <a:solidFill>
              <a:srgbClr val="F7BE16"/>
            </a:solidFill>
            <a:ln w="9525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5"/>
            <p:cNvSpPr/>
            <p:nvPr/>
          </p:nvSpPr>
          <p:spPr>
            <a:xfrm flipH="1">
              <a:off x="4869894" y="2066767"/>
              <a:ext cx="74400" cy="67200"/>
            </a:xfrm>
            <a:prstGeom prst="ellipse">
              <a:avLst/>
            </a:prstGeom>
            <a:solidFill>
              <a:srgbClr val="F7BE16"/>
            </a:solidFill>
            <a:ln w="9525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5"/>
            <p:cNvSpPr/>
            <p:nvPr/>
          </p:nvSpPr>
          <p:spPr>
            <a:xfrm flipH="1">
              <a:off x="3600444" y="3160111"/>
              <a:ext cx="74400" cy="67200"/>
            </a:xfrm>
            <a:prstGeom prst="ellipse">
              <a:avLst/>
            </a:prstGeom>
            <a:solidFill>
              <a:srgbClr val="F7BE16"/>
            </a:solidFill>
            <a:ln w="9525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5"/>
            <p:cNvSpPr/>
            <p:nvPr/>
          </p:nvSpPr>
          <p:spPr>
            <a:xfrm flipH="1">
              <a:off x="2965719" y="2892245"/>
              <a:ext cx="74400" cy="67200"/>
            </a:xfrm>
            <a:prstGeom prst="ellipse">
              <a:avLst/>
            </a:prstGeom>
            <a:solidFill>
              <a:srgbClr val="F7BE16"/>
            </a:solidFill>
            <a:ln w="9525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5"/>
            <p:cNvSpPr/>
            <p:nvPr/>
          </p:nvSpPr>
          <p:spPr>
            <a:xfrm flipH="1">
              <a:off x="2330994" y="3431135"/>
              <a:ext cx="74400" cy="67200"/>
            </a:xfrm>
            <a:prstGeom prst="ellipse">
              <a:avLst/>
            </a:prstGeom>
            <a:solidFill>
              <a:srgbClr val="F7BE16"/>
            </a:solidFill>
            <a:ln w="9525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5"/>
            <p:cNvSpPr/>
            <p:nvPr/>
          </p:nvSpPr>
          <p:spPr>
            <a:xfrm flipH="1">
              <a:off x="1696269" y="1804955"/>
              <a:ext cx="74400" cy="67200"/>
            </a:xfrm>
            <a:prstGeom prst="ellipse">
              <a:avLst/>
            </a:prstGeom>
            <a:solidFill>
              <a:srgbClr val="F7BE16"/>
            </a:solidFill>
            <a:ln w="9525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5"/>
            <p:cNvSpPr/>
            <p:nvPr/>
          </p:nvSpPr>
          <p:spPr>
            <a:xfrm flipH="1">
              <a:off x="1066152" y="2075984"/>
              <a:ext cx="74400" cy="67200"/>
            </a:xfrm>
            <a:prstGeom prst="ellipse">
              <a:avLst/>
            </a:prstGeom>
            <a:solidFill>
              <a:srgbClr val="F7BE16"/>
            </a:solidFill>
            <a:ln w="9525" cap="flat" cmpd="sng">
              <a:solidFill>
                <a:srgbClr val="F7BE1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2" name="Google Shape;1642;p45"/>
          <p:cNvGrpSpPr/>
          <p:nvPr/>
        </p:nvGrpSpPr>
        <p:grpSpPr>
          <a:xfrm flipH="1">
            <a:off x="457441" y="2074728"/>
            <a:ext cx="8220134" cy="1689992"/>
            <a:chOff x="529534" y="2137750"/>
            <a:chExt cx="7903975" cy="1799587"/>
          </a:xfrm>
        </p:grpSpPr>
        <p:sp>
          <p:nvSpPr>
            <p:cNvPr id="1643" name="Google Shape;1643;p45"/>
            <p:cNvSpPr/>
            <p:nvPr/>
          </p:nvSpPr>
          <p:spPr>
            <a:xfrm>
              <a:off x="529534" y="2164687"/>
              <a:ext cx="7903975" cy="1772650"/>
            </a:xfrm>
            <a:custGeom>
              <a:avLst/>
              <a:gdLst/>
              <a:ahLst/>
              <a:cxnLst/>
              <a:rect l="l" t="t" r="r" b="b"/>
              <a:pathLst>
                <a:path w="316159" h="70906" extrusionOk="0">
                  <a:moveTo>
                    <a:pt x="0" y="70906"/>
                  </a:moveTo>
                  <a:lnTo>
                    <a:pt x="22713" y="46840"/>
                  </a:lnTo>
                  <a:lnTo>
                    <a:pt x="47385" y="58549"/>
                  </a:lnTo>
                  <a:lnTo>
                    <a:pt x="71468" y="12035"/>
                  </a:lnTo>
                  <a:lnTo>
                    <a:pt x="96140" y="47164"/>
                  </a:lnTo>
                  <a:lnTo>
                    <a:pt x="120812" y="35129"/>
                  </a:lnTo>
                  <a:lnTo>
                    <a:pt x="145190" y="46840"/>
                  </a:lnTo>
                  <a:lnTo>
                    <a:pt x="169275" y="35129"/>
                  </a:lnTo>
                  <a:lnTo>
                    <a:pt x="194240" y="12361"/>
                  </a:lnTo>
                  <a:lnTo>
                    <a:pt x="218031" y="0"/>
                  </a:lnTo>
                  <a:lnTo>
                    <a:pt x="242409" y="35129"/>
                  </a:lnTo>
                  <a:lnTo>
                    <a:pt x="267081" y="46840"/>
                  </a:lnTo>
                  <a:lnTo>
                    <a:pt x="291459" y="23094"/>
                  </a:lnTo>
                  <a:lnTo>
                    <a:pt x="316159" y="69906"/>
                  </a:lnTo>
                </a:path>
              </a:pathLst>
            </a:custGeom>
            <a:noFill/>
            <a:ln w="19050" cap="flat" cmpd="sng">
              <a:solidFill>
                <a:srgbClr val="EC9B3B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4" name="Google Shape;1644;p45"/>
            <p:cNvSpPr/>
            <p:nvPr/>
          </p:nvSpPr>
          <p:spPr>
            <a:xfrm>
              <a:off x="7781167" y="2718588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7170855" y="3292175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6560517" y="3003575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5950230" y="2137750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5339892" y="2426363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4729605" y="3006938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4119280" y="3292175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3508967" y="3003575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2898667" y="3291267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2288355" y="2426363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1678042" y="3580775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1067730" y="3292188"/>
              <a:ext cx="71400" cy="71400"/>
            </a:xfrm>
            <a:prstGeom prst="ellipse">
              <a:avLst/>
            </a:prstGeom>
            <a:solidFill>
              <a:srgbClr val="EC9B3B"/>
            </a:solidFill>
            <a:ln w="28575" cap="flat" cmpd="sng">
              <a:solidFill>
                <a:srgbClr val="EC9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6" name="Google Shape;1656;p45"/>
          <p:cNvGrpSpPr/>
          <p:nvPr/>
        </p:nvGrpSpPr>
        <p:grpSpPr>
          <a:xfrm flipH="1">
            <a:off x="458307" y="2346196"/>
            <a:ext cx="8230118" cy="1407681"/>
            <a:chOff x="519154" y="2425478"/>
            <a:chExt cx="7913575" cy="1498968"/>
          </a:xfrm>
        </p:grpSpPr>
        <p:sp>
          <p:nvSpPr>
            <p:cNvPr id="1657" name="Google Shape;1657;p45"/>
            <p:cNvSpPr/>
            <p:nvPr/>
          </p:nvSpPr>
          <p:spPr>
            <a:xfrm>
              <a:off x="519154" y="2456097"/>
              <a:ext cx="7913575" cy="1468350"/>
            </a:xfrm>
            <a:custGeom>
              <a:avLst/>
              <a:gdLst/>
              <a:ahLst/>
              <a:cxnLst/>
              <a:rect l="l" t="t" r="r" b="b"/>
              <a:pathLst>
                <a:path w="316543" h="58734" extrusionOk="0">
                  <a:moveTo>
                    <a:pt x="0" y="58734"/>
                  </a:moveTo>
                  <a:lnTo>
                    <a:pt x="23130" y="23094"/>
                  </a:lnTo>
                  <a:lnTo>
                    <a:pt x="72473" y="35454"/>
                  </a:lnTo>
                  <a:lnTo>
                    <a:pt x="96852" y="11710"/>
                  </a:lnTo>
                  <a:lnTo>
                    <a:pt x="121523" y="35454"/>
                  </a:lnTo>
                  <a:lnTo>
                    <a:pt x="145608" y="325"/>
                  </a:lnTo>
                  <a:lnTo>
                    <a:pt x="194658" y="23094"/>
                  </a:lnTo>
                  <a:lnTo>
                    <a:pt x="218741" y="35129"/>
                  </a:lnTo>
                  <a:lnTo>
                    <a:pt x="242826" y="36105"/>
                  </a:lnTo>
                  <a:lnTo>
                    <a:pt x="267204" y="325"/>
                  </a:lnTo>
                  <a:lnTo>
                    <a:pt x="291582" y="0"/>
                  </a:lnTo>
                  <a:lnTo>
                    <a:pt x="316543" y="58143"/>
                  </a:lnTo>
                </a:path>
              </a:pathLst>
            </a:custGeom>
            <a:noFill/>
            <a:ln w="19050" cap="flat" cmpd="sng">
              <a:solidFill>
                <a:srgbClr val="29346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8" name="Google Shape;1658;p45"/>
            <p:cNvSpPr/>
            <p:nvPr/>
          </p:nvSpPr>
          <p:spPr>
            <a:xfrm>
              <a:off x="1070265" y="3012103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2280741" y="3297231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2906008" y="2711964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3508953" y="3292178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4116744" y="2429560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5342440" y="3003508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5"/>
            <p:cNvSpPr/>
            <p:nvPr/>
          </p:nvSpPr>
          <p:spPr>
            <a:xfrm>
              <a:off x="5951469" y="3304004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6559818" y="3298031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7175914" y="2427271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7781809" y="2425478"/>
              <a:ext cx="71400" cy="71400"/>
            </a:xfrm>
            <a:prstGeom prst="ellipse">
              <a:avLst/>
            </a:prstGeom>
            <a:solidFill>
              <a:srgbClr val="293462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45"/>
          <p:cNvGrpSpPr/>
          <p:nvPr/>
        </p:nvGrpSpPr>
        <p:grpSpPr>
          <a:xfrm flipH="1">
            <a:off x="457836" y="2382575"/>
            <a:ext cx="8252289" cy="1382150"/>
            <a:chOff x="747144" y="2153972"/>
            <a:chExt cx="7451950" cy="1382150"/>
          </a:xfrm>
        </p:grpSpPr>
        <p:sp>
          <p:nvSpPr>
            <p:cNvPr id="1669" name="Google Shape;1669;p45"/>
            <p:cNvSpPr/>
            <p:nvPr/>
          </p:nvSpPr>
          <p:spPr>
            <a:xfrm>
              <a:off x="747144" y="2153972"/>
              <a:ext cx="7451950" cy="1382150"/>
            </a:xfrm>
            <a:custGeom>
              <a:avLst/>
              <a:gdLst/>
              <a:ahLst/>
              <a:cxnLst/>
              <a:rect l="l" t="t" r="r" b="b"/>
              <a:pathLst>
                <a:path w="298078" h="55286" extrusionOk="0">
                  <a:moveTo>
                    <a:pt x="0" y="55286"/>
                  </a:moveTo>
                  <a:lnTo>
                    <a:pt x="22506" y="43987"/>
                  </a:lnTo>
                  <a:lnTo>
                    <a:pt x="45676" y="32685"/>
                  </a:lnTo>
                  <a:lnTo>
                    <a:pt x="68571" y="21688"/>
                  </a:lnTo>
                  <a:lnTo>
                    <a:pt x="91189" y="21383"/>
                  </a:lnTo>
                  <a:lnTo>
                    <a:pt x="114359" y="43376"/>
                  </a:lnTo>
                  <a:lnTo>
                    <a:pt x="137253" y="21688"/>
                  </a:lnTo>
                  <a:lnTo>
                    <a:pt x="160424" y="32990"/>
                  </a:lnTo>
                  <a:lnTo>
                    <a:pt x="183318" y="10692"/>
                  </a:lnTo>
                  <a:lnTo>
                    <a:pt x="205936" y="0"/>
                  </a:lnTo>
                  <a:lnTo>
                    <a:pt x="229382" y="10692"/>
                  </a:lnTo>
                  <a:lnTo>
                    <a:pt x="252001" y="21688"/>
                  </a:lnTo>
                  <a:lnTo>
                    <a:pt x="275171" y="32074"/>
                  </a:lnTo>
                  <a:lnTo>
                    <a:pt x="298078" y="54398"/>
                  </a:lnTo>
                </a:path>
              </a:pathLst>
            </a:custGeom>
            <a:noFill/>
            <a:ln w="19050" cap="flat" cmpd="sng">
              <a:solidFill>
                <a:srgbClr val="00818A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0" name="Google Shape;1670;p45"/>
            <p:cNvSpPr/>
            <p:nvPr/>
          </p:nvSpPr>
          <p:spPr>
            <a:xfrm>
              <a:off x="7586493" y="2929808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7013361" y="2657670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6440168" y="2386640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5298660" y="2386317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4718389" y="2930335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4149989" y="2658833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3576839" y="3201046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2995393" y="2655630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5"/>
            <p:cNvSpPr/>
            <p:nvPr/>
          </p:nvSpPr>
          <p:spPr>
            <a:xfrm>
              <a:off x="2428199" y="2650636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5"/>
            <p:cNvSpPr/>
            <p:nvPr/>
          </p:nvSpPr>
          <p:spPr>
            <a:xfrm>
              <a:off x="1853867" y="2929888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5"/>
            <p:cNvSpPr/>
            <p:nvPr/>
          </p:nvSpPr>
          <p:spPr>
            <a:xfrm>
              <a:off x="1283104" y="3199401"/>
              <a:ext cx="67200" cy="67200"/>
            </a:xfrm>
            <a:prstGeom prst="ellipse">
              <a:avLst/>
            </a:prstGeom>
            <a:solidFill>
              <a:srgbClr val="00818A"/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45"/>
          <p:cNvSpPr/>
          <p:nvPr/>
        </p:nvSpPr>
        <p:spPr>
          <a:xfrm flipH="1">
            <a:off x="2954739" y="2346195"/>
            <a:ext cx="74400" cy="67200"/>
          </a:xfrm>
          <a:prstGeom prst="ellipse">
            <a:avLst/>
          </a:prstGeom>
          <a:solidFill>
            <a:srgbClr val="00818A"/>
          </a:solidFill>
          <a:ln w="28575" cap="flat" cmpd="sng">
            <a:solidFill>
              <a:srgbClr val="0081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46"/>
          <p:cNvSpPr txBox="1">
            <a:spLocks noGrp="1"/>
          </p:cNvSpPr>
          <p:nvPr>
            <p:ph type="title" idx="4294967295"/>
          </p:nvPr>
        </p:nvSpPr>
        <p:spPr>
          <a:xfrm>
            <a:off x="914400" y="536525"/>
            <a:ext cx="73152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46"/>
          <p:cNvSpPr txBox="1">
            <a:spLocks noGrp="1"/>
          </p:cNvSpPr>
          <p:nvPr>
            <p:ph type="body" idx="4294967295"/>
          </p:nvPr>
        </p:nvSpPr>
        <p:spPr>
          <a:xfrm>
            <a:off x="914400" y="1096451"/>
            <a:ext cx="7315200" cy="28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final presentation and include links to both websites.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46"/>
          <p:cNvSpPr txBox="1">
            <a:spLocks noGrp="1"/>
          </p:cNvSpPr>
          <p:nvPr>
            <p:ph type="body" idx="4294967295"/>
          </p:nvPr>
        </p:nvSpPr>
        <p:spPr>
          <a:xfrm>
            <a:off x="960767" y="4027759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read our FAQs or visit Slidesgo School: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ne Char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8A4DC22023584EB5BA747265747D74" ma:contentTypeVersion="2" ma:contentTypeDescription="Create a new document." ma:contentTypeScope="" ma:versionID="25036d5b34107837960cb1d2e81a157f">
  <xsd:schema xmlns:xsd="http://www.w3.org/2001/XMLSchema" xmlns:xs="http://www.w3.org/2001/XMLSchema" xmlns:p="http://schemas.microsoft.com/office/2006/metadata/properties" xmlns:ns2="ce61e5a2-eded-440b-8540-cc8a927a93c5" targetNamespace="http://schemas.microsoft.com/office/2006/metadata/properties" ma:root="true" ma:fieldsID="b9d97d60fa12a1797fcef44e8416f121" ns2:_="">
    <xsd:import namespace="ce61e5a2-eded-440b-8540-cc8a927a93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61e5a2-eded-440b-8540-cc8a927a93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E6E311-2FCF-492A-9276-9BE2A59714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449F0A-22B0-4DFC-A45E-5793EEC197DA}">
  <ds:schemaRefs>
    <ds:schemaRef ds:uri="ce61e5a2-eded-440b-8540-cc8a927a93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A5F9C3-2DBB-4871-B0CF-014A5816110E}">
  <ds:schemaRefs>
    <ds:schemaRef ds:uri="ce61e5a2-eded-440b-8540-cc8a927a93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3492</Words>
  <Application>Microsoft Macintosh PowerPoint</Application>
  <PresentationFormat>On-screen Show (16:9)</PresentationFormat>
  <Paragraphs>1281</Paragraphs>
  <Slides>100</Slides>
  <Notes>99</Notes>
  <HiddenSlides>32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13" baseType="lpstr">
      <vt:lpstr>Cambria Math</vt:lpstr>
      <vt:lpstr>Fira Sans Medium</vt:lpstr>
      <vt:lpstr>Proxima Nova Semibold</vt:lpstr>
      <vt:lpstr>Arial</vt:lpstr>
      <vt:lpstr>Fira Sans</vt:lpstr>
      <vt:lpstr>Proxima Nova</vt:lpstr>
      <vt:lpstr>Fira Sans Extra Condensed Medium</vt:lpstr>
      <vt:lpstr>Oswald</vt:lpstr>
      <vt:lpstr>Helvetica Neue</vt:lpstr>
      <vt:lpstr>Roboto</vt:lpstr>
      <vt:lpstr>Quicksand</vt:lpstr>
      <vt:lpstr>Line Chart Infographics by Slidesgo</vt:lpstr>
      <vt:lpstr>Slidesgo Final Pages</vt:lpstr>
      <vt:lpstr>Introduction to  Time-series forecasting</vt:lpstr>
      <vt:lpstr>PowerPoint Presentation</vt:lpstr>
      <vt:lpstr>PowerPoint Presentation</vt:lpstr>
      <vt:lpstr>PowerPoint Presentation</vt:lpstr>
      <vt:lpstr>What we do</vt:lpstr>
      <vt:lpstr>What we have</vt:lpstr>
      <vt:lpstr>PowerPoint Presentation</vt:lpstr>
      <vt:lpstr>Agenda</vt:lpstr>
      <vt:lpstr>Agenda</vt:lpstr>
      <vt:lpstr>Agenda</vt:lpstr>
      <vt:lpstr>Agenda</vt:lpstr>
      <vt:lpstr>Agenda</vt:lpstr>
      <vt:lpstr>PowerPoint Presentation</vt:lpstr>
      <vt:lpstr>PowerPoint Presentation</vt:lpstr>
      <vt:lpstr>Weather</vt:lpstr>
      <vt:lpstr>Health</vt:lpstr>
      <vt:lpstr>Stock Markets</vt:lpstr>
      <vt:lpstr>Traditional Methods (Math &amp; Statistics)</vt:lpstr>
      <vt:lpstr>Machine Learning Methods</vt:lpstr>
      <vt:lpstr>Agenda</vt:lpstr>
      <vt:lpstr>Agenda</vt:lpstr>
      <vt:lpstr>Autoregression</vt:lpstr>
      <vt:lpstr>Autoregression</vt:lpstr>
      <vt:lpstr>Simple Moving Average</vt:lpstr>
      <vt:lpstr>Exponential Smoothing</vt:lpstr>
      <vt:lpstr>Exponential Smoothing</vt:lpstr>
      <vt:lpstr>Exponential Smoothing</vt:lpstr>
      <vt:lpstr>100</vt:lpstr>
      <vt:lpstr>Agenda</vt:lpstr>
      <vt:lpstr>Agenda</vt:lpstr>
      <vt:lpstr>Where do you think the next point is?</vt:lpstr>
      <vt:lpstr>What do you think the next word is?</vt:lpstr>
      <vt:lpstr>What do you think the next word is?</vt:lpstr>
      <vt:lpstr>PowerPoint Presentation</vt:lpstr>
      <vt:lpstr>Time-Series Forecasting w/ Neural Networks</vt:lpstr>
      <vt:lpstr>Time-Series Forecasting w/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Time-Series Forecasting w/ Neural Networks</vt:lpstr>
      <vt:lpstr>Time-Series Forecasting w/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Time-Series Forecasting w/ Neural Networks</vt:lpstr>
      <vt:lpstr>Time-Series Forecasting w/ Neural Networks</vt:lpstr>
      <vt:lpstr>Agenda</vt:lpstr>
      <vt:lpstr>Agenda</vt:lpstr>
      <vt:lpstr>Wrap-Up</vt:lpstr>
      <vt:lpstr>Wrap-Up</vt:lpstr>
      <vt:lpstr>Thank you! Any final questions?</vt:lpstr>
      <vt:lpstr>Exponential Smoothing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100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45</vt:lpstr>
      <vt:lpstr>Line Chart Infographics</vt:lpstr>
      <vt:lpstr>Line Charts Infographics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Line Chart Infographics</vt:lpstr>
      <vt:lpstr>Instructions for use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Time-series forecasting</dc:title>
  <cp:lastModifiedBy>#CHAY HUI XIANG#</cp:lastModifiedBy>
  <cp:revision>2</cp:revision>
  <dcterms:modified xsi:type="dcterms:W3CDTF">2022-09-17T12:49:18Z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0x010100C68A4DC22023584EB5BA747265747D74</vt:lpwstr>
  </property>
</Properties>
</file>